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howSpecialPlsOnTitleSld="0" saveSubsetFonts="1">
  <p:sldMasterIdLst>
    <p:sldMasterId id="2147483648" r:id="rId1"/>
    <p:sldMasterId id="2147483664" r:id="rId2"/>
  </p:sldMasterIdLst>
  <p:notesMasterIdLst>
    <p:notesMasterId r:id="rId172"/>
  </p:notesMasterIdLst>
  <p:sldIdLst>
    <p:sldId id="657" r:id="rId3"/>
    <p:sldId id="846" r:id="rId4"/>
    <p:sldId id="847" r:id="rId5"/>
    <p:sldId id="848" r:id="rId6"/>
    <p:sldId id="1034" r:id="rId7"/>
    <p:sldId id="850" r:id="rId8"/>
    <p:sldId id="852" r:id="rId9"/>
    <p:sldId id="853" r:id="rId10"/>
    <p:sldId id="854" r:id="rId11"/>
    <p:sldId id="855" r:id="rId12"/>
    <p:sldId id="856" r:id="rId13"/>
    <p:sldId id="857" r:id="rId14"/>
    <p:sldId id="858" r:id="rId15"/>
    <p:sldId id="859" r:id="rId16"/>
    <p:sldId id="860" r:id="rId17"/>
    <p:sldId id="861" r:id="rId18"/>
    <p:sldId id="862" r:id="rId19"/>
    <p:sldId id="863" r:id="rId20"/>
    <p:sldId id="864" r:id="rId21"/>
    <p:sldId id="865" r:id="rId22"/>
    <p:sldId id="866" r:id="rId23"/>
    <p:sldId id="867" r:id="rId24"/>
    <p:sldId id="868" r:id="rId25"/>
    <p:sldId id="869" r:id="rId26"/>
    <p:sldId id="870" r:id="rId27"/>
    <p:sldId id="1035" r:id="rId28"/>
    <p:sldId id="871" r:id="rId29"/>
    <p:sldId id="872" r:id="rId30"/>
    <p:sldId id="873" r:id="rId31"/>
    <p:sldId id="875" r:id="rId32"/>
    <p:sldId id="876" r:id="rId33"/>
    <p:sldId id="1108" r:id="rId34"/>
    <p:sldId id="1119" r:id="rId35"/>
    <p:sldId id="1120" r:id="rId36"/>
    <p:sldId id="1121" r:id="rId37"/>
    <p:sldId id="893" r:id="rId38"/>
    <p:sldId id="895" r:id="rId39"/>
    <p:sldId id="896" r:id="rId40"/>
    <p:sldId id="897" r:id="rId41"/>
    <p:sldId id="898" r:id="rId42"/>
    <p:sldId id="899" r:id="rId43"/>
    <p:sldId id="900" r:id="rId44"/>
    <p:sldId id="901" r:id="rId45"/>
    <p:sldId id="902" r:id="rId46"/>
    <p:sldId id="903" r:id="rId47"/>
    <p:sldId id="905" r:id="rId48"/>
    <p:sldId id="907" r:id="rId49"/>
    <p:sldId id="908" r:id="rId50"/>
    <p:sldId id="909" r:id="rId51"/>
    <p:sldId id="910" r:id="rId52"/>
    <p:sldId id="911" r:id="rId53"/>
    <p:sldId id="912" r:id="rId54"/>
    <p:sldId id="913" r:id="rId55"/>
    <p:sldId id="914" r:id="rId56"/>
    <p:sldId id="915" r:id="rId57"/>
    <p:sldId id="916" r:id="rId58"/>
    <p:sldId id="917" r:id="rId59"/>
    <p:sldId id="923" r:id="rId60"/>
    <p:sldId id="924" r:id="rId61"/>
    <p:sldId id="925" r:id="rId62"/>
    <p:sldId id="926" r:id="rId63"/>
    <p:sldId id="927" r:id="rId64"/>
    <p:sldId id="928" r:id="rId65"/>
    <p:sldId id="929" r:id="rId66"/>
    <p:sldId id="930" r:id="rId67"/>
    <p:sldId id="931" r:id="rId68"/>
    <p:sldId id="932" r:id="rId69"/>
    <p:sldId id="933" r:id="rId70"/>
    <p:sldId id="934" r:id="rId71"/>
    <p:sldId id="935" r:id="rId72"/>
    <p:sldId id="937" r:id="rId73"/>
    <p:sldId id="938" r:id="rId74"/>
    <p:sldId id="939" r:id="rId75"/>
    <p:sldId id="940" r:id="rId76"/>
    <p:sldId id="942" r:id="rId77"/>
    <p:sldId id="943" r:id="rId78"/>
    <p:sldId id="944" r:id="rId79"/>
    <p:sldId id="945" r:id="rId80"/>
    <p:sldId id="946" r:id="rId81"/>
    <p:sldId id="947" r:id="rId82"/>
    <p:sldId id="948" r:id="rId83"/>
    <p:sldId id="949" r:id="rId84"/>
    <p:sldId id="950" r:id="rId85"/>
    <p:sldId id="951" r:id="rId86"/>
    <p:sldId id="1115" r:id="rId87"/>
    <p:sldId id="1116" r:id="rId88"/>
    <p:sldId id="952" r:id="rId89"/>
    <p:sldId id="954" r:id="rId90"/>
    <p:sldId id="953" r:id="rId91"/>
    <p:sldId id="955" r:id="rId92"/>
    <p:sldId id="956" r:id="rId93"/>
    <p:sldId id="1118" r:id="rId94"/>
    <p:sldId id="959" r:id="rId95"/>
    <p:sldId id="960" r:id="rId96"/>
    <p:sldId id="961" r:id="rId97"/>
    <p:sldId id="962" r:id="rId98"/>
    <p:sldId id="1036" r:id="rId99"/>
    <p:sldId id="1037" r:id="rId100"/>
    <p:sldId id="1038" r:id="rId101"/>
    <p:sldId id="1039" r:id="rId102"/>
    <p:sldId id="1040" r:id="rId103"/>
    <p:sldId id="1041" r:id="rId104"/>
    <p:sldId id="1042" r:id="rId105"/>
    <p:sldId id="1043" r:id="rId106"/>
    <p:sldId id="1044" r:id="rId107"/>
    <p:sldId id="1045" r:id="rId108"/>
    <p:sldId id="1046" r:id="rId109"/>
    <p:sldId id="1047" r:id="rId110"/>
    <p:sldId id="1048" r:id="rId111"/>
    <p:sldId id="1049" r:id="rId112"/>
    <p:sldId id="1050" r:id="rId113"/>
    <p:sldId id="1051" r:id="rId114"/>
    <p:sldId id="1052" r:id="rId115"/>
    <p:sldId id="1053" r:id="rId116"/>
    <p:sldId id="1054" r:id="rId117"/>
    <p:sldId id="1055" r:id="rId118"/>
    <p:sldId id="1056" r:id="rId119"/>
    <p:sldId id="1057" r:id="rId120"/>
    <p:sldId id="1058" r:id="rId121"/>
    <p:sldId id="1059" r:id="rId122"/>
    <p:sldId id="1122" r:id="rId123"/>
    <p:sldId id="1060" r:id="rId124"/>
    <p:sldId id="1061" r:id="rId125"/>
    <p:sldId id="1062" r:id="rId126"/>
    <p:sldId id="1063" r:id="rId127"/>
    <p:sldId id="1064" r:id="rId128"/>
    <p:sldId id="1065" r:id="rId129"/>
    <p:sldId id="1109" r:id="rId130"/>
    <p:sldId id="1110" r:id="rId131"/>
    <p:sldId id="1111" r:id="rId132"/>
    <p:sldId id="1112" r:id="rId133"/>
    <p:sldId id="1113" r:id="rId134"/>
    <p:sldId id="1114" r:id="rId135"/>
    <p:sldId id="1066" r:id="rId136"/>
    <p:sldId id="1067" r:id="rId137"/>
    <p:sldId id="1068" r:id="rId138"/>
    <p:sldId id="1069" r:id="rId139"/>
    <p:sldId id="1070" r:id="rId140"/>
    <p:sldId id="1071" r:id="rId141"/>
    <p:sldId id="1072" r:id="rId142"/>
    <p:sldId id="1073" r:id="rId143"/>
    <p:sldId id="1074" r:id="rId144"/>
    <p:sldId id="1075" r:id="rId145"/>
    <p:sldId id="1076" r:id="rId146"/>
    <p:sldId id="1077" r:id="rId147"/>
    <p:sldId id="1078" r:id="rId148"/>
    <p:sldId id="1079" r:id="rId149"/>
    <p:sldId id="1080" r:id="rId150"/>
    <p:sldId id="1081" r:id="rId151"/>
    <p:sldId id="1082" r:id="rId152"/>
    <p:sldId id="1083" r:id="rId153"/>
    <p:sldId id="1084" r:id="rId154"/>
    <p:sldId id="1085" r:id="rId155"/>
    <p:sldId id="1086" r:id="rId156"/>
    <p:sldId id="1087" r:id="rId157"/>
    <p:sldId id="1088" r:id="rId158"/>
    <p:sldId id="1089" r:id="rId159"/>
    <p:sldId id="1090" r:id="rId160"/>
    <p:sldId id="1091" r:id="rId161"/>
    <p:sldId id="1092" r:id="rId162"/>
    <p:sldId id="1093" r:id="rId163"/>
    <p:sldId id="1094" r:id="rId164"/>
    <p:sldId id="1095" r:id="rId165"/>
    <p:sldId id="1096" r:id="rId166"/>
    <p:sldId id="1097" r:id="rId167"/>
    <p:sldId id="1098" r:id="rId168"/>
    <p:sldId id="1107" r:id="rId169"/>
    <p:sldId id="1105" r:id="rId170"/>
    <p:sldId id="1106" r:id="rId171"/>
  </p:sldIdLst>
  <p:sldSz cx="9906000" cy="6858000" type="A4"/>
  <p:notesSz cx="6745288" cy="9882188"/>
  <p:defaultTex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890">
          <p15:clr>
            <a:srgbClr val="A4A3A4"/>
          </p15:clr>
        </p15:guide>
        <p15:guide id="2" orient="horz" pos="3974">
          <p15:clr>
            <a:srgbClr val="A4A3A4"/>
          </p15:clr>
        </p15:guide>
        <p15:guide id="3" pos="3120">
          <p15:clr>
            <a:srgbClr val="A4A3A4"/>
          </p15:clr>
        </p15:guide>
        <p15:guide id="4" pos="5978">
          <p15:clr>
            <a:srgbClr val="A4A3A4"/>
          </p15:clr>
        </p15:guide>
        <p15:guide id="5" pos="262">
          <p15:clr>
            <a:srgbClr val="A4A3A4"/>
          </p15:clr>
        </p15:guide>
      </p15:sldGuideLst>
    </p:ext>
    <p:ext uri="{2D200454-40CA-4A62-9FC3-DE9A4176ACB9}">
      <p15:notesGuideLst xmlns:p15="http://schemas.microsoft.com/office/powerpoint/2012/main">
        <p15:guide id="1" orient="horz" pos="3113" userDrawn="1">
          <p15:clr>
            <a:srgbClr val="A4A3A4"/>
          </p15:clr>
        </p15:guide>
        <p15:guide id="2" pos="2126"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hodal.byun" initials="h" lastIdx="1"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CCCFF"/>
    <a:srgbClr val="4F81BD"/>
    <a:srgbClr val="B8BABF"/>
    <a:srgbClr val="4687BE"/>
    <a:srgbClr val="F2BCC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보통 스타일 2 - 강조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C2FFA5D-87B4-456A-9821-1D502468CF0F}" styleName="테마 스타일 1 - 강조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35758FB7-9AC5-4552-8A53-C91805E547FA}" styleName="테마 스타일 1 - 강조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69CF1AB2-1976-4502-BF36-3FF5EA218861}" styleName="보통 스타일 4 - 강조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125E5076-3810-47DD-B79F-674D7AD40C01}" styleName="어두운 스타일 1 - 강조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5940675A-B579-460E-94D1-54222C63F5DA}" styleName="스타일 없음, 표 눈금">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3B4B98B0-60AC-42C2-AFA5-B58CD77FA1E5}" styleName="밝은 스타일 1 - 강조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69012ECD-51FC-41F1-AA8D-1B2483CD663E}" styleName="밝은 스타일 2 - 강조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B301B821-A1FF-4177-AEE7-76D212191A09}" styleName="보통 스타일 1 - 강조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BC89EF96-8CEA-46FF-86C4-4CE0E7609802}" styleName="밝은 스타일 3 - 강조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073A0DAA-6AF3-43AB-8588-CEC1D06C72B9}" styleName="보통 스타일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147" autoAdjust="0"/>
    <p:restoredTop sz="95736" autoAdjust="0"/>
  </p:normalViewPr>
  <p:slideViewPr>
    <p:cSldViewPr>
      <p:cViewPr varScale="1">
        <p:scale>
          <a:sx n="53" d="100"/>
          <a:sy n="53" d="100"/>
        </p:scale>
        <p:origin x="60" y="510"/>
      </p:cViewPr>
      <p:guideLst>
        <p:guide orient="horz" pos="890"/>
        <p:guide orient="horz" pos="3974"/>
        <p:guide pos="3120"/>
        <p:guide pos="5978"/>
        <p:guide pos="262"/>
      </p:guideLst>
    </p:cSldViewPr>
  </p:slideViewPr>
  <p:notesTextViewPr>
    <p:cViewPr>
      <p:scale>
        <a:sx n="100" d="100"/>
        <a:sy n="100" d="100"/>
      </p:scale>
      <p:origin x="0" y="0"/>
    </p:cViewPr>
  </p:notesTextViewPr>
  <p:sorterViewPr>
    <p:cViewPr>
      <p:scale>
        <a:sx n="100" d="100"/>
        <a:sy n="100" d="100"/>
      </p:scale>
      <p:origin x="0" y="12294"/>
    </p:cViewPr>
  </p:sorterViewPr>
  <p:notesViewPr>
    <p:cSldViewPr>
      <p:cViewPr>
        <p:scale>
          <a:sx n="200" d="100"/>
          <a:sy n="200" d="100"/>
        </p:scale>
        <p:origin x="1464" y="-1470"/>
      </p:cViewPr>
      <p:guideLst>
        <p:guide orient="horz" pos="3113"/>
        <p:guide pos="2126"/>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117" Type="http://schemas.openxmlformats.org/officeDocument/2006/relationships/slide" Target="slides/slide115.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84" Type="http://schemas.openxmlformats.org/officeDocument/2006/relationships/slide" Target="slides/slide82.xml"/><Relationship Id="rId89" Type="http://schemas.openxmlformats.org/officeDocument/2006/relationships/slide" Target="slides/slide87.xml"/><Relationship Id="rId112" Type="http://schemas.openxmlformats.org/officeDocument/2006/relationships/slide" Target="slides/slide110.xml"/><Relationship Id="rId133" Type="http://schemas.openxmlformats.org/officeDocument/2006/relationships/slide" Target="slides/slide131.xml"/><Relationship Id="rId138" Type="http://schemas.openxmlformats.org/officeDocument/2006/relationships/slide" Target="slides/slide136.xml"/><Relationship Id="rId154" Type="http://schemas.openxmlformats.org/officeDocument/2006/relationships/slide" Target="slides/slide152.xml"/><Relationship Id="rId159" Type="http://schemas.openxmlformats.org/officeDocument/2006/relationships/slide" Target="slides/slide157.xml"/><Relationship Id="rId175" Type="http://schemas.openxmlformats.org/officeDocument/2006/relationships/viewProps" Target="viewProps.xml"/><Relationship Id="rId170" Type="http://schemas.openxmlformats.org/officeDocument/2006/relationships/slide" Target="slides/slide168.xml"/><Relationship Id="rId16" Type="http://schemas.openxmlformats.org/officeDocument/2006/relationships/slide" Target="slides/slide14.xml"/><Relationship Id="rId107" Type="http://schemas.openxmlformats.org/officeDocument/2006/relationships/slide" Target="slides/slide105.xml"/><Relationship Id="rId11" Type="http://schemas.openxmlformats.org/officeDocument/2006/relationships/slide" Target="slides/slide9.xml"/><Relationship Id="rId32" Type="http://schemas.openxmlformats.org/officeDocument/2006/relationships/slide" Target="slides/slide30.xml"/><Relationship Id="rId37" Type="http://schemas.openxmlformats.org/officeDocument/2006/relationships/slide" Target="slides/slide35.xml"/><Relationship Id="rId53" Type="http://schemas.openxmlformats.org/officeDocument/2006/relationships/slide" Target="slides/slide51.xml"/><Relationship Id="rId58" Type="http://schemas.openxmlformats.org/officeDocument/2006/relationships/slide" Target="slides/slide56.xml"/><Relationship Id="rId74" Type="http://schemas.openxmlformats.org/officeDocument/2006/relationships/slide" Target="slides/slide72.xml"/><Relationship Id="rId79" Type="http://schemas.openxmlformats.org/officeDocument/2006/relationships/slide" Target="slides/slide77.xml"/><Relationship Id="rId102" Type="http://schemas.openxmlformats.org/officeDocument/2006/relationships/slide" Target="slides/slide100.xml"/><Relationship Id="rId123" Type="http://schemas.openxmlformats.org/officeDocument/2006/relationships/slide" Target="slides/slide121.xml"/><Relationship Id="rId128" Type="http://schemas.openxmlformats.org/officeDocument/2006/relationships/slide" Target="slides/slide126.xml"/><Relationship Id="rId144" Type="http://schemas.openxmlformats.org/officeDocument/2006/relationships/slide" Target="slides/slide142.xml"/><Relationship Id="rId149" Type="http://schemas.openxmlformats.org/officeDocument/2006/relationships/slide" Target="slides/slide147.xml"/><Relationship Id="rId5" Type="http://schemas.openxmlformats.org/officeDocument/2006/relationships/slide" Target="slides/slide3.xml"/><Relationship Id="rId90" Type="http://schemas.openxmlformats.org/officeDocument/2006/relationships/slide" Target="slides/slide88.xml"/><Relationship Id="rId95" Type="http://schemas.openxmlformats.org/officeDocument/2006/relationships/slide" Target="slides/slide93.xml"/><Relationship Id="rId160" Type="http://schemas.openxmlformats.org/officeDocument/2006/relationships/slide" Target="slides/slide158.xml"/><Relationship Id="rId165" Type="http://schemas.openxmlformats.org/officeDocument/2006/relationships/slide" Target="slides/slide163.xml"/><Relationship Id="rId22" Type="http://schemas.openxmlformats.org/officeDocument/2006/relationships/slide" Target="slides/slide20.xml"/><Relationship Id="rId27" Type="http://schemas.openxmlformats.org/officeDocument/2006/relationships/slide" Target="slides/slide25.xml"/><Relationship Id="rId43" Type="http://schemas.openxmlformats.org/officeDocument/2006/relationships/slide" Target="slides/slide41.xml"/><Relationship Id="rId48" Type="http://schemas.openxmlformats.org/officeDocument/2006/relationships/slide" Target="slides/slide46.xml"/><Relationship Id="rId64" Type="http://schemas.openxmlformats.org/officeDocument/2006/relationships/slide" Target="slides/slide62.xml"/><Relationship Id="rId69" Type="http://schemas.openxmlformats.org/officeDocument/2006/relationships/slide" Target="slides/slide67.xml"/><Relationship Id="rId113" Type="http://schemas.openxmlformats.org/officeDocument/2006/relationships/slide" Target="slides/slide111.xml"/><Relationship Id="rId118" Type="http://schemas.openxmlformats.org/officeDocument/2006/relationships/slide" Target="slides/slide116.xml"/><Relationship Id="rId134" Type="http://schemas.openxmlformats.org/officeDocument/2006/relationships/slide" Target="slides/slide132.xml"/><Relationship Id="rId139" Type="http://schemas.openxmlformats.org/officeDocument/2006/relationships/slide" Target="slides/slide137.xml"/><Relationship Id="rId80" Type="http://schemas.openxmlformats.org/officeDocument/2006/relationships/slide" Target="slides/slide78.xml"/><Relationship Id="rId85" Type="http://schemas.openxmlformats.org/officeDocument/2006/relationships/slide" Target="slides/slide83.xml"/><Relationship Id="rId150" Type="http://schemas.openxmlformats.org/officeDocument/2006/relationships/slide" Target="slides/slide148.xml"/><Relationship Id="rId155" Type="http://schemas.openxmlformats.org/officeDocument/2006/relationships/slide" Target="slides/slide153.xml"/><Relationship Id="rId171" Type="http://schemas.openxmlformats.org/officeDocument/2006/relationships/slide" Target="slides/slide169.xml"/><Relationship Id="rId176" Type="http://schemas.openxmlformats.org/officeDocument/2006/relationships/theme" Target="theme/theme1.xml"/><Relationship Id="rId12" Type="http://schemas.openxmlformats.org/officeDocument/2006/relationships/slide" Target="slides/slide10.xml"/><Relationship Id="rId17" Type="http://schemas.openxmlformats.org/officeDocument/2006/relationships/slide" Target="slides/slide15.xml"/><Relationship Id="rId33" Type="http://schemas.openxmlformats.org/officeDocument/2006/relationships/slide" Target="slides/slide31.xml"/><Relationship Id="rId38" Type="http://schemas.openxmlformats.org/officeDocument/2006/relationships/slide" Target="slides/slide36.xml"/><Relationship Id="rId59" Type="http://schemas.openxmlformats.org/officeDocument/2006/relationships/slide" Target="slides/slide57.xml"/><Relationship Id="rId103" Type="http://schemas.openxmlformats.org/officeDocument/2006/relationships/slide" Target="slides/slide101.xml"/><Relationship Id="rId108" Type="http://schemas.openxmlformats.org/officeDocument/2006/relationships/slide" Target="slides/slide106.xml"/><Relationship Id="rId124" Type="http://schemas.openxmlformats.org/officeDocument/2006/relationships/slide" Target="slides/slide122.xml"/><Relationship Id="rId129" Type="http://schemas.openxmlformats.org/officeDocument/2006/relationships/slide" Target="slides/slide127.xml"/><Relationship Id="rId54" Type="http://schemas.openxmlformats.org/officeDocument/2006/relationships/slide" Target="slides/slide52.xml"/><Relationship Id="rId70" Type="http://schemas.openxmlformats.org/officeDocument/2006/relationships/slide" Target="slides/slide68.xml"/><Relationship Id="rId75" Type="http://schemas.openxmlformats.org/officeDocument/2006/relationships/slide" Target="slides/slide73.xml"/><Relationship Id="rId91" Type="http://schemas.openxmlformats.org/officeDocument/2006/relationships/slide" Target="slides/slide89.xml"/><Relationship Id="rId96" Type="http://schemas.openxmlformats.org/officeDocument/2006/relationships/slide" Target="slides/slide94.xml"/><Relationship Id="rId140" Type="http://schemas.openxmlformats.org/officeDocument/2006/relationships/slide" Target="slides/slide138.xml"/><Relationship Id="rId145" Type="http://schemas.openxmlformats.org/officeDocument/2006/relationships/slide" Target="slides/slide143.xml"/><Relationship Id="rId161" Type="http://schemas.openxmlformats.org/officeDocument/2006/relationships/slide" Target="slides/slide159.xml"/><Relationship Id="rId166" Type="http://schemas.openxmlformats.org/officeDocument/2006/relationships/slide" Target="slides/slide164.xml"/><Relationship Id="rId1" Type="http://schemas.openxmlformats.org/officeDocument/2006/relationships/slideMaster" Target="slideMasters/slideMaster1.xml"/><Relationship Id="rId6" Type="http://schemas.openxmlformats.org/officeDocument/2006/relationships/slide" Target="slides/slide4.xml"/><Relationship Id="rId23" Type="http://schemas.openxmlformats.org/officeDocument/2006/relationships/slide" Target="slides/slide21.xml"/><Relationship Id="rId28" Type="http://schemas.openxmlformats.org/officeDocument/2006/relationships/slide" Target="slides/slide26.xml"/><Relationship Id="rId49" Type="http://schemas.openxmlformats.org/officeDocument/2006/relationships/slide" Target="slides/slide47.xml"/><Relationship Id="rId114" Type="http://schemas.openxmlformats.org/officeDocument/2006/relationships/slide" Target="slides/slide112.xml"/><Relationship Id="rId119" Type="http://schemas.openxmlformats.org/officeDocument/2006/relationships/slide" Target="slides/slide117.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slide" Target="slides/slide79.xml"/><Relationship Id="rId86" Type="http://schemas.openxmlformats.org/officeDocument/2006/relationships/slide" Target="slides/slide84.xml"/><Relationship Id="rId94" Type="http://schemas.openxmlformats.org/officeDocument/2006/relationships/slide" Target="slides/slide92.xml"/><Relationship Id="rId99" Type="http://schemas.openxmlformats.org/officeDocument/2006/relationships/slide" Target="slides/slide97.xml"/><Relationship Id="rId101" Type="http://schemas.openxmlformats.org/officeDocument/2006/relationships/slide" Target="slides/slide99.xml"/><Relationship Id="rId122" Type="http://schemas.openxmlformats.org/officeDocument/2006/relationships/slide" Target="slides/slide120.xml"/><Relationship Id="rId130" Type="http://schemas.openxmlformats.org/officeDocument/2006/relationships/slide" Target="slides/slide128.xml"/><Relationship Id="rId135" Type="http://schemas.openxmlformats.org/officeDocument/2006/relationships/slide" Target="slides/slide133.xml"/><Relationship Id="rId143" Type="http://schemas.openxmlformats.org/officeDocument/2006/relationships/slide" Target="slides/slide141.xml"/><Relationship Id="rId148" Type="http://schemas.openxmlformats.org/officeDocument/2006/relationships/slide" Target="slides/slide146.xml"/><Relationship Id="rId151" Type="http://schemas.openxmlformats.org/officeDocument/2006/relationships/slide" Target="slides/slide149.xml"/><Relationship Id="rId156" Type="http://schemas.openxmlformats.org/officeDocument/2006/relationships/slide" Target="slides/slide154.xml"/><Relationship Id="rId164" Type="http://schemas.openxmlformats.org/officeDocument/2006/relationships/slide" Target="slides/slide162.xml"/><Relationship Id="rId169" Type="http://schemas.openxmlformats.org/officeDocument/2006/relationships/slide" Target="slides/slide167.xml"/><Relationship Id="rId177"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72" Type="http://schemas.openxmlformats.org/officeDocument/2006/relationships/notesMaster" Target="notesMasters/notesMaster1.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109" Type="http://schemas.openxmlformats.org/officeDocument/2006/relationships/slide" Target="slides/slide10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97" Type="http://schemas.openxmlformats.org/officeDocument/2006/relationships/slide" Target="slides/slide95.xml"/><Relationship Id="rId104" Type="http://schemas.openxmlformats.org/officeDocument/2006/relationships/slide" Target="slides/slide102.xml"/><Relationship Id="rId120" Type="http://schemas.openxmlformats.org/officeDocument/2006/relationships/slide" Target="slides/slide118.xml"/><Relationship Id="rId125" Type="http://schemas.openxmlformats.org/officeDocument/2006/relationships/slide" Target="slides/slide123.xml"/><Relationship Id="rId141" Type="http://schemas.openxmlformats.org/officeDocument/2006/relationships/slide" Target="slides/slide139.xml"/><Relationship Id="rId146" Type="http://schemas.openxmlformats.org/officeDocument/2006/relationships/slide" Target="slides/slide144.xml"/><Relationship Id="rId167" Type="http://schemas.openxmlformats.org/officeDocument/2006/relationships/slide" Target="slides/slide165.xml"/><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slide" Target="slides/slide90.xml"/><Relationship Id="rId162" Type="http://schemas.openxmlformats.org/officeDocument/2006/relationships/slide" Target="slides/slide160.xml"/><Relationship Id="rId2" Type="http://schemas.openxmlformats.org/officeDocument/2006/relationships/slideMaster" Target="slideMasters/slideMaster2.xml"/><Relationship Id="rId29" Type="http://schemas.openxmlformats.org/officeDocument/2006/relationships/slide" Target="slides/slide27.xml"/><Relationship Id="rId24" Type="http://schemas.openxmlformats.org/officeDocument/2006/relationships/slide" Target="slides/slide22.xml"/><Relationship Id="rId40" Type="http://schemas.openxmlformats.org/officeDocument/2006/relationships/slide" Target="slides/slide38.xml"/><Relationship Id="rId45" Type="http://schemas.openxmlformats.org/officeDocument/2006/relationships/slide" Target="slides/slide43.xml"/><Relationship Id="rId66" Type="http://schemas.openxmlformats.org/officeDocument/2006/relationships/slide" Target="slides/slide64.xml"/><Relationship Id="rId87" Type="http://schemas.openxmlformats.org/officeDocument/2006/relationships/slide" Target="slides/slide85.xml"/><Relationship Id="rId110" Type="http://schemas.openxmlformats.org/officeDocument/2006/relationships/slide" Target="slides/slide108.xml"/><Relationship Id="rId115" Type="http://schemas.openxmlformats.org/officeDocument/2006/relationships/slide" Target="slides/slide113.xml"/><Relationship Id="rId131" Type="http://schemas.openxmlformats.org/officeDocument/2006/relationships/slide" Target="slides/slide129.xml"/><Relationship Id="rId136" Type="http://schemas.openxmlformats.org/officeDocument/2006/relationships/slide" Target="slides/slide134.xml"/><Relationship Id="rId157" Type="http://schemas.openxmlformats.org/officeDocument/2006/relationships/slide" Target="slides/slide155.xml"/><Relationship Id="rId61" Type="http://schemas.openxmlformats.org/officeDocument/2006/relationships/slide" Target="slides/slide59.xml"/><Relationship Id="rId82" Type="http://schemas.openxmlformats.org/officeDocument/2006/relationships/slide" Target="slides/slide80.xml"/><Relationship Id="rId152" Type="http://schemas.openxmlformats.org/officeDocument/2006/relationships/slide" Target="slides/slide150.xml"/><Relationship Id="rId173" Type="http://schemas.openxmlformats.org/officeDocument/2006/relationships/commentAuthors" Target="commentAuthors.xml"/><Relationship Id="rId19" Type="http://schemas.openxmlformats.org/officeDocument/2006/relationships/slide" Target="slides/slide17.xml"/><Relationship Id="rId14" Type="http://schemas.openxmlformats.org/officeDocument/2006/relationships/slide" Target="slides/slide12.xml"/><Relationship Id="rId30" Type="http://schemas.openxmlformats.org/officeDocument/2006/relationships/slide" Target="slides/slide28.xml"/><Relationship Id="rId35" Type="http://schemas.openxmlformats.org/officeDocument/2006/relationships/slide" Target="slides/slide33.xml"/><Relationship Id="rId56" Type="http://schemas.openxmlformats.org/officeDocument/2006/relationships/slide" Target="slides/slide54.xml"/><Relationship Id="rId77" Type="http://schemas.openxmlformats.org/officeDocument/2006/relationships/slide" Target="slides/slide75.xml"/><Relationship Id="rId100" Type="http://schemas.openxmlformats.org/officeDocument/2006/relationships/slide" Target="slides/slide98.xml"/><Relationship Id="rId105" Type="http://schemas.openxmlformats.org/officeDocument/2006/relationships/slide" Target="slides/slide103.xml"/><Relationship Id="rId126" Type="http://schemas.openxmlformats.org/officeDocument/2006/relationships/slide" Target="slides/slide124.xml"/><Relationship Id="rId147" Type="http://schemas.openxmlformats.org/officeDocument/2006/relationships/slide" Target="slides/slide145.xml"/><Relationship Id="rId168" Type="http://schemas.openxmlformats.org/officeDocument/2006/relationships/slide" Target="slides/slide166.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93" Type="http://schemas.openxmlformats.org/officeDocument/2006/relationships/slide" Target="slides/slide91.xml"/><Relationship Id="rId98" Type="http://schemas.openxmlformats.org/officeDocument/2006/relationships/slide" Target="slides/slide96.xml"/><Relationship Id="rId121" Type="http://schemas.openxmlformats.org/officeDocument/2006/relationships/slide" Target="slides/slide119.xml"/><Relationship Id="rId142" Type="http://schemas.openxmlformats.org/officeDocument/2006/relationships/slide" Target="slides/slide140.xml"/><Relationship Id="rId163" Type="http://schemas.openxmlformats.org/officeDocument/2006/relationships/slide" Target="slides/slide161.xml"/><Relationship Id="rId3" Type="http://schemas.openxmlformats.org/officeDocument/2006/relationships/slide" Target="slides/slide1.xml"/><Relationship Id="rId25" Type="http://schemas.openxmlformats.org/officeDocument/2006/relationships/slide" Target="slides/slide23.xml"/><Relationship Id="rId46" Type="http://schemas.openxmlformats.org/officeDocument/2006/relationships/slide" Target="slides/slide44.xml"/><Relationship Id="rId67" Type="http://schemas.openxmlformats.org/officeDocument/2006/relationships/slide" Target="slides/slide65.xml"/><Relationship Id="rId116" Type="http://schemas.openxmlformats.org/officeDocument/2006/relationships/slide" Target="slides/slide114.xml"/><Relationship Id="rId137" Type="http://schemas.openxmlformats.org/officeDocument/2006/relationships/slide" Target="slides/slide135.xml"/><Relationship Id="rId158" Type="http://schemas.openxmlformats.org/officeDocument/2006/relationships/slide" Target="slides/slide156.xml"/><Relationship Id="rId20" Type="http://schemas.openxmlformats.org/officeDocument/2006/relationships/slide" Target="slides/slide18.xml"/><Relationship Id="rId41" Type="http://schemas.openxmlformats.org/officeDocument/2006/relationships/slide" Target="slides/slide39.xml"/><Relationship Id="rId62" Type="http://schemas.openxmlformats.org/officeDocument/2006/relationships/slide" Target="slides/slide60.xml"/><Relationship Id="rId83" Type="http://schemas.openxmlformats.org/officeDocument/2006/relationships/slide" Target="slides/slide81.xml"/><Relationship Id="rId88" Type="http://schemas.openxmlformats.org/officeDocument/2006/relationships/slide" Target="slides/slide86.xml"/><Relationship Id="rId111" Type="http://schemas.openxmlformats.org/officeDocument/2006/relationships/slide" Target="slides/slide109.xml"/><Relationship Id="rId132" Type="http://schemas.openxmlformats.org/officeDocument/2006/relationships/slide" Target="slides/slide130.xml"/><Relationship Id="rId153" Type="http://schemas.openxmlformats.org/officeDocument/2006/relationships/slide" Target="slides/slide151.xml"/><Relationship Id="rId174" Type="http://schemas.openxmlformats.org/officeDocument/2006/relationships/presProps" Target="presProps.xml"/><Relationship Id="rId15" Type="http://schemas.openxmlformats.org/officeDocument/2006/relationships/slide" Target="slides/slide13.xml"/><Relationship Id="rId36" Type="http://schemas.openxmlformats.org/officeDocument/2006/relationships/slide" Target="slides/slide34.xml"/><Relationship Id="rId57" Type="http://schemas.openxmlformats.org/officeDocument/2006/relationships/slide" Target="slides/slide55.xml"/><Relationship Id="rId106" Type="http://schemas.openxmlformats.org/officeDocument/2006/relationships/slide" Target="slides/slide104.xml"/><Relationship Id="rId127" Type="http://schemas.openxmlformats.org/officeDocument/2006/relationships/slide" Target="slides/slide12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머리글 개체 틀 1"/>
          <p:cNvSpPr>
            <a:spLocks noGrp="1"/>
          </p:cNvSpPr>
          <p:nvPr>
            <p:ph type="hdr" sz="quarter"/>
          </p:nvPr>
        </p:nvSpPr>
        <p:spPr>
          <a:xfrm>
            <a:off x="1" y="2"/>
            <a:ext cx="2922958" cy="494109"/>
          </a:xfrm>
          <a:prstGeom prst="rect">
            <a:avLst/>
          </a:prstGeom>
        </p:spPr>
        <p:txBody>
          <a:bodyPr vert="horz" lIns="90486" tIns="45243" rIns="90486" bIns="45243" rtlCol="0"/>
          <a:lstStyle>
            <a:lvl1pPr algn="l">
              <a:defRPr sz="1200"/>
            </a:lvl1pPr>
          </a:lstStyle>
          <a:p>
            <a:endParaRPr lang="ko-KR" altLang="en-US"/>
          </a:p>
        </p:txBody>
      </p:sp>
      <p:sp>
        <p:nvSpPr>
          <p:cNvPr id="3" name="날짜 개체 틀 2"/>
          <p:cNvSpPr>
            <a:spLocks noGrp="1"/>
          </p:cNvSpPr>
          <p:nvPr>
            <p:ph type="dt" idx="1"/>
          </p:nvPr>
        </p:nvSpPr>
        <p:spPr>
          <a:xfrm>
            <a:off x="3820771" y="2"/>
            <a:ext cx="2922958" cy="494109"/>
          </a:xfrm>
          <a:prstGeom prst="rect">
            <a:avLst/>
          </a:prstGeom>
        </p:spPr>
        <p:txBody>
          <a:bodyPr vert="horz" lIns="90486" tIns="45243" rIns="90486" bIns="45243" rtlCol="0"/>
          <a:lstStyle>
            <a:lvl1pPr algn="r">
              <a:defRPr sz="1200"/>
            </a:lvl1pPr>
          </a:lstStyle>
          <a:p>
            <a:fld id="{3B0744CF-7AE4-44ED-A7B2-F7D86FC7C24D}" type="datetimeFigureOut">
              <a:rPr lang="ko-KR" altLang="en-US" smtClean="0"/>
              <a:pPr/>
              <a:t>2016-08-15</a:t>
            </a:fld>
            <a:endParaRPr lang="ko-KR" altLang="en-US"/>
          </a:p>
        </p:txBody>
      </p:sp>
      <p:sp>
        <p:nvSpPr>
          <p:cNvPr id="4" name="슬라이드 이미지 개체 틀 3"/>
          <p:cNvSpPr>
            <a:spLocks noGrp="1" noRot="1" noChangeAspect="1"/>
          </p:cNvSpPr>
          <p:nvPr>
            <p:ph type="sldImg" idx="2"/>
          </p:nvPr>
        </p:nvSpPr>
        <p:spPr>
          <a:xfrm>
            <a:off x="696913" y="741363"/>
            <a:ext cx="5351462" cy="3705225"/>
          </a:xfrm>
          <a:prstGeom prst="rect">
            <a:avLst/>
          </a:prstGeom>
          <a:noFill/>
          <a:ln w="12700">
            <a:solidFill>
              <a:prstClr val="black"/>
            </a:solidFill>
          </a:ln>
        </p:spPr>
        <p:txBody>
          <a:bodyPr vert="horz" lIns="90486" tIns="45243" rIns="90486" bIns="45243" rtlCol="0" anchor="ctr"/>
          <a:lstStyle/>
          <a:p>
            <a:endParaRPr lang="ko-KR" altLang="en-US"/>
          </a:p>
        </p:txBody>
      </p:sp>
      <p:sp>
        <p:nvSpPr>
          <p:cNvPr id="5" name="슬라이드 노트 개체 틀 4"/>
          <p:cNvSpPr>
            <a:spLocks noGrp="1"/>
          </p:cNvSpPr>
          <p:nvPr>
            <p:ph type="body" sz="quarter" idx="3"/>
          </p:nvPr>
        </p:nvSpPr>
        <p:spPr>
          <a:xfrm>
            <a:off x="674530" y="4694039"/>
            <a:ext cx="5396230" cy="4446985"/>
          </a:xfrm>
          <a:prstGeom prst="rect">
            <a:avLst/>
          </a:prstGeom>
        </p:spPr>
        <p:txBody>
          <a:bodyPr vert="horz" lIns="90486" tIns="45243" rIns="90486" bIns="45243" rtlCol="0">
            <a:normAutofit/>
          </a:bodyPr>
          <a:lstStyle/>
          <a:p>
            <a:pPr lvl="0"/>
            <a:r>
              <a:rPr lang="ko-KR" altLang="en-US"/>
              <a:t>마스터 텍스트 스타일을 편집합니다</a:t>
            </a:r>
          </a:p>
          <a:p>
            <a:pPr lvl="1"/>
            <a:r>
              <a:rPr lang="ko-KR" altLang="en-US"/>
              <a:t>둘째 수준</a:t>
            </a:r>
          </a:p>
          <a:p>
            <a:pPr lvl="2"/>
            <a:r>
              <a:rPr lang="ko-KR" altLang="en-US"/>
              <a:t>셋째 수준</a:t>
            </a:r>
          </a:p>
          <a:p>
            <a:pPr lvl="3"/>
            <a:r>
              <a:rPr lang="ko-KR" altLang="en-US"/>
              <a:t>넷째 수준</a:t>
            </a:r>
          </a:p>
          <a:p>
            <a:pPr lvl="4"/>
            <a:r>
              <a:rPr lang="ko-KR" altLang="en-US"/>
              <a:t>다섯째 수준</a:t>
            </a:r>
          </a:p>
        </p:txBody>
      </p:sp>
      <p:sp>
        <p:nvSpPr>
          <p:cNvPr id="6" name="바닥글 개체 틀 5"/>
          <p:cNvSpPr>
            <a:spLocks noGrp="1"/>
          </p:cNvSpPr>
          <p:nvPr>
            <p:ph type="ftr" sz="quarter" idx="4"/>
          </p:nvPr>
        </p:nvSpPr>
        <p:spPr>
          <a:xfrm>
            <a:off x="1" y="9386365"/>
            <a:ext cx="2922958" cy="494109"/>
          </a:xfrm>
          <a:prstGeom prst="rect">
            <a:avLst/>
          </a:prstGeom>
        </p:spPr>
        <p:txBody>
          <a:bodyPr vert="horz" lIns="90486" tIns="45243" rIns="90486" bIns="45243" rtlCol="0" anchor="b"/>
          <a:lstStyle>
            <a:lvl1pPr algn="l">
              <a:defRPr sz="1200"/>
            </a:lvl1pPr>
          </a:lstStyle>
          <a:p>
            <a:endParaRPr lang="ko-KR" altLang="en-US"/>
          </a:p>
        </p:txBody>
      </p:sp>
      <p:sp>
        <p:nvSpPr>
          <p:cNvPr id="7" name="슬라이드 번호 개체 틀 6"/>
          <p:cNvSpPr>
            <a:spLocks noGrp="1"/>
          </p:cNvSpPr>
          <p:nvPr>
            <p:ph type="sldNum" sz="quarter" idx="5"/>
          </p:nvPr>
        </p:nvSpPr>
        <p:spPr>
          <a:xfrm>
            <a:off x="3820771" y="9386365"/>
            <a:ext cx="2922958" cy="494109"/>
          </a:xfrm>
          <a:prstGeom prst="rect">
            <a:avLst/>
          </a:prstGeom>
        </p:spPr>
        <p:txBody>
          <a:bodyPr vert="horz" lIns="90486" tIns="45243" rIns="90486" bIns="45243" rtlCol="0" anchor="b"/>
          <a:lstStyle>
            <a:lvl1pPr algn="r">
              <a:defRPr sz="1200"/>
            </a:lvl1pPr>
          </a:lstStyle>
          <a:p>
            <a:fld id="{F5875830-1610-4EE9-AE4F-AE1882FC93E8}" type="slidenum">
              <a:rPr lang="ko-KR" altLang="en-US" smtClean="0"/>
              <a:pPr/>
              <a:t>‹#›</a:t>
            </a:fld>
            <a:endParaRPr lang="ko-KR" altLang="en-US"/>
          </a:p>
        </p:txBody>
      </p:sp>
    </p:spTree>
    <p:extLst>
      <p:ext uri="{BB962C8B-B14F-4D97-AF65-F5344CB8AC3E}">
        <p14:creationId xmlns:p14="http://schemas.microsoft.com/office/powerpoint/2010/main" val="3998964970"/>
      </p:ext>
    </p:extLst>
  </p:cSld>
  <p:clrMap bg1="lt1" tx1="dk1" bg2="lt2" tx2="dk2" accent1="accent1" accent2="accent2" accent3="accent3" accent4="accent4" accent5="accent5" accent6="accent6" hlink="hlink" folHlink="folHlink"/>
  <p:notesStyle>
    <a:lvl1pPr marL="0" algn="l" defTabSz="914400" rtl="0" eaLnBrk="1" latinLnBrk="1" hangingPunct="1">
      <a:defRPr sz="1200" kern="1200">
        <a:solidFill>
          <a:schemeClr val="tx1"/>
        </a:solidFill>
        <a:latin typeface="+mn-lt"/>
        <a:ea typeface="+mn-ea"/>
        <a:cs typeface="+mn-cs"/>
      </a:defRPr>
    </a:lvl1pPr>
    <a:lvl2pPr marL="457200" algn="l" defTabSz="914400" rtl="0" eaLnBrk="1" latinLnBrk="1" hangingPunct="1">
      <a:defRPr sz="1200" kern="1200">
        <a:solidFill>
          <a:schemeClr val="tx1"/>
        </a:solidFill>
        <a:latin typeface="+mn-lt"/>
        <a:ea typeface="+mn-ea"/>
        <a:cs typeface="+mn-cs"/>
      </a:defRPr>
    </a:lvl2pPr>
    <a:lvl3pPr marL="914400" algn="l" defTabSz="914400" rtl="0" eaLnBrk="1" latinLnBrk="1" hangingPunct="1">
      <a:defRPr sz="1200" kern="1200">
        <a:solidFill>
          <a:schemeClr val="tx1"/>
        </a:solidFill>
        <a:latin typeface="+mn-lt"/>
        <a:ea typeface="+mn-ea"/>
        <a:cs typeface="+mn-cs"/>
      </a:defRPr>
    </a:lvl3pPr>
    <a:lvl4pPr marL="1371600" algn="l" defTabSz="914400" rtl="0" eaLnBrk="1" latinLnBrk="1" hangingPunct="1">
      <a:defRPr sz="1200" kern="1200">
        <a:solidFill>
          <a:schemeClr val="tx1"/>
        </a:solidFill>
        <a:latin typeface="+mn-lt"/>
        <a:ea typeface="+mn-ea"/>
        <a:cs typeface="+mn-cs"/>
      </a:defRPr>
    </a:lvl4pPr>
    <a:lvl5pPr marL="1828800" algn="l" defTabSz="914400" rtl="0" eaLnBrk="1" latinLnBrk="1" hangingPunct="1">
      <a:defRPr sz="1200" kern="1200">
        <a:solidFill>
          <a:schemeClr val="tx1"/>
        </a:solidFill>
        <a:latin typeface="+mn-lt"/>
        <a:ea typeface="+mn-ea"/>
        <a:cs typeface="+mn-cs"/>
      </a:defRPr>
    </a:lvl5pPr>
    <a:lvl6pPr marL="2286000" algn="l" defTabSz="914400" rtl="0" eaLnBrk="1" latinLnBrk="1" hangingPunct="1">
      <a:defRPr sz="1200" kern="1200">
        <a:solidFill>
          <a:schemeClr val="tx1"/>
        </a:solidFill>
        <a:latin typeface="+mn-lt"/>
        <a:ea typeface="+mn-ea"/>
        <a:cs typeface="+mn-cs"/>
      </a:defRPr>
    </a:lvl6pPr>
    <a:lvl7pPr marL="2743200" algn="l" defTabSz="914400" rtl="0" eaLnBrk="1" latinLnBrk="1" hangingPunct="1">
      <a:defRPr sz="1200" kern="1200">
        <a:solidFill>
          <a:schemeClr val="tx1"/>
        </a:solidFill>
        <a:latin typeface="+mn-lt"/>
        <a:ea typeface="+mn-ea"/>
        <a:cs typeface="+mn-cs"/>
      </a:defRPr>
    </a:lvl7pPr>
    <a:lvl8pPr marL="3200400" algn="l" defTabSz="914400" rtl="0" eaLnBrk="1" latinLnBrk="1" hangingPunct="1">
      <a:defRPr sz="1200" kern="1200">
        <a:solidFill>
          <a:schemeClr val="tx1"/>
        </a:solidFill>
        <a:latin typeface="+mn-lt"/>
        <a:ea typeface="+mn-ea"/>
        <a:cs typeface="+mn-cs"/>
      </a:defRPr>
    </a:lvl8pPr>
    <a:lvl9pPr marL="3657600" algn="l" defTabSz="914400" rtl="0" eaLnBrk="1" latinLnBrk="1"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a:xfrm>
            <a:off x="696913" y="741363"/>
            <a:ext cx="5351462" cy="3705225"/>
          </a:xfrm>
        </p:spPr>
      </p:sp>
      <p:sp>
        <p:nvSpPr>
          <p:cNvPr id="3" name="슬라이드 노트 개체 틀 2"/>
          <p:cNvSpPr>
            <a:spLocks noGrp="1"/>
          </p:cNvSpPr>
          <p:nvPr>
            <p:ph type="body" idx="1"/>
          </p:nvPr>
        </p:nvSpPr>
        <p:spPr/>
        <p:txBody>
          <a:bodyPr>
            <a:normAutofit/>
          </a:bodyPr>
          <a:lstStyle/>
          <a:p>
            <a:endParaRPr lang="ko-KR" altLang="en-US" dirty="0"/>
          </a:p>
        </p:txBody>
      </p:sp>
      <p:sp>
        <p:nvSpPr>
          <p:cNvPr id="4" name="슬라이드 번호 개체 틀 3"/>
          <p:cNvSpPr>
            <a:spLocks noGrp="1"/>
          </p:cNvSpPr>
          <p:nvPr>
            <p:ph type="sldNum" sz="quarter" idx="10"/>
          </p:nvPr>
        </p:nvSpPr>
        <p:spPr/>
        <p:txBody>
          <a:bodyPr/>
          <a:lstStyle/>
          <a:p>
            <a:fld id="{6101E4C8-E16E-43A7-A57F-E9CAC4F307D0}" type="slidenum">
              <a:rPr lang="en-US" altLang="ko-KR" smtClean="0">
                <a:solidFill>
                  <a:prstClr val="black"/>
                </a:solidFill>
              </a:rPr>
              <a:pPr/>
              <a:t>0</a:t>
            </a:fld>
            <a:endParaRPr lang="en-US" altLang="ko-KR" dirty="0">
              <a:solidFill>
                <a:prstClr val="black"/>
              </a:solidFill>
            </a:endParaRPr>
          </a:p>
        </p:txBody>
      </p:sp>
    </p:spTree>
    <p:extLst>
      <p:ext uri="{BB962C8B-B14F-4D97-AF65-F5344CB8AC3E}">
        <p14:creationId xmlns:p14="http://schemas.microsoft.com/office/powerpoint/2010/main" val="57167371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기본 Layout">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1927933078"/>
      </p:ext>
    </p:extLst>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Tree>
    <p:extLst>
      <p:ext uri="{BB962C8B-B14F-4D97-AF65-F5344CB8AC3E}">
        <p14:creationId xmlns:p14="http://schemas.microsoft.com/office/powerpoint/2010/main" val="4290117027"/>
      </p:ext>
    </p:extLst>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Tree>
    <p:extLst>
      <p:ext uri="{BB962C8B-B14F-4D97-AF65-F5344CB8AC3E}">
        <p14:creationId xmlns:p14="http://schemas.microsoft.com/office/powerpoint/2010/main" val="1743214826"/>
      </p:ext>
    </p:extLst>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488818585"/>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Tree>
    <p:extLst>
      <p:ext uri="{BB962C8B-B14F-4D97-AF65-F5344CB8AC3E}">
        <p14:creationId xmlns:p14="http://schemas.microsoft.com/office/powerpoint/2010/main" val="1253674275"/>
      </p:ext>
    </p:extLst>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Tree>
    <p:extLst>
      <p:ext uri="{BB962C8B-B14F-4D97-AF65-F5344CB8AC3E}">
        <p14:creationId xmlns:p14="http://schemas.microsoft.com/office/powerpoint/2010/main" val="4104986919"/>
      </p:ext>
    </p:extLst>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and Vertical Text">
    <p:spTree>
      <p:nvGrpSpPr>
        <p:cNvPr id="1" name=""/>
        <p:cNvGrpSpPr/>
        <p:nvPr/>
      </p:nvGrpSpPr>
      <p:grpSpPr>
        <a:xfrm>
          <a:off x="0" y="0"/>
          <a:ext cx="0" cy="0"/>
          <a:chOff x="0" y="0"/>
          <a:chExt cx="0" cy="0"/>
        </a:xfrm>
      </p:grpSpPr>
    </p:spTree>
    <p:extLst>
      <p:ext uri="{BB962C8B-B14F-4D97-AF65-F5344CB8AC3E}">
        <p14:creationId xmlns:p14="http://schemas.microsoft.com/office/powerpoint/2010/main" val="1750353021"/>
      </p:ext>
    </p:extLst>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Vertical Title and Text">
    <p:spTree>
      <p:nvGrpSpPr>
        <p:cNvPr id="1" name=""/>
        <p:cNvGrpSpPr/>
        <p:nvPr/>
      </p:nvGrpSpPr>
      <p:grpSpPr>
        <a:xfrm>
          <a:off x="0" y="0"/>
          <a:ext cx="0" cy="0"/>
          <a:chOff x="0" y="0"/>
          <a:chExt cx="0" cy="0"/>
        </a:xfrm>
      </p:grpSpPr>
    </p:spTree>
    <p:extLst>
      <p:ext uri="{BB962C8B-B14F-4D97-AF65-F5344CB8AC3E}">
        <p14:creationId xmlns:p14="http://schemas.microsoft.com/office/powerpoint/2010/main" val="930282782"/>
      </p:ext>
    </p:extLst>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cSld name="2.상단텍스트없음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63730027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1.기본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6915460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2.기본 세로2분할Layout">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상단텍스트없음 Layout">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2.상단텍스트없음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93069983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cSld name="빈 화면">
    <p:spTree>
      <p:nvGrpSpPr>
        <p:cNvPr id="1" name=""/>
        <p:cNvGrpSpPr/>
        <p:nvPr/>
      </p:nvGrpSpPr>
      <p:grpSpPr>
        <a:xfrm>
          <a:off x="0" y="0"/>
          <a:ext cx="0" cy="0"/>
          <a:chOff x="0" y="0"/>
          <a:chExt cx="0" cy="0"/>
        </a:xfrm>
      </p:grpSpPr>
      <p:pic>
        <p:nvPicPr>
          <p:cNvPr id="2"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906000" cy="692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2851606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138398924"/>
      </p:ext>
    </p:extLst>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4167365366"/>
      </p:ext>
    </p:extLst>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317833360"/>
      </p:ext>
    </p:extLst>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theme" Target="../theme/theme1.xml"/><Relationship Id="rId12" Type="http://schemas.openxmlformats.org/officeDocument/2006/relationships/image" Target="../media/image5.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4.png"/><Relationship Id="rId5" Type="http://schemas.openxmlformats.org/officeDocument/2006/relationships/slideLayout" Target="../slideLayouts/slideLayout5.xml"/><Relationship Id="rId10" Type="http://schemas.openxmlformats.org/officeDocument/2006/relationships/image" Target="../media/image3.png"/><Relationship Id="rId4" Type="http://schemas.openxmlformats.org/officeDocument/2006/relationships/slideLayout" Target="../slideLayouts/slideLayout4.xml"/><Relationship Id="rId9"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4.xml"/><Relationship Id="rId13" Type="http://schemas.openxmlformats.org/officeDocument/2006/relationships/theme" Target="../theme/theme2.xml"/><Relationship Id="rId3" Type="http://schemas.openxmlformats.org/officeDocument/2006/relationships/slideLayout" Target="../slideLayouts/slideLayout9.xml"/><Relationship Id="rId7" Type="http://schemas.openxmlformats.org/officeDocument/2006/relationships/slideLayout" Target="../slideLayouts/slideLayout13.xml"/><Relationship Id="rId12" Type="http://schemas.openxmlformats.org/officeDocument/2006/relationships/slideLayout" Target="../slideLayouts/slideLayout18.xml"/><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slideLayout" Target="../slideLayouts/slideLayout12.xml"/><Relationship Id="rId11" Type="http://schemas.openxmlformats.org/officeDocument/2006/relationships/slideLayout" Target="../slideLayouts/slideLayout17.xml"/><Relationship Id="rId5" Type="http://schemas.openxmlformats.org/officeDocument/2006/relationships/slideLayout" Target="../slideLayouts/slideLayout11.xml"/><Relationship Id="rId10" Type="http://schemas.openxmlformats.org/officeDocument/2006/relationships/slideLayout" Target="../slideLayouts/slideLayout16.xml"/><Relationship Id="rId4" Type="http://schemas.openxmlformats.org/officeDocument/2006/relationships/slideLayout" Target="../slideLayouts/slideLayout10.xml"/><Relationship Id="rId9" Type="http://schemas.openxmlformats.org/officeDocument/2006/relationships/slideLayout" Target="../slideLayouts/slideLayout15.xml"/><Relationship Id="rId14" Type="http://schemas.openxmlformats.org/officeDocument/2006/relationships/image" Target="../media/image7.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6" name="Text Box 13"/>
          <p:cNvSpPr txBox="1">
            <a:spLocks noChangeArrowheads="1"/>
          </p:cNvSpPr>
          <p:nvPr/>
        </p:nvSpPr>
        <p:spPr bwMode="auto">
          <a:xfrm>
            <a:off x="4088904" y="6562840"/>
            <a:ext cx="2016223" cy="238337"/>
          </a:xfrm>
          <a:prstGeom prst="rect">
            <a:avLst/>
          </a:prstGeom>
          <a:noFill/>
          <a:ln>
            <a:noFill/>
          </a:ln>
          <a:extLst/>
        </p:spPr>
        <p:txBody>
          <a:bodyPr/>
          <a:lstStyle>
            <a:lvl1pPr eaLnBrk="0" hangingPunct="0">
              <a:defRPr kumimoji="1" sz="1200">
                <a:solidFill>
                  <a:schemeClr val="tx1"/>
                </a:solidFill>
                <a:latin typeface="굴림" charset="-127"/>
                <a:ea typeface="굴림" charset="-127"/>
              </a:defRPr>
            </a:lvl1pPr>
            <a:lvl2pPr marL="742950" indent="-285750" eaLnBrk="0" hangingPunct="0">
              <a:defRPr kumimoji="1" sz="1200">
                <a:solidFill>
                  <a:schemeClr val="tx1"/>
                </a:solidFill>
                <a:latin typeface="굴림" charset="-127"/>
                <a:ea typeface="굴림" charset="-127"/>
              </a:defRPr>
            </a:lvl2pPr>
            <a:lvl3pPr marL="1143000" indent="-228600" eaLnBrk="0" hangingPunct="0">
              <a:defRPr kumimoji="1" sz="1200">
                <a:solidFill>
                  <a:schemeClr val="tx1"/>
                </a:solidFill>
                <a:latin typeface="굴림" charset="-127"/>
                <a:ea typeface="굴림" charset="-127"/>
              </a:defRPr>
            </a:lvl3pPr>
            <a:lvl4pPr marL="1600200" indent="-228600" eaLnBrk="0" hangingPunct="0">
              <a:defRPr kumimoji="1" sz="1200">
                <a:solidFill>
                  <a:schemeClr val="tx1"/>
                </a:solidFill>
                <a:latin typeface="굴림" charset="-127"/>
                <a:ea typeface="굴림" charset="-127"/>
              </a:defRPr>
            </a:lvl4pPr>
            <a:lvl5pPr marL="2057400" indent="-228600" eaLnBrk="0" hangingPunct="0">
              <a:defRPr kumimoji="1" sz="1200">
                <a:solidFill>
                  <a:schemeClr val="tx1"/>
                </a:solidFill>
                <a:latin typeface="굴림" charset="-127"/>
                <a:ea typeface="굴림" charset="-127"/>
              </a:defRPr>
            </a:lvl5pPr>
            <a:lvl6pPr marL="2514600" indent="-228600" eaLnBrk="0" fontAlgn="base" hangingPunct="0">
              <a:spcBef>
                <a:spcPct val="0"/>
              </a:spcBef>
              <a:spcAft>
                <a:spcPct val="0"/>
              </a:spcAft>
              <a:defRPr kumimoji="1" sz="1200">
                <a:solidFill>
                  <a:schemeClr val="tx1"/>
                </a:solidFill>
                <a:latin typeface="굴림" charset="-127"/>
                <a:ea typeface="굴림" charset="-127"/>
              </a:defRPr>
            </a:lvl6pPr>
            <a:lvl7pPr marL="2971800" indent="-228600" eaLnBrk="0" fontAlgn="base" hangingPunct="0">
              <a:spcBef>
                <a:spcPct val="0"/>
              </a:spcBef>
              <a:spcAft>
                <a:spcPct val="0"/>
              </a:spcAft>
              <a:defRPr kumimoji="1" sz="1200">
                <a:solidFill>
                  <a:schemeClr val="tx1"/>
                </a:solidFill>
                <a:latin typeface="굴림" charset="-127"/>
                <a:ea typeface="굴림" charset="-127"/>
              </a:defRPr>
            </a:lvl7pPr>
            <a:lvl8pPr marL="3429000" indent="-228600" eaLnBrk="0" fontAlgn="base" hangingPunct="0">
              <a:spcBef>
                <a:spcPct val="0"/>
              </a:spcBef>
              <a:spcAft>
                <a:spcPct val="0"/>
              </a:spcAft>
              <a:defRPr kumimoji="1" sz="1200">
                <a:solidFill>
                  <a:schemeClr val="tx1"/>
                </a:solidFill>
                <a:latin typeface="굴림" charset="-127"/>
                <a:ea typeface="굴림" charset="-127"/>
              </a:defRPr>
            </a:lvl8pPr>
            <a:lvl9pPr marL="3886200" indent="-228600" eaLnBrk="0" fontAlgn="base" hangingPunct="0">
              <a:spcBef>
                <a:spcPct val="0"/>
              </a:spcBef>
              <a:spcAft>
                <a:spcPct val="0"/>
              </a:spcAft>
              <a:defRPr kumimoji="1" sz="1200">
                <a:solidFill>
                  <a:schemeClr val="tx1"/>
                </a:solidFill>
                <a:latin typeface="굴림" charset="-127"/>
                <a:ea typeface="굴림" charset="-127"/>
              </a:defRPr>
            </a:lvl9pPr>
          </a:lstStyle>
          <a:p>
            <a:pPr algn="ctr" eaLnBrk="1" hangingPunct="1">
              <a:defRPr/>
            </a:pPr>
            <a:fld id="{1CA1875D-02C3-425A-8DA7-5C8838A02DE2}" type="slidenum">
              <a:rPr lang="en-US" altLang="ko-KR" sz="1200" smtClean="0">
                <a:solidFill>
                  <a:srgbClr val="000000"/>
                </a:solidFill>
                <a:latin typeface="+mn-ea"/>
                <a:ea typeface="+mn-ea"/>
                <a:cs typeface="Arial" pitchFamily="34" charset="0"/>
              </a:rPr>
              <a:pPr algn="ctr" eaLnBrk="1" hangingPunct="1">
                <a:defRPr/>
              </a:pPr>
              <a:t>‹#›</a:t>
            </a:fld>
            <a:endParaRPr lang="en-US" altLang="ko-KR" sz="1200" dirty="0">
              <a:solidFill>
                <a:srgbClr val="000000"/>
              </a:solidFill>
              <a:latin typeface="+mn-ea"/>
              <a:ea typeface="+mn-ea"/>
              <a:cs typeface="Arial" pitchFamily="34" charset="0"/>
            </a:endParaRPr>
          </a:p>
        </p:txBody>
      </p:sp>
      <p:pic>
        <p:nvPicPr>
          <p:cNvPr id="1028" name="Picture 4"/>
          <p:cNvPicPr>
            <a:picLocks noChangeAspect="1" noChangeArrowheads="1"/>
          </p:cNvPicPr>
          <p:nvPr userDrawn="1"/>
        </p:nvPicPr>
        <p:blipFill rotWithShape="1">
          <a:blip r:embed="rId8">
            <a:extLst>
              <a:ext uri="{28A0092B-C50C-407E-A947-70E740481C1C}">
                <a14:useLocalDpi xmlns:a14="http://schemas.microsoft.com/office/drawing/2010/main" val="0"/>
              </a:ext>
            </a:extLst>
          </a:blip>
          <a:srcRect t="91896"/>
          <a:stretch/>
        </p:blipFill>
        <p:spPr bwMode="auto">
          <a:xfrm>
            <a:off x="-15552" y="613149"/>
            <a:ext cx="9900000" cy="536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1" name="직사각형 20"/>
          <p:cNvSpPr/>
          <p:nvPr userDrawn="1"/>
        </p:nvSpPr>
        <p:spPr>
          <a:xfrm flipV="1">
            <a:off x="-2209" y="-7621"/>
            <a:ext cx="9908209" cy="4571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pic>
        <p:nvPicPr>
          <p:cNvPr id="7" name="그림 6"/>
          <p:cNvPicPr>
            <a:picLocks noChangeAspect="1"/>
          </p:cNvPicPr>
          <p:nvPr userDrawn="1"/>
        </p:nvPicPr>
        <p:blipFill>
          <a:blip r:embed="rId9">
            <a:extLst>
              <a:ext uri="{28A0092B-C50C-407E-A947-70E740481C1C}">
                <a14:useLocalDpi xmlns:a14="http://schemas.microsoft.com/office/drawing/2010/main" val="0"/>
              </a:ext>
            </a:extLst>
          </a:blip>
          <a:stretch>
            <a:fillRect/>
          </a:stretch>
        </p:blipFill>
        <p:spPr bwMode="gray">
          <a:xfrm>
            <a:off x="6122671" y="6430552"/>
            <a:ext cx="1263451" cy="376653"/>
          </a:xfrm>
          <a:prstGeom prst="rect">
            <a:avLst/>
          </a:prstGeom>
        </p:spPr>
      </p:pic>
      <p:pic>
        <p:nvPicPr>
          <p:cNvPr id="9" name="그림 8" descr="mitec-logo-transparent"/>
          <p:cNvPicPr/>
          <p:nvPr userDrawn="1"/>
        </p:nvPicPr>
        <p:blipFill>
          <a:blip r:embed="rId10" cstate="print">
            <a:extLst>
              <a:ext uri="{28A0092B-C50C-407E-A947-70E740481C1C}">
                <a14:useLocalDpi xmlns:a14="http://schemas.microsoft.com/office/drawing/2010/main" val="0"/>
              </a:ext>
            </a:extLst>
          </a:blip>
          <a:srcRect/>
          <a:stretch>
            <a:fillRect/>
          </a:stretch>
        </p:blipFill>
        <p:spPr bwMode="auto">
          <a:xfrm>
            <a:off x="8774435" y="6473517"/>
            <a:ext cx="965835" cy="307340"/>
          </a:xfrm>
          <a:prstGeom prst="rect">
            <a:avLst/>
          </a:prstGeom>
          <a:noFill/>
        </p:spPr>
      </p:pic>
      <p:pic>
        <p:nvPicPr>
          <p:cNvPr id="10" name="그림 9" descr="C:\Users\Administrator\Desktop\FullColor.png"/>
          <p:cNvPicPr/>
          <p:nvPr userDrawn="1"/>
        </p:nvPicPr>
        <p:blipFill>
          <a:blip r:embed="rId11">
            <a:extLst>
              <a:ext uri="{28A0092B-C50C-407E-A947-70E740481C1C}">
                <a14:useLocalDpi xmlns:a14="http://schemas.microsoft.com/office/drawing/2010/main" val="0"/>
              </a:ext>
            </a:extLst>
          </a:blip>
          <a:srcRect/>
          <a:stretch>
            <a:fillRect/>
          </a:stretch>
        </p:blipFill>
        <p:spPr bwMode="auto">
          <a:xfrm>
            <a:off x="7538541" y="6403667"/>
            <a:ext cx="1158875" cy="397510"/>
          </a:xfrm>
          <a:prstGeom prst="rect">
            <a:avLst/>
          </a:prstGeom>
          <a:noFill/>
          <a:ln>
            <a:noFill/>
          </a:ln>
        </p:spPr>
      </p:pic>
      <p:pic>
        <p:nvPicPr>
          <p:cNvPr id="2" name="그림 1"/>
          <p:cNvPicPr>
            <a:picLocks noChangeAspect="1"/>
          </p:cNvPicPr>
          <p:nvPr userDrawn="1"/>
        </p:nvPicPr>
        <p:blipFill>
          <a:blip r:embed="rId12"/>
          <a:stretch>
            <a:fillRect/>
          </a:stretch>
        </p:blipFill>
        <p:spPr>
          <a:xfrm>
            <a:off x="200472" y="6403666"/>
            <a:ext cx="717456" cy="371643"/>
          </a:xfrm>
          <a:prstGeom prst="rect">
            <a:avLst/>
          </a:prstGeom>
        </p:spPr>
      </p:pic>
    </p:spTree>
  </p:cSld>
  <p:clrMap bg1="lt1" tx1="dk1" bg2="lt2" tx2="dk2" accent1="accent1" accent2="accent2" accent3="accent3" accent4="accent4" accent5="accent5" accent6="accent6" hlink="hlink" folHlink="folHlink"/>
  <p:sldLayoutIdLst>
    <p:sldLayoutId id="2147483650" r:id="rId1"/>
    <p:sldLayoutId id="2147483656" r:id="rId2"/>
    <p:sldLayoutId id="2147483654" r:id="rId3"/>
    <p:sldLayoutId id="2147483653" r:id="rId4"/>
    <p:sldLayoutId id="2147483662" r:id="rId5"/>
    <p:sldLayoutId id="2147483663" r:id="rId6"/>
  </p:sldLayoutIdLst>
  <p:hf hdr="0" ftr="0" dt="0"/>
  <p:txStyles>
    <p:titleStyle>
      <a:lvl1pPr algn="ctr" defTabSz="914400" rtl="0" eaLnBrk="1" latinLnBrk="1"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4"/>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68600284"/>
      </p:ext>
    </p:extLst>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 id="2147483668" r:id="rId4"/>
    <p:sldLayoutId id="2147483669" r:id="rId5"/>
    <p:sldLayoutId id="2147483670" r:id="rId6"/>
    <p:sldLayoutId id="2147483671" r:id="rId7"/>
    <p:sldLayoutId id="2147483672" r:id="rId8"/>
    <p:sldLayoutId id="2147483673" r:id="rId9"/>
    <p:sldLayoutId id="2147483674" r:id="rId10"/>
    <p:sldLayoutId id="2147483675" r:id="rId11"/>
    <p:sldLayoutId id="2147483677" r:id="rId12"/>
  </p:sldLayoutIdLst>
  <p:transition/>
  <p:txStyles>
    <p:titleStyle>
      <a:lvl1pPr algn="ctr" rtl="0" eaLnBrk="1" fontAlgn="base" hangingPunct="1">
        <a:spcBef>
          <a:spcPct val="0"/>
        </a:spcBef>
        <a:spcAft>
          <a:spcPct val="0"/>
        </a:spcAft>
        <a:defRPr sz="4000" kern="1200">
          <a:solidFill>
            <a:schemeClr val="tx1"/>
          </a:solidFill>
          <a:latin typeface="+mj-lt"/>
          <a:ea typeface="+mj-ea"/>
          <a:cs typeface="+mj-cs"/>
          <a:sym typeface="Gill Sans Light" charset="0"/>
        </a:defRPr>
      </a:lvl1pPr>
      <a:lvl2pPr algn="ctr" rtl="0" eaLnBrk="1" fontAlgn="base" hangingPunct="1">
        <a:spcBef>
          <a:spcPct val="0"/>
        </a:spcBef>
        <a:spcAft>
          <a:spcPct val="0"/>
        </a:spcAft>
        <a:defRPr sz="4000">
          <a:solidFill>
            <a:schemeClr val="tx1"/>
          </a:solidFill>
          <a:latin typeface="Gill Sans Light" charset="0"/>
          <a:ea typeface="ヒラギノ角ゴ ProN W3" charset="-128"/>
          <a:cs typeface="ヒラギノ角ゴ ProN W3" charset="-128"/>
          <a:sym typeface="Gill Sans Light" charset="0"/>
        </a:defRPr>
      </a:lvl2pPr>
      <a:lvl3pPr algn="ctr" rtl="0" eaLnBrk="1" fontAlgn="base" hangingPunct="1">
        <a:spcBef>
          <a:spcPct val="0"/>
        </a:spcBef>
        <a:spcAft>
          <a:spcPct val="0"/>
        </a:spcAft>
        <a:defRPr sz="4000">
          <a:solidFill>
            <a:schemeClr val="tx1"/>
          </a:solidFill>
          <a:latin typeface="Gill Sans Light" charset="0"/>
          <a:ea typeface="ヒラギノ角ゴ ProN W3" charset="-128"/>
          <a:cs typeface="ヒラギノ角ゴ ProN W3" charset="-128"/>
          <a:sym typeface="Gill Sans Light" charset="0"/>
        </a:defRPr>
      </a:lvl3pPr>
      <a:lvl4pPr algn="ctr" rtl="0" eaLnBrk="1" fontAlgn="base" hangingPunct="1">
        <a:spcBef>
          <a:spcPct val="0"/>
        </a:spcBef>
        <a:spcAft>
          <a:spcPct val="0"/>
        </a:spcAft>
        <a:defRPr sz="4000">
          <a:solidFill>
            <a:schemeClr val="tx1"/>
          </a:solidFill>
          <a:latin typeface="Gill Sans Light" charset="0"/>
          <a:ea typeface="ヒラギノ角ゴ ProN W3" charset="-128"/>
          <a:cs typeface="ヒラギノ角ゴ ProN W3" charset="-128"/>
          <a:sym typeface="Gill Sans Light" charset="0"/>
        </a:defRPr>
      </a:lvl4pPr>
      <a:lvl5pPr algn="ctr" rtl="0" eaLnBrk="1" fontAlgn="base" hangingPunct="1">
        <a:spcBef>
          <a:spcPct val="0"/>
        </a:spcBef>
        <a:spcAft>
          <a:spcPct val="0"/>
        </a:spcAft>
        <a:defRPr sz="4000">
          <a:solidFill>
            <a:schemeClr val="tx1"/>
          </a:solidFill>
          <a:latin typeface="Gill Sans Light" charset="0"/>
          <a:ea typeface="ヒラギノ角ゴ ProN W3" charset="-128"/>
          <a:cs typeface="ヒラギノ角ゴ ProN W3" charset="-128"/>
          <a:sym typeface="Gill Sans Light" charset="0"/>
        </a:defRPr>
      </a:lvl5pPr>
      <a:lvl6pPr marL="261176" algn="ctr" rtl="0" eaLnBrk="1" fontAlgn="base" hangingPunct="1">
        <a:spcBef>
          <a:spcPct val="0"/>
        </a:spcBef>
        <a:spcAft>
          <a:spcPct val="0"/>
        </a:spcAft>
        <a:defRPr sz="4000">
          <a:solidFill>
            <a:schemeClr val="tx1"/>
          </a:solidFill>
          <a:latin typeface="Gill Sans Light" charset="0"/>
          <a:ea typeface="ヒラギノ角ゴ ProN W3" charset="-128"/>
          <a:cs typeface="ヒラギノ角ゴ ProN W3" charset="-128"/>
          <a:sym typeface="Gill Sans Light" charset="0"/>
        </a:defRPr>
      </a:lvl6pPr>
      <a:lvl7pPr marL="522352" algn="ctr" rtl="0" eaLnBrk="1" fontAlgn="base" hangingPunct="1">
        <a:spcBef>
          <a:spcPct val="0"/>
        </a:spcBef>
        <a:spcAft>
          <a:spcPct val="0"/>
        </a:spcAft>
        <a:defRPr sz="4000">
          <a:solidFill>
            <a:schemeClr val="tx1"/>
          </a:solidFill>
          <a:latin typeface="Gill Sans Light" charset="0"/>
          <a:ea typeface="ヒラギノ角ゴ ProN W3" charset="-128"/>
          <a:cs typeface="ヒラギノ角ゴ ProN W3" charset="-128"/>
          <a:sym typeface="Gill Sans Light" charset="0"/>
        </a:defRPr>
      </a:lvl7pPr>
      <a:lvl8pPr marL="783528" algn="ctr" rtl="0" eaLnBrk="1" fontAlgn="base" hangingPunct="1">
        <a:spcBef>
          <a:spcPct val="0"/>
        </a:spcBef>
        <a:spcAft>
          <a:spcPct val="0"/>
        </a:spcAft>
        <a:defRPr sz="4000">
          <a:solidFill>
            <a:schemeClr val="tx1"/>
          </a:solidFill>
          <a:latin typeface="Gill Sans Light" charset="0"/>
          <a:ea typeface="ヒラギノ角ゴ ProN W3" charset="-128"/>
          <a:cs typeface="ヒラギノ角ゴ ProN W3" charset="-128"/>
          <a:sym typeface="Gill Sans Light" charset="0"/>
        </a:defRPr>
      </a:lvl8pPr>
      <a:lvl9pPr marL="1044704" algn="ctr" rtl="0" eaLnBrk="1" fontAlgn="base" hangingPunct="1">
        <a:spcBef>
          <a:spcPct val="0"/>
        </a:spcBef>
        <a:spcAft>
          <a:spcPct val="0"/>
        </a:spcAft>
        <a:defRPr sz="4000">
          <a:solidFill>
            <a:schemeClr val="tx1"/>
          </a:solidFill>
          <a:latin typeface="Gill Sans Light" charset="0"/>
          <a:ea typeface="ヒラギノ角ゴ ProN W3" charset="-128"/>
          <a:cs typeface="ヒラギノ角ゴ ProN W3" charset="-128"/>
          <a:sym typeface="Gill Sans Light" charset="0"/>
        </a:defRPr>
      </a:lvl9pPr>
    </p:titleStyle>
    <p:bodyStyle>
      <a:lvl1pPr algn="ctr" rtl="0" eaLnBrk="1" fontAlgn="base" hangingPunct="1">
        <a:spcBef>
          <a:spcPct val="0"/>
        </a:spcBef>
        <a:spcAft>
          <a:spcPct val="0"/>
        </a:spcAft>
        <a:defRPr sz="1942" kern="1200">
          <a:solidFill>
            <a:schemeClr val="tx1"/>
          </a:solidFill>
          <a:latin typeface="+mn-lt"/>
          <a:ea typeface="+mn-ea"/>
          <a:cs typeface="+mn-cs"/>
          <a:sym typeface="Gill Sans Light" charset="0"/>
        </a:defRPr>
      </a:lvl1pPr>
      <a:lvl2pPr algn="ctr" rtl="0" eaLnBrk="1" fontAlgn="base" hangingPunct="1">
        <a:spcBef>
          <a:spcPct val="0"/>
        </a:spcBef>
        <a:spcAft>
          <a:spcPct val="0"/>
        </a:spcAft>
        <a:defRPr sz="1942" kern="1200">
          <a:solidFill>
            <a:schemeClr val="tx1"/>
          </a:solidFill>
          <a:latin typeface="+mn-lt"/>
          <a:ea typeface="+mn-ea"/>
          <a:cs typeface="+mn-cs"/>
          <a:sym typeface="Gill Sans Light" charset="0"/>
        </a:defRPr>
      </a:lvl2pPr>
      <a:lvl3pPr algn="ctr" rtl="0" eaLnBrk="1" fontAlgn="base" hangingPunct="1">
        <a:spcBef>
          <a:spcPct val="0"/>
        </a:spcBef>
        <a:spcAft>
          <a:spcPct val="0"/>
        </a:spcAft>
        <a:defRPr sz="1942" kern="1200">
          <a:solidFill>
            <a:schemeClr val="tx1"/>
          </a:solidFill>
          <a:latin typeface="+mn-lt"/>
          <a:ea typeface="+mn-ea"/>
          <a:cs typeface="+mn-cs"/>
          <a:sym typeface="Gill Sans Light" charset="0"/>
        </a:defRPr>
      </a:lvl3pPr>
      <a:lvl4pPr algn="ctr" rtl="0" eaLnBrk="1" fontAlgn="base" hangingPunct="1">
        <a:spcBef>
          <a:spcPct val="0"/>
        </a:spcBef>
        <a:spcAft>
          <a:spcPct val="0"/>
        </a:spcAft>
        <a:defRPr sz="1942" kern="1200">
          <a:solidFill>
            <a:schemeClr val="tx1"/>
          </a:solidFill>
          <a:latin typeface="+mn-lt"/>
          <a:ea typeface="+mn-ea"/>
          <a:cs typeface="+mn-cs"/>
          <a:sym typeface="Gill Sans Light" charset="0"/>
        </a:defRPr>
      </a:lvl4pPr>
      <a:lvl5pPr algn="ctr" rtl="0" eaLnBrk="1" fontAlgn="base" hangingPunct="1">
        <a:spcBef>
          <a:spcPct val="0"/>
        </a:spcBef>
        <a:spcAft>
          <a:spcPct val="0"/>
        </a:spcAft>
        <a:defRPr sz="1942" kern="1200">
          <a:solidFill>
            <a:schemeClr val="tx1"/>
          </a:solidFill>
          <a:latin typeface="+mn-lt"/>
          <a:ea typeface="+mn-ea"/>
          <a:cs typeface="+mn-cs"/>
          <a:sym typeface="Gill Sans Light" charset="0"/>
        </a:defRPr>
      </a:lvl5pPr>
      <a:lvl6pPr marL="1436468" indent="-130589" algn="l" defTabSz="522352" rtl="0" eaLnBrk="1" latinLnBrk="0" hangingPunct="1">
        <a:lnSpc>
          <a:spcPct val="90000"/>
        </a:lnSpc>
        <a:spcBef>
          <a:spcPts val="286"/>
        </a:spcBef>
        <a:buFont typeface="Arial"/>
        <a:buChar char="•"/>
        <a:defRPr sz="1028" kern="1200">
          <a:solidFill>
            <a:schemeClr val="tx1"/>
          </a:solidFill>
          <a:latin typeface="+mn-lt"/>
          <a:ea typeface="+mn-ea"/>
          <a:cs typeface="+mn-cs"/>
        </a:defRPr>
      </a:lvl6pPr>
      <a:lvl7pPr marL="1697645" indent="-130589" algn="l" defTabSz="522352" rtl="0" eaLnBrk="1" latinLnBrk="0" hangingPunct="1">
        <a:lnSpc>
          <a:spcPct val="90000"/>
        </a:lnSpc>
        <a:spcBef>
          <a:spcPts val="286"/>
        </a:spcBef>
        <a:buFont typeface="Arial"/>
        <a:buChar char="•"/>
        <a:defRPr sz="1028" kern="1200">
          <a:solidFill>
            <a:schemeClr val="tx1"/>
          </a:solidFill>
          <a:latin typeface="+mn-lt"/>
          <a:ea typeface="+mn-ea"/>
          <a:cs typeface="+mn-cs"/>
        </a:defRPr>
      </a:lvl7pPr>
      <a:lvl8pPr marL="1958821" indent="-130589" algn="l" defTabSz="522352" rtl="0" eaLnBrk="1" latinLnBrk="0" hangingPunct="1">
        <a:lnSpc>
          <a:spcPct val="90000"/>
        </a:lnSpc>
        <a:spcBef>
          <a:spcPts val="286"/>
        </a:spcBef>
        <a:buFont typeface="Arial"/>
        <a:buChar char="•"/>
        <a:defRPr sz="1028" kern="1200">
          <a:solidFill>
            <a:schemeClr val="tx1"/>
          </a:solidFill>
          <a:latin typeface="+mn-lt"/>
          <a:ea typeface="+mn-ea"/>
          <a:cs typeface="+mn-cs"/>
        </a:defRPr>
      </a:lvl8pPr>
      <a:lvl9pPr marL="2219996" indent="-130589" algn="l" defTabSz="522352" rtl="0" eaLnBrk="1" latinLnBrk="0" hangingPunct="1">
        <a:lnSpc>
          <a:spcPct val="90000"/>
        </a:lnSpc>
        <a:spcBef>
          <a:spcPts val="286"/>
        </a:spcBef>
        <a:buFont typeface="Arial"/>
        <a:buChar char="•"/>
        <a:defRPr sz="1028" kern="1200">
          <a:solidFill>
            <a:schemeClr val="tx1"/>
          </a:solidFill>
          <a:latin typeface="+mn-lt"/>
          <a:ea typeface="+mn-ea"/>
          <a:cs typeface="+mn-cs"/>
        </a:defRPr>
      </a:lvl9pPr>
    </p:bodyStyle>
    <p:otherStyle>
      <a:defPPr>
        <a:defRPr lang="en-US"/>
      </a:defPPr>
      <a:lvl1pPr marL="0" algn="l" defTabSz="522352" rtl="0" eaLnBrk="1" latinLnBrk="0" hangingPunct="1">
        <a:defRPr sz="1028" kern="1200">
          <a:solidFill>
            <a:schemeClr val="tx1"/>
          </a:solidFill>
          <a:latin typeface="+mn-lt"/>
          <a:ea typeface="+mn-ea"/>
          <a:cs typeface="+mn-cs"/>
        </a:defRPr>
      </a:lvl1pPr>
      <a:lvl2pPr marL="261176" algn="l" defTabSz="522352" rtl="0" eaLnBrk="1" latinLnBrk="0" hangingPunct="1">
        <a:defRPr sz="1028" kern="1200">
          <a:solidFill>
            <a:schemeClr val="tx1"/>
          </a:solidFill>
          <a:latin typeface="+mn-lt"/>
          <a:ea typeface="+mn-ea"/>
          <a:cs typeface="+mn-cs"/>
        </a:defRPr>
      </a:lvl2pPr>
      <a:lvl3pPr marL="522352" algn="l" defTabSz="522352" rtl="0" eaLnBrk="1" latinLnBrk="0" hangingPunct="1">
        <a:defRPr sz="1028" kern="1200">
          <a:solidFill>
            <a:schemeClr val="tx1"/>
          </a:solidFill>
          <a:latin typeface="+mn-lt"/>
          <a:ea typeface="+mn-ea"/>
          <a:cs typeface="+mn-cs"/>
        </a:defRPr>
      </a:lvl3pPr>
      <a:lvl4pPr marL="783528" algn="l" defTabSz="522352" rtl="0" eaLnBrk="1" latinLnBrk="0" hangingPunct="1">
        <a:defRPr sz="1028" kern="1200">
          <a:solidFill>
            <a:schemeClr val="tx1"/>
          </a:solidFill>
          <a:latin typeface="+mn-lt"/>
          <a:ea typeface="+mn-ea"/>
          <a:cs typeface="+mn-cs"/>
        </a:defRPr>
      </a:lvl4pPr>
      <a:lvl5pPr marL="1044704" algn="l" defTabSz="522352" rtl="0" eaLnBrk="1" latinLnBrk="0" hangingPunct="1">
        <a:defRPr sz="1028" kern="1200">
          <a:solidFill>
            <a:schemeClr val="tx1"/>
          </a:solidFill>
          <a:latin typeface="+mn-lt"/>
          <a:ea typeface="+mn-ea"/>
          <a:cs typeface="+mn-cs"/>
        </a:defRPr>
      </a:lvl5pPr>
      <a:lvl6pPr marL="1305880" algn="l" defTabSz="522352" rtl="0" eaLnBrk="1" latinLnBrk="0" hangingPunct="1">
        <a:defRPr sz="1028" kern="1200">
          <a:solidFill>
            <a:schemeClr val="tx1"/>
          </a:solidFill>
          <a:latin typeface="+mn-lt"/>
          <a:ea typeface="+mn-ea"/>
          <a:cs typeface="+mn-cs"/>
        </a:defRPr>
      </a:lvl6pPr>
      <a:lvl7pPr marL="1567056" algn="l" defTabSz="522352" rtl="0" eaLnBrk="1" latinLnBrk="0" hangingPunct="1">
        <a:defRPr sz="1028" kern="1200">
          <a:solidFill>
            <a:schemeClr val="tx1"/>
          </a:solidFill>
          <a:latin typeface="+mn-lt"/>
          <a:ea typeface="+mn-ea"/>
          <a:cs typeface="+mn-cs"/>
        </a:defRPr>
      </a:lvl7pPr>
      <a:lvl8pPr marL="1828232" algn="l" defTabSz="522352" rtl="0" eaLnBrk="1" latinLnBrk="0" hangingPunct="1">
        <a:defRPr sz="1028" kern="1200">
          <a:solidFill>
            <a:schemeClr val="tx1"/>
          </a:solidFill>
          <a:latin typeface="+mn-lt"/>
          <a:ea typeface="+mn-ea"/>
          <a:cs typeface="+mn-cs"/>
        </a:defRPr>
      </a:lvl8pPr>
      <a:lvl9pPr marL="2089408" algn="l" defTabSz="522352" rtl="0" eaLnBrk="1" latinLnBrk="0" hangingPunct="1">
        <a:defRPr sz="1028"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xml"/><Relationship Id="rId1" Type="http://schemas.openxmlformats.org/officeDocument/2006/relationships/slideLayout" Target="../slideLayouts/slideLayout6.xml"/><Relationship Id="rId6" Type="http://schemas.openxmlformats.org/officeDocument/2006/relationships/image" Target="../media/image10.png"/><Relationship Id="rId5" Type="http://schemas.openxmlformats.org/officeDocument/2006/relationships/image" Target="../media/image9.png"/><Relationship Id="rId4" Type="http://schemas.microsoft.com/office/2007/relationships/hdphoto" Target="../media/hdphoto1.wdp"/></Relationships>
</file>

<file path=ppt/slides/_rels/slide10.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100.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101.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1.png"/><Relationship Id="rId1" Type="http://schemas.openxmlformats.org/officeDocument/2006/relationships/slideLayout" Target="../slideLayouts/slideLayout4.xml"/><Relationship Id="rId4" Type="http://schemas.openxmlformats.org/officeDocument/2006/relationships/image" Target="../media/image67.png"/></Relationships>
</file>

<file path=ppt/slides/_rels/slide102.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1.png"/><Relationship Id="rId1" Type="http://schemas.openxmlformats.org/officeDocument/2006/relationships/slideLayout" Target="../slideLayouts/slideLayout4.xml"/><Relationship Id="rId5" Type="http://schemas.openxmlformats.org/officeDocument/2006/relationships/image" Target="../media/image69.png"/><Relationship Id="rId4" Type="http://schemas.openxmlformats.org/officeDocument/2006/relationships/image" Target="../media/image68.png"/></Relationships>
</file>

<file path=ppt/slides/_rels/slide103.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1.png"/><Relationship Id="rId1" Type="http://schemas.openxmlformats.org/officeDocument/2006/relationships/slideLayout" Target="../slideLayouts/slideLayout4.xml"/><Relationship Id="rId4" Type="http://schemas.openxmlformats.org/officeDocument/2006/relationships/image" Target="../media/image70.png"/></Relationships>
</file>

<file path=ppt/slides/_rels/slide104.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1.png"/><Relationship Id="rId1" Type="http://schemas.openxmlformats.org/officeDocument/2006/relationships/slideLayout" Target="../slideLayouts/slideLayout4.xml"/><Relationship Id="rId4" Type="http://schemas.openxmlformats.org/officeDocument/2006/relationships/image" Target="../media/image71.png"/></Relationships>
</file>

<file path=ppt/slides/_rels/slide105.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1.png"/><Relationship Id="rId1" Type="http://schemas.openxmlformats.org/officeDocument/2006/relationships/slideLayout" Target="../slideLayouts/slideLayout4.xml"/><Relationship Id="rId4" Type="http://schemas.openxmlformats.org/officeDocument/2006/relationships/image" Target="../media/image72.png"/></Relationships>
</file>

<file path=ppt/slides/_rels/slide106.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1.png"/><Relationship Id="rId1" Type="http://schemas.openxmlformats.org/officeDocument/2006/relationships/slideLayout" Target="../slideLayouts/slideLayout4.xml"/><Relationship Id="rId4" Type="http://schemas.openxmlformats.org/officeDocument/2006/relationships/image" Target="../media/image73.png"/></Relationships>
</file>

<file path=ppt/slides/_rels/slide107.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1.png"/><Relationship Id="rId1" Type="http://schemas.openxmlformats.org/officeDocument/2006/relationships/slideLayout" Target="../slideLayouts/slideLayout4.xml"/><Relationship Id="rId4" Type="http://schemas.openxmlformats.org/officeDocument/2006/relationships/image" Target="../media/image74.png"/></Relationships>
</file>

<file path=ppt/slides/_rels/slide108.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1.png"/><Relationship Id="rId1" Type="http://schemas.openxmlformats.org/officeDocument/2006/relationships/slideLayout" Target="../slideLayouts/slideLayout4.xml"/><Relationship Id="rId4" Type="http://schemas.openxmlformats.org/officeDocument/2006/relationships/image" Target="../media/image75.png"/></Relationships>
</file>

<file path=ppt/slides/_rels/slide109.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1.png"/><Relationship Id="rId1" Type="http://schemas.openxmlformats.org/officeDocument/2006/relationships/slideLayout" Target="../slideLayouts/slideLayout4.xml"/><Relationship Id="rId4" Type="http://schemas.openxmlformats.org/officeDocument/2006/relationships/image" Target="../media/image76.png"/></Relationships>
</file>

<file path=ppt/slides/_rels/slide11.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110.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1.png"/><Relationship Id="rId1" Type="http://schemas.openxmlformats.org/officeDocument/2006/relationships/slideLayout" Target="../slideLayouts/slideLayout4.xml"/><Relationship Id="rId4" Type="http://schemas.openxmlformats.org/officeDocument/2006/relationships/image" Target="../media/image77.png"/></Relationships>
</file>

<file path=ppt/slides/_rels/slide111.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1.png"/><Relationship Id="rId1" Type="http://schemas.openxmlformats.org/officeDocument/2006/relationships/slideLayout" Target="../slideLayouts/slideLayout4.xml"/><Relationship Id="rId4" Type="http://schemas.openxmlformats.org/officeDocument/2006/relationships/image" Target="../media/image78.png"/></Relationships>
</file>

<file path=ppt/slides/_rels/slide112.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1.png"/><Relationship Id="rId1" Type="http://schemas.openxmlformats.org/officeDocument/2006/relationships/slideLayout" Target="../slideLayouts/slideLayout4.xml"/><Relationship Id="rId4" Type="http://schemas.openxmlformats.org/officeDocument/2006/relationships/image" Target="../media/image79.png"/></Relationships>
</file>

<file path=ppt/slides/_rels/slide113.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1.png"/><Relationship Id="rId1" Type="http://schemas.openxmlformats.org/officeDocument/2006/relationships/slideLayout" Target="../slideLayouts/slideLayout4.xml"/><Relationship Id="rId4" Type="http://schemas.openxmlformats.org/officeDocument/2006/relationships/image" Target="../media/image80.png"/></Relationships>
</file>

<file path=ppt/slides/_rels/slide114.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1.png"/><Relationship Id="rId1" Type="http://schemas.openxmlformats.org/officeDocument/2006/relationships/slideLayout" Target="../slideLayouts/slideLayout4.xml"/><Relationship Id="rId4" Type="http://schemas.openxmlformats.org/officeDocument/2006/relationships/image" Target="../media/image81.png"/></Relationships>
</file>

<file path=ppt/slides/_rels/slide115.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1.png"/><Relationship Id="rId1" Type="http://schemas.openxmlformats.org/officeDocument/2006/relationships/slideLayout" Target="../slideLayouts/slideLayout4.xml"/><Relationship Id="rId4" Type="http://schemas.openxmlformats.org/officeDocument/2006/relationships/image" Target="../media/image82.png"/></Relationships>
</file>

<file path=ppt/slides/_rels/slide116.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1.png"/><Relationship Id="rId1" Type="http://schemas.openxmlformats.org/officeDocument/2006/relationships/slideLayout" Target="../slideLayouts/slideLayout4.xml"/><Relationship Id="rId5" Type="http://schemas.openxmlformats.org/officeDocument/2006/relationships/image" Target="../media/image84.png"/><Relationship Id="rId4" Type="http://schemas.openxmlformats.org/officeDocument/2006/relationships/image" Target="../media/image83.png"/></Relationships>
</file>

<file path=ppt/slides/_rels/slide117.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1.png"/><Relationship Id="rId1" Type="http://schemas.openxmlformats.org/officeDocument/2006/relationships/slideLayout" Target="../slideLayouts/slideLayout4.xml"/><Relationship Id="rId4" Type="http://schemas.openxmlformats.org/officeDocument/2006/relationships/image" Target="../media/image85.png"/></Relationships>
</file>

<file path=ppt/slides/_rels/slide118.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1.png"/><Relationship Id="rId1" Type="http://schemas.openxmlformats.org/officeDocument/2006/relationships/slideLayout" Target="../slideLayouts/slideLayout4.xml"/><Relationship Id="rId4" Type="http://schemas.openxmlformats.org/officeDocument/2006/relationships/image" Target="../media/image86.png"/></Relationships>
</file>

<file path=ppt/slides/_rels/slide119.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1.png"/><Relationship Id="rId1" Type="http://schemas.openxmlformats.org/officeDocument/2006/relationships/slideLayout" Target="../slideLayouts/slideLayout4.xml"/><Relationship Id="rId4" Type="http://schemas.openxmlformats.org/officeDocument/2006/relationships/image" Target="../media/image87.png"/></Relationships>
</file>

<file path=ppt/slides/_rels/slide12.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120.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1.png"/><Relationship Id="rId1" Type="http://schemas.openxmlformats.org/officeDocument/2006/relationships/slideLayout" Target="../slideLayouts/slideLayout4.xml"/><Relationship Id="rId4" Type="http://schemas.openxmlformats.org/officeDocument/2006/relationships/image" Target="../media/image88.png"/></Relationships>
</file>

<file path=ppt/slides/_rels/slide121.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122.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1.png"/><Relationship Id="rId1" Type="http://schemas.openxmlformats.org/officeDocument/2006/relationships/slideLayout" Target="../slideLayouts/slideLayout4.xml"/><Relationship Id="rId4" Type="http://schemas.openxmlformats.org/officeDocument/2006/relationships/image" Target="../media/image89.png"/></Relationships>
</file>

<file path=ppt/slides/_rels/slide123.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1.png"/><Relationship Id="rId1" Type="http://schemas.openxmlformats.org/officeDocument/2006/relationships/slideLayout" Target="../slideLayouts/slideLayout4.xml"/><Relationship Id="rId4" Type="http://schemas.openxmlformats.org/officeDocument/2006/relationships/image" Target="../media/image90.png"/></Relationships>
</file>

<file path=ppt/slides/_rels/slide124.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1.png"/><Relationship Id="rId1" Type="http://schemas.openxmlformats.org/officeDocument/2006/relationships/slideLayout" Target="../slideLayouts/slideLayout4.xml"/><Relationship Id="rId4" Type="http://schemas.openxmlformats.org/officeDocument/2006/relationships/image" Target="../media/image91.png"/></Relationships>
</file>

<file path=ppt/slides/_rels/slide125.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1.png"/><Relationship Id="rId1" Type="http://schemas.openxmlformats.org/officeDocument/2006/relationships/slideLayout" Target="../slideLayouts/slideLayout4.xml"/><Relationship Id="rId4" Type="http://schemas.openxmlformats.org/officeDocument/2006/relationships/image" Target="../media/image92.png"/></Relationships>
</file>

<file path=ppt/slides/_rels/slide126.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1.png"/><Relationship Id="rId1" Type="http://schemas.openxmlformats.org/officeDocument/2006/relationships/slideLayout" Target="../slideLayouts/slideLayout4.xml"/><Relationship Id="rId4" Type="http://schemas.openxmlformats.org/officeDocument/2006/relationships/image" Target="../media/image92.png"/></Relationships>
</file>

<file path=ppt/slides/_rels/slide127.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1.png"/><Relationship Id="rId1" Type="http://schemas.openxmlformats.org/officeDocument/2006/relationships/slideLayout" Target="../slideLayouts/slideLayout4.xml"/><Relationship Id="rId4" Type="http://schemas.openxmlformats.org/officeDocument/2006/relationships/image" Target="../media/image93.png"/></Relationships>
</file>

<file path=ppt/slides/_rels/slide128.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129.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1.png"/><Relationship Id="rId1" Type="http://schemas.openxmlformats.org/officeDocument/2006/relationships/slideLayout" Target="../slideLayouts/slideLayout4.xml"/><Relationship Id="rId4" Type="http://schemas.openxmlformats.org/officeDocument/2006/relationships/image" Target="../media/image94.png"/></Relationships>
</file>

<file path=ppt/slides/_rels/slide13.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130.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1.png"/><Relationship Id="rId1" Type="http://schemas.openxmlformats.org/officeDocument/2006/relationships/slideLayout" Target="../slideLayouts/slideLayout4.xml"/><Relationship Id="rId4" Type="http://schemas.openxmlformats.org/officeDocument/2006/relationships/image" Target="../media/image95.png"/></Relationships>
</file>

<file path=ppt/slides/_rels/slide131.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1.png"/><Relationship Id="rId1" Type="http://schemas.openxmlformats.org/officeDocument/2006/relationships/slideLayout" Target="../slideLayouts/slideLayout4.xml"/><Relationship Id="rId4" Type="http://schemas.openxmlformats.org/officeDocument/2006/relationships/image" Target="../media/image96.png"/></Relationships>
</file>

<file path=ppt/slides/_rels/slide132.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1.png"/><Relationship Id="rId1" Type="http://schemas.openxmlformats.org/officeDocument/2006/relationships/slideLayout" Target="../slideLayouts/slideLayout4.xml"/><Relationship Id="rId4" Type="http://schemas.openxmlformats.org/officeDocument/2006/relationships/image" Target="../media/image97.png"/></Relationships>
</file>

<file path=ppt/slides/_rels/slide133.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1.png"/><Relationship Id="rId1" Type="http://schemas.openxmlformats.org/officeDocument/2006/relationships/slideLayout" Target="../slideLayouts/slideLayout4.xml"/><Relationship Id="rId4" Type="http://schemas.openxmlformats.org/officeDocument/2006/relationships/image" Target="../media/image98.png"/></Relationships>
</file>

<file path=ppt/slides/_rels/slide134.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135.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1.png"/><Relationship Id="rId1" Type="http://schemas.openxmlformats.org/officeDocument/2006/relationships/slideLayout" Target="../slideLayouts/slideLayout4.xml"/><Relationship Id="rId4" Type="http://schemas.openxmlformats.org/officeDocument/2006/relationships/image" Target="../media/image99.png"/></Relationships>
</file>

<file path=ppt/slides/_rels/slide136.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1.png"/><Relationship Id="rId1" Type="http://schemas.openxmlformats.org/officeDocument/2006/relationships/slideLayout" Target="../slideLayouts/slideLayout4.xml"/><Relationship Id="rId5" Type="http://schemas.openxmlformats.org/officeDocument/2006/relationships/image" Target="../media/image101.png"/><Relationship Id="rId4" Type="http://schemas.openxmlformats.org/officeDocument/2006/relationships/image" Target="../media/image100.png"/></Relationships>
</file>

<file path=ppt/slides/_rels/slide137.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1.png"/><Relationship Id="rId1" Type="http://schemas.openxmlformats.org/officeDocument/2006/relationships/slideLayout" Target="../slideLayouts/slideLayout4.xml"/><Relationship Id="rId4" Type="http://schemas.openxmlformats.org/officeDocument/2006/relationships/image" Target="../media/image102.png"/></Relationships>
</file>

<file path=ppt/slides/_rels/slide138.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1.png"/><Relationship Id="rId1" Type="http://schemas.openxmlformats.org/officeDocument/2006/relationships/slideLayout" Target="../slideLayouts/slideLayout4.xml"/><Relationship Id="rId4" Type="http://schemas.openxmlformats.org/officeDocument/2006/relationships/image" Target="../media/image103.png"/></Relationships>
</file>

<file path=ppt/slides/_rels/slide139.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1.png"/><Relationship Id="rId1" Type="http://schemas.openxmlformats.org/officeDocument/2006/relationships/slideLayout" Target="../slideLayouts/slideLayout4.xml"/><Relationship Id="rId4" Type="http://schemas.openxmlformats.org/officeDocument/2006/relationships/image" Target="../media/image104.png"/></Relationships>
</file>

<file path=ppt/slides/_rels/slide14.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140.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1.png"/><Relationship Id="rId1" Type="http://schemas.openxmlformats.org/officeDocument/2006/relationships/slideLayout" Target="../slideLayouts/slideLayout4.xml"/><Relationship Id="rId4" Type="http://schemas.openxmlformats.org/officeDocument/2006/relationships/image" Target="../media/image105.png"/></Relationships>
</file>

<file path=ppt/slides/_rels/slide141.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1.png"/><Relationship Id="rId1" Type="http://schemas.openxmlformats.org/officeDocument/2006/relationships/slideLayout" Target="../slideLayouts/slideLayout4.xml"/><Relationship Id="rId4" Type="http://schemas.openxmlformats.org/officeDocument/2006/relationships/image" Target="../media/image106.png"/></Relationships>
</file>

<file path=ppt/slides/_rels/slide142.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1.png"/><Relationship Id="rId1" Type="http://schemas.openxmlformats.org/officeDocument/2006/relationships/slideLayout" Target="../slideLayouts/slideLayout4.xml"/><Relationship Id="rId4" Type="http://schemas.openxmlformats.org/officeDocument/2006/relationships/image" Target="../media/image107.png"/></Relationships>
</file>

<file path=ppt/slides/_rels/slide143.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1.png"/><Relationship Id="rId1" Type="http://schemas.openxmlformats.org/officeDocument/2006/relationships/slideLayout" Target="../slideLayouts/slideLayout4.xml"/><Relationship Id="rId4" Type="http://schemas.openxmlformats.org/officeDocument/2006/relationships/image" Target="../media/image108.png"/></Relationships>
</file>

<file path=ppt/slides/_rels/slide144.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1.png"/><Relationship Id="rId1" Type="http://schemas.openxmlformats.org/officeDocument/2006/relationships/slideLayout" Target="../slideLayouts/slideLayout4.xml"/><Relationship Id="rId4" Type="http://schemas.openxmlformats.org/officeDocument/2006/relationships/image" Target="../media/image109.png"/></Relationships>
</file>

<file path=ppt/slides/_rels/slide145.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1.png"/><Relationship Id="rId1" Type="http://schemas.openxmlformats.org/officeDocument/2006/relationships/slideLayout" Target="../slideLayouts/slideLayout4.xml"/><Relationship Id="rId4" Type="http://schemas.openxmlformats.org/officeDocument/2006/relationships/image" Target="../media/image110.png"/></Relationships>
</file>

<file path=ppt/slides/_rels/slide146.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1.png"/><Relationship Id="rId1" Type="http://schemas.openxmlformats.org/officeDocument/2006/relationships/slideLayout" Target="../slideLayouts/slideLayout4.xml"/><Relationship Id="rId4" Type="http://schemas.openxmlformats.org/officeDocument/2006/relationships/image" Target="../media/image111.png"/></Relationships>
</file>

<file path=ppt/slides/_rels/slide147.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1.png"/><Relationship Id="rId1" Type="http://schemas.openxmlformats.org/officeDocument/2006/relationships/slideLayout" Target="../slideLayouts/slideLayout4.xml"/><Relationship Id="rId5" Type="http://schemas.openxmlformats.org/officeDocument/2006/relationships/image" Target="../media/image113.png"/><Relationship Id="rId4" Type="http://schemas.openxmlformats.org/officeDocument/2006/relationships/image" Target="../media/image112.png"/></Relationships>
</file>

<file path=ppt/slides/_rels/slide148.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1.png"/><Relationship Id="rId1" Type="http://schemas.openxmlformats.org/officeDocument/2006/relationships/slideLayout" Target="../slideLayouts/slideLayout4.xml"/><Relationship Id="rId4" Type="http://schemas.openxmlformats.org/officeDocument/2006/relationships/image" Target="../media/image114.png"/></Relationships>
</file>

<file path=ppt/slides/_rels/slide149.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1.png"/><Relationship Id="rId1" Type="http://schemas.openxmlformats.org/officeDocument/2006/relationships/slideLayout" Target="../slideLayouts/slideLayout4.xml"/><Relationship Id="rId4" Type="http://schemas.openxmlformats.org/officeDocument/2006/relationships/image" Target="../media/image115.png"/></Relationships>
</file>

<file path=ppt/slides/_rels/slide15.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150.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1.png"/><Relationship Id="rId1" Type="http://schemas.openxmlformats.org/officeDocument/2006/relationships/slideLayout" Target="../slideLayouts/slideLayout4.xml"/><Relationship Id="rId4" Type="http://schemas.openxmlformats.org/officeDocument/2006/relationships/image" Target="../media/image116.png"/></Relationships>
</file>

<file path=ppt/slides/_rels/slide151.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1.png"/><Relationship Id="rId1" Type="http://schemas.openxmlformats.org/officeDocument/2006/relationships/slideLayout" Target="../slideLayouts/slideLayout4.xml"/><Relationship Id="rId4" Type="http://schemas.openxmlformats.org/officeDocument/2006/relationships/image" Target="../media/image117.png"/></Relationships>
</file>

<file path=ppt/slides/_rels/slide152.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1.png"/><Relationship Id="rId1" Type="http://schemas.openxmlformats.org/officeDocument/2006/relationships/slideLayout" Target="../slideLayouts/slideLayout4.xml"/><Relationship Id="rId4" Type="http://schemas.openxmlformats.org/officeDocument/2006/relationships/image" Target="../media/image118.png"/></Relationships>
</file>

<file path=ppt/slides/_rels/slide153.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1.png"/><Relationship Id="rId1" Type="http://schemas.openxmlformats.org/officeDocument/2006/relationships/slideLayout" Target="../slideLayouts/slideLayout4.xml"/><Relationship Id="rId4" Type="http://schemas.openxmlformats.org/officeDocument/2006/relationships/image" Target="../media/image119.png"/></Relationships>
</file>

<file path=ppt/slides/_rels/slide154.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1.png"/><Relationship Id="rId1" Type="http://schemas.openxmlformats.org/officeDocument/2006/relationships/slideLayout" Target="../slideLayouts/slideLayout4.xml"/><Relationship Id="rId4" Type="http://schemas.openxmlformats.org/officeDocument/2006/relationships/image" Target="../media/image120.png"/></Relationships>
</file>

<file path=ppt/slides/_rels/slide155.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1.png"/><Relationship Id="rId1" Type="http://schemas.openxmlformats.org/officeDocument/2006/relationships/slideLayout" Target="../slideLayouts/slideLayout4.xml"/><Relationship Id="rId4" Type="http://schemas.openxmlformats.org/officeDocument/2006/relationships/image" Target="../media/image121.png"/></Relationships>
</file>

<file path=ppt/slides/_rels/slide156.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1.png"/><Relationship Id="rId1" Type="http://schemas.openxmlformats.org/officeDocument/2006/relationships/slideLayout" Target="../slideLayouts/slideLayout4.xml"/><Relationship Id="rId4" Type="http://schemas.openxmlformats.org/officeDocument/2006/relationships/image" Target="../media/image122.png"/></Relationships>
</file>

<file path=ppt/slides/_rels/slide157.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1.png"/><Relationship Id="rId1" Type="http://schemas.openxmlformats.org/officeDocument/2006/relationships/slideLayout" Target="../slideLayouts/slideLayout4.xml"/><Relationship Id="rId4" Type="http://schemas.openxmlformats.org/officeDocument/2006/relationships/image" Target="../media/image123.png"/></Relationships>
</file>

<file path=ppt/slides/_rels/slide158.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1.png"/><Relationship Id="rId1" Type="http://schemas.openxmlformats.org/officeDocument/2006/relationships/slideLayout" Target="../slideLayouts/slideLayout4.xml"/><Relationship Id="rId4" Type="http://schemas.openxmlformats.org/officeDocument/2006/relationships/image" Target="../media/image124.png"/></Relationships>
</file>

<file path=ppt/slides/_rels/slide159.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1.png"/><Relationship Id="rId1" Type="http://schemas.openxmlformats.org/officeDocument/2006/relationships/slideLayout" Target="../slideLayouts/slideLayout4.xml"/><Relationship Id="rId4" Type="http://schemas.openxmlformats.org/officeDocument/2006/relationships/image" Target="../media/image125.png"/></Relationships>
</file>

<file path=ppt/slides/_rels/slide16.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160.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1.png"/><Relationship Id="rId1" Type="http://schemas.openxmlformats.org/officeDocument/2006/relationships/slideLayout" Target="../slideLayouts/slideLayout4.xml"/><Relationship Id="rId4" Type="http://schemas.openxmlformats.org/officeDocument/2006/relationships/image" Target="../media/image126.png"/></Relationships>
</file>

<file path=ppt/slides/_rels/slide161.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1.png"/><Relationship Id="rId1" Type="http://schemas.openxmlformats.org/officeDocument/2006/relationships/slideLayout" Target="../slideLayouts/slideLayout4.xml"/><Relationship Id="rId4" Type="http://schemas.openxmlformats.org/officeDocument/2006/relationships/image" Target="../media/image127.png"/></Relationships>
</file>

<file path=ppt/slides/_rels/slide162.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1.png"/><Relationship Id="rId1" Type="http://schemas.openxmlformats.org/officeDocument/2006/relationships/slideLayout" Target="../slideLayouts/slideLayout4.xml"/><Relationship Id="rId4" Type="http://schemas.openxmlformats.org/officeDocument/2006/relationships/image" Target="../media/image128.png"/></Relationships>
</file>

<file path=ppt/slides/_rels/slide163.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1.png"/><Relationship Id="rId1" Type="http://schemas.openxmlformats.org/officeDocument/2006/relationships/slideLayout" Target="../slideLayouts/slideLayout4.xml"/><Relationship Id="rId4" Type="http://schemas.openxmlformats.org/officeDocument/2006/relationships/image" Target="../media/image129.png"/></Relationships>
</file>

<file path=ppt/slides/_rels/slide164.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1.png"/><Relationship Id="rId1" Type="http://schemas.openxmlformats.org/officeDocument/2006/relationships/slideLayout" Target="../slideLayouts/slideLayout4.xml"/><Relationship Id="rId4" Type="http://schemas.openxmlformats.org/officeDocument/2006/relationships/image" Target="../media/image130.png"/></Relationships>
</file>

<file path=ppt/slides/_rels/slide165.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1.png"/><Relationship Id="rId1" Type="http://schemas.openxmlformats.org/officeDocument/2006/relationships/slideLayout" Target="../slideLayouts/slideLayout4.xml"/><Relationship Id="rId4" Type="http://schemas.openxmlformats.org/officeDocument/2006/relationships/image" Target="../media/image131.png"/></Relationships>
</file>

<file path=ppt/slides/_rels/slide166.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1.png"/><Relationship Id="rId1" Type="http://schemas.openxmlformats.org/officeDocument/2006/relationships/slideLayout" Target="../slideLayouts/slideLayout4.xml"/><Relationship Id="rId4" Type="http://schemas.openxmlformats.org/officeDocument/2006/relationships/image" Target="../media/image132.png"/></Relationships>
</file>

<file path=ppt/slides/_rels/slide167.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1.png"/><Relationship Id="rId1" Type="http://schemas.openxmlformats.org/officeDocument/2006/relationships/slideLayout" Target="../slideLayouts/slideLayout4.xml"/><Relationship Id="rId4" Type="http://schemas.openxmlformats.org/officeDocument/2006/relationships/image" Target="../media/image133.png"/></Relationships>
</file>

<file path=ppt/slides/_rels/slide168.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169.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1.png"/><Relationship Id="rId1" Type="http://schemas.openxmlformats.org/officeDocument/2006/relationships/slideLayout" Target="../slideLayouts/slideLayout4.xml"/><Relationship Id="rId4" Type="http://schemas.openxmlformats.org/officeDocument/2006/relationships/image" Target="../media/image18.png"/></Relationships>
</file>

<file path=ppt/slides/_rels/slide19.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1.png"/><Relationship Id="rId1" Type="http://schemas.openxmlformats.org/officeDocument/2006/relationships/slideLayout" Target="../slideLayouts/slideLayout4.xml"/><Relationship Id="rId4" Type="http://schemas.openxmlformats.org/officeDocument/2006/relationships/hyperlink" Target="http://www.sbv.gov.vn/" TargetMode="External"/></Relationships>
</file>

<file path=ppt/slides/_rels/slide25.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1.png"/><Relationship Id="rId1" Type="http://schemas.openxmlformats.org/officeDocument/2006/relationships/slideLayout" Target="../slideLayouts/slideLayout4.xml"/><Relationship Id="rId4" Type="http://schemas.openxmlformats.org/officeDocument/2006/relationships/hyperlink" Target="http://sg4.sbv.gov.vn/XBRL/taxo/" TargetMode="External"/></Relationships>
</file>

<file path=ppt/slides/_rels/slide29.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1.png"/><Relationship Id="rId1" Type="http://schemas.openxmlformats.org/officeDocument/2006/relationships/slideLayout" Target="../slideLayouts/slideLayout4.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33.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1.png"/><Relationship Id="rId1" Type="http://schemas.openxmlformats.org/officeDocument/2006/relationships/slideLayout" Target="../slideLayouts/slideLayout4.xml"/><Relationship Id="rId4" Type="http://schemas.openxmlformats.org/officeDocument/2006/relationships/image" Target="../media/image22.png"/></Relationships>
</file>

<file path=ppt/slides/_rels/slide35.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1.png"/><Relationship Id="rId1" Type="http://schemas.openxmlformats.org/officeDocument/2006/relationships/slideLayout" Target="../slideLayouts/slideLayout4.xml"/><Relationship Id="rId4" Type="http://schemas.openxmlformats.org/officeDocument/2006/relationships/image" Target="../media/image23.png"/></Relationships>
</file>

<file path=ppt/slides/_rels/slide36.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8" Type="http://schemas.openxmlformats.org/officeDocument/2006/relationships/image" Target="../media/image27.tiff"/><Relationship Id="rId3" Type="http://schemas.microsoft.com/office/2007/relationships/hdphoto" Target="../media/hdphoto2.wdp"/><Relationship Id="rId7" Type="http://schemas.openxmlformats.org/officeDocument/2006/relationships/image" Target="../media/image26.tiff"/><Relationship Id="rId2" Type="http://schemas.openxmlformats.org/officeDocument/2006/relationships/image" Target="../media/image11.png"/><Relationship Id="rId1" Type="http://schemas.openxmlformats.org/officeDocument/2006/relationships/slideLayout" Target="../slideLayouts/slideLayout4.xml"/><Relationship Id="rId6" Type="http://schemas.openxmlformats.org/officeDocument/2006/relationships/image" Target="../media/image25.tiff"/><Relationship Id="rId11" Type="http://schemas.openxmlformats.org/officeDocument/2006/relationships/image" Target="../media/image13.png"/><Relationship Id="rId5" Type="http://schemas.openxmlformats.org/officeDocument/2006/relationships/image" Target="../media/image12.png"/><Relationship Id="rId10" Type="http://schemas.openxmlformats.org/officeDocument/2006/relationships/image" Target="../media/image29.tiff"/><Relationship Id="rId4" Type="http://schemas.openxmlformats.org/officeDocument/2006/relationships/image" Target="../media/image24.tiff"/><Relationship Id="rId9" Type="http://schemas.openxmlformats.org/officeDocument/2006/relationships/image" Target="../media/image28.tiff"/></Relationships>
</file>

<file path=ppt/slides/_rels/slide41.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1.png"/><Relationship Id="rId1" Type="http://schemas.openxmlformats.org/officeDocument/2006/relationships/slideLayout" Target="../slideLayouts/slideLayout4.xml"/><Relationship Id="rId4" Type="http://schemas.openxmlformats.org/officeDocument/2006/relationships/image" Target="../media/image30.png"/></Relationships>
</file>

<file path=ppt/slides/_rels/slide4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31.png"/><Relationship Id="rId1" Type="http://schemas.openxmlformats.org/officeDocument/2006/relationships/slideLayout" Target="../slideLayouts/slideLayout4.xml"/><Relationship Id="rId4" Type="http://schemas.microsoft.com/office/2007/relationships/hdphoto" Target="../media/hdphoto2.wdp"/></Relationships>
</file>

<file path=ppt/slides/_rels/slide4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32.png"/><Relationship Id="rId1" Type="http://schemas.openxmlformats.org/officeDocument/2006/relationships/slideLayout" Target="../slideLayouts/slideLayout4.xml"/><Relationship Id="rId4" Type="http://schemas.microsoft.com/office/2007/relationships/hdphoto" Target="../media/hdphoto2.wdp"/></Relationships>
</file>

<file path=ppt/slides/_rels/slide4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33.png"/><Relationship Id="rId1" Type="http://schemas.openxmlformats.org/officeDocument/2006/relationships/slideLayout" Target="../slideLayouts/slideLayout4.xml"/><Relationship Id="rId4" Type="http://schemas.microsoft.com/office/2007/relationships/hdphoto" Target="../media/hdphoto2.wdp"/></Relationships>
</file>

<file path=ppt/slides/_rels/slide5.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1.png"/><Relationship Id="rId1" Type="http://schemas.openxmlformats.org/officeDocument/2006/relationships/slideLayout" Target="../slideLayouts/slideLayout4.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5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34.png"/><Relationship Id="rId1" Type="http://schemas.openxmlformats.org/officeDocument/2006/relationships/slideLayout" Target="../slideLayouts/slideLayout4.xml"/><Relationship Id="rId4" Type="http://schemas.microsoft.com/office/2007/relationships/hdphoto" Target="../media/hdphoto2.wdp"/></Relationships>
</file>

<file path=ppt/slides/_rels/slide51.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4.xml"/><Relationship Id="rId5" Type="http://schemas.microsoft.com/office/2007/relationships/hdphoto" Target="../media/hdphoto2.wdp"/><Relationship Id="rId4" Type="http://schemas.openxmlformats.org/officeDocument/2006/relationships/image" Target="../media/image11.png"/></Relationships>
</file>

<file path=ppt/slides/_rels/slide5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37.png"/><Relationship Id="rId1" Type="http://schemas.openxmlformats.org/officeDocument/2006/relationships/slideLayout" Target="../slideLayouts/slideLayout4.xml"/><Relationship Id="rId4" Type="http://schemas.microsoft.com/office/2007/relationships/hdphoto" Target="../media/hdphoto2.wdp"/></Relationships>
</file>

<file path=ppt/slides/_rels/slide5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38.png"/><Relationship Id="rId1" Type="http://schemas.openxmlformats.org/officeDocument/2006/relationships/slideLayout" Target="../slideLayouts/slideLayout4.xml"/><Relationship Id="rId4" Type="http://schemas.microsoft.com/office/2007/relationships/hdphoto" Target="../media/hdphoto2.wdp"/></Relationships>
</file>

<file path=ppt/slides/_rels/slide5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39.png"/><Relationship Id="rId1" Type="http://schemas.openxmlformats.org/officeDocument/2006/relationships/slideLayout" Target="../slideLayouts/slideLayout4.xml"/><Relationship Id="rId4" Type="http://schemas.microsoft.com/office/2007/relationships/hdphoto" Target="../media/hdphoto2.wdp"/></Relationships>
</file>

<file path=ppt/slides/_rels/slide5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40.png"/><Relationship Id="rId1" Type="http://schemas.openxmlformats.org/officeDocument/2006/relationships/slideLayout" Target="../slideLayouts/slideLayout4.xml"/><Relationship Id="rId4" Type="http://schemas.microsoft.com/office/2007/relationships/hdphoto" Target="../media/hdphoto2.wdp"/></Relationships>
</file>

<file path=ppt/slides/_rels/slide5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41.png"/><Relationship Id="rId1" Type="http://schemas.openxmlformats.org/officeDocument/2006/relationships/slideLayout" Target="../slideLayouts/slideLayout4.xml"/><Relationship Id="rId4" Type="http://schemas.microsoft.com/office/2007/relationships/hdphoto" Target="../media/hdphoto2.wdp"/></Relationships>
</file>

<file path=ppt/slides/_rels/slide5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42.png"/><Relationship Id="rId1" Type="http://schemas.openxmlformats.org/officeDocument/2006/relationships/slideLayout" Target="../slideLayouts/slideLayout4.xml"/><Relationship Id="rId4" Type="http://schemas.microsoft.com/office/2007/relationships/hdphoto" Target="../media/hdphoto2.wdp"/></Relationships>
</file>

<file path=ppt/slides/_rels/slide5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40.png"/><Relationship Id="rId1" Type="http://schemas.openxmlformats.org/officeDocument/2006/relationships/slideLayout" Target="../slideLayouts/slideLayout4.xml"/><Relationship Id="rId4" Type="http://schemas.microsoft.com/office/2007/relationships/hdphoto" Target="../media/hdphoto2.wdp"/></Relationships>
</file>

<file path=ppt/slides/_rels/slide5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43.png"/><Relationship Id="rId1" Type="http://schemas.openxmlformats.org/officeDocument/2006/relationships/slideLayout" Target="../slideLayouts/slideLayout4.xml"/><Relationship Id="rId4" Type="http://schemas.microsoft.com/office/2007/relationships/hdphoto" Target="../media/hdphoto2.wdp"/></Relationships>
</file>

<file path=ppt/slides/_rels/slide6.xml.rels><?xml version="1.0" encoding="UTF-8" standalone="yes"?>
<Relationships xmlns="http://schemas.openxmlformats.org/package/2006/relationships"><Relationship Id="rId3" Type="http://schemas.microsoft.com/office/2007/relationships/hdphoto" Target="../media/hdphoto2.wdp"/><Relationship Id="rId7" Type="http://schemas.openxmlformats.org/officeDocument/2006/relationships/image" Target="../media/image17.tiff"/><Relationship Id="rId2" Type="http://schemas.openxmlformats.org/officeDocument/2006/relationships/image" Target="../media/image11.png"/><Relationship Id="rId1" Type="http://schemas.openxmlformats.org/officeDocument/2006/relationships/slideLayout" Target="../slideLayouts/slideLayout4.xml"/><Relationship Id="rId6" Type="http://schemas.openxmlformats.org/officeDocument/2006/relationships/image" Target="../media/image16.tiff"/><Relationship Id="rId5" Type="http://schemas.microsoft.com/office/2007/relationships/hdphoto" Target="../media/hdphoto3.wdp"/><Relationship Id="rId4" Type="http://schemas.openxmlformats.org/officeDocument/2006/relationships/image" Target="../media/image15.png"/></Relationships>
</file>

<file path=ppt/slides/_rels/slide6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44.png"/><Relationship Id="rId1" Type="http://schemas.openxmlformats.org/officeDocument/2006/relationships/slideLayout" Target="../slideLayouts/slideLayout4.xml"/><Relationship Id="rId4" Type="http://schemas.microsoft.com/office/2007/relationships/hdphoto" Target="../media/hdphoto2.wdp"/></Relationships>
</file>

<file path=ppt/slides/_rels/slide6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45.png"/><Relationship Id="rId1" Type="http://schemas.openxmlformats.org/officeDocument/2006/relationships/slideLayout" Target="../slideLayouts/slideLayout4.xml"/><Relationship Id="rId4" Type="http://schemas.microsoft.com/office/2007/relationships/hdphoto" Target="../media/hdphoto2.wdp"/></Relationships>
</file>

<file path=ppt/slides/_rels/slide6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46.png"/><Relationship Id="rId1" Type="http://schemas.openxmlformats.org/officeDocument/2006/relationships/slideLayout" Target="../slideLayouts/slideLayout4.xml"/><Relationship Id="rId4" Type="http://schemas.microsoft.com/office/2007/relationships/hdphoto" Target="../media/hdphoto2.wdp"/></Relationships>
</file>

<file path=ppt/slides/_rels/slide6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47.png"/><Relationship Id="rId1" Type="http://schemas.openxmlformats.org/officeDocument/2006/relationships/slideLayout" Target="../slideLayouts/slideLayout4.xml"/><Relationship Id="rId4" Type="http://schemas.microsoft.com/office/2007/relationships/hdphoto" Target="../media/hdphoto2.wdp"/></Relationships>
</file>

<file path=ppt/slides/_rels/slide6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48.png"/><Relationship Id="rId1" Type="http://schemas.openxmlformats.org/officeDocument/2006/relationships/slideLayout" Target="../slideLayouts/slideLayout4.xml"/><Relationship Id="rId4" Type="http://schemas.microsoft.com/office/2007/relationships/hdphoto" Target="../media/hdphoto2.wdp"/></Relationships>
</file>

<file path=ppt/slides/_rels/slide65.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6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49.png"/><Relationship Id="rId1" Type="http://schemas.openxmlformats.org/officeDocument/2006/relationships/slideLayout" Target="../slideLayouts/slideLayout4.xml"/><Relationship Id="rId4" Type="http://schemas.microsoft.com/office/2007/relationships/hdphoto" Target="../media/hdphoto2.wdp"/></Relationships>
</file>

<file path=ppt/slides/_rels/slide6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50.png"/><Relationship Id="rId1" Type="http://schemas.openxmlformats.org/officeDocument/2006/relationships/slideLayout" Target="../slideLayouts/slideLayout4.xml"/><Relationship Id="rId4" Type="http://schemas.microsoft.com/office/2007/relationships/hdphoto" Target="../media/hdphoto2.wdp"/></Relationships>
</file>

<file path=ppt/slides/_rels/slide6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51.png"/><Relationship Id="rId1" Type="http://schemas.openxmlformats.org/officeDocument/2006/relationships/slideLayout" Target="../slideLayouts/slideLayout4.xml"/><Relationship Id="rId4" Type="http://schemas.microsoft.com/office/2007/relationships/hdphoto" Target="../media/hdphoto2.wdp"/></Relationships>
</file>

<file path=ppt/slides/_rels/slide6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52.png"/><Relationship Id="rId1" Type="http://schemas.openxmlformats.org/officeDocument/2006/relationships/slideLayout" Target="../slideLayouts/slideLayout4.xml"/><Relationship Id="rId4" Type="http://schemas.microsoft.com/office/2007/relationships/hdphoto" Target="../media/hdphoto2.wdp"/></Relationships>
</file>

<file path=ppt/slides/_rels/slide7.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7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47.png"/><Relationship Id="rId1" Type="http://schemas.openxmlformats.org/officeDocument/2006/relationships/slideLayout" Target="../slideLayouts/slideLayout4.xml"/><Relationship Id="rId4" Type="http://schemas.microsoft.com/office/2007/relationships/hdphoto" Target="../media/hdphoto2.wdp"/></Relationships>
</file>

<file path=ppt/slides/_rels/slide7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52.png"/><Relationship Id="rId1" Type="http://schemas.openxmlformats.org/officeDocument/2006/relationships/slideLayout" Target="../slideLayouts/slideLayout4.xml"/><Relationship Id="rId4" Type="http://schemas.microsoft.com/office/2007/relationships/hdphoto" Target="../media/hdphoto2.wdp"/></Relationships>
</file>

<file path=ppt/slides/_rels/slide7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47.png"/><Relationship Id="rId1" Type="http://schemas.openxmlformats.org/officeDocument/2006/relationships/slideLayout" Target="../slideLayouts/slideLayout4.xml"/><Relationship Id="rId4" Type="http://schemas.microsoft.com/office/2007/relationships/hdphoto" Target="../media/hdphoto2.wdp"/></Relationships>
</file>

<file path=ppt/slides/_rels/slide7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53.png"/><Relationship Id="rId1" Type="http://schemas.openxmlformats.org/officeDocument/2006/relationships/slideLayout" Target="../slideLayouts/slideLayout4.xml"/><Relationship Id="rId4" Type="http://schemas.microsoft.com/office/2007/relationships/hdphoto" Target="../media/hdphoto2.wdp"/></Relationships>
</file>

<file path=ppt/slides/_rels/slide7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46.png"/><Relationship Id="rId1" Type="http://schemas.openxmlformats.org/officeDocument/2006/relationships/slideLayout" Target="../slideLayouts/slideLayout4.xml"/><Relationship Id="rId4" Type="http://schemas.microsoft.com/office/2007/relationships/hdphoto" Target="../media/hdphoto2.wdp"/></Relationships>
</file>

<file path=ppt/slides/_rels/slide7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54.png"/><Relationship Id="rId1" Type="http://schemas.openxmlformats.org/officeDocument/2006/relationships/slideLayout" Target="../slideLayouts/slideLayout4.xml"/><Relationship Id="rId4" Type="http://schemas.microsoft.com/office/2007/relationships/hdphoto" Target="../media/hdphoto2.wdp"/></Relationships>
</file>

<file path=ppt/slides/_rels/slide7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50.png"/><Relationship Id="rId1" Type="http://schemas.openxmlformats.org/officeDocument/2006/relationships/slideLayout" Target="../slideLayouts/slideLayout4.xml"/><Relationship Id="rId4" Type="http://schemas.microsoft.com/office/2007/relationships/hdphoto" Target="../media/hdphoto2.wdp"/></Relationships>
</file>

<file path=ppt/slides/_rels/slide7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51.png"/><Relationship Id="rId1" Type="http://schemas.openxmlformats.org/officeDocument/2006/relationships/slideLayout" Target="../slideLayouts/slideLayout4.xml"/><Relationship Id="rId4" Type="http://schemas.microsoft.com/office/2007/relationships/hdphoto" Target="../media/hdphoto2.wdp"/></Relationships>
</file>

<file path=ppt/slides/_rels/slide7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52.png"/><Relationship Id="rId1" Type="http://schemas.openxmlformats.org/officeDocument/2006/relationships/slideLayout" Target="../slideLayouts/slideLayout4.xml"/><Relationship Id="rId4" Type="http://schemas.microsoft.com/office/2007/relationships/hdphoto" Target="../media/hdphoto2.wdp"/></Relationships>
</file>

<file path=ppt/slides/_rels/slide7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47.png"/><Relationship Id="rId1" Type="http://schemas.openxmlformats.org/officeDocument/2006/relationships/slideLayout" Target="../slideLayouts/slideLayout4.xml"/><Relationship Id="rId4" Type="http://schemas.microsoft.com/office/2007/relationships/hdphoto" Target="../media/hdphoto2.wdp"/></Relationships>
</file>

<file path=ppt/slides/_rels/slide8.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8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53.png"/><Relationship Id="rId1" Type="http://schemas.openxmlformats.org/officeDocument/2006/relationships/slideLayout" Target="../slideLayouts/slideLayout4.xml"/><Relationship Id="rId4" Type="http://schemas.microsoft.com/office/2007/relationships/hdphoto" Target="../media/hdphoto2.wdp"/></Relationships>
</file>

<file path=ppt/slides/_rels/slide8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46.png"/><Relationship Id="rId1" Type="http://schemas.openxmlformats.org/officeDocument/2006/relationships/slideLayout" Target="../slideLayouts/slideLayout4.xml"/><Relationship Id="rId4" Type="http://schemas.microsoft.com/office/2007/relationships/hdphoto" Target="../media/hdphoto2.wdp"/></Relationships>
</file>

<file path=ppt/slides/_rels/slide8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55.png"/><Relationship Id="rId1" Type="http://schemas.openxmlformats.org/officeDocument/2006/relationships/slideLayout" Target="../slideLayouts/slideLayout4.xml"/><Relationship Id="rId4" Type="http://schemas.microsoft.com/office/2007/relationships/hdphoto" Target="../media/hdphoto2.wdp"/></Relationships>
</file>

<file path=ppt/slides/_rels/slide8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56.png"/><Relationship Id="rId1" Type="http://schemas.openxmlformats.org/officeDocument/2006/relationships/slideLayout" Target="../slideLayouts/slideLayout4.xml"/><Relationship Id="rId4" Type="http://schemas.microsoft.com/office/2007/relationships/hdphoto" Target="../media/hdphoto2.wdp"/></Relationships>
</file>

<file path=ppt/slides/_rels/slide8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57.png"/><Relationship Id="rId1" Type="http://schemas.openxmlformats.org/officeDocument/2006/relationships/slideLayout" Target="../slideLayouts/slideLayout4.xml"/><Relationship Id="rId4" Type="http://schemas.microsoft.com/office/2007/relationships/hdphoto" Target="../media/hdphoto2.wdp"/></Relationships>
</file>

<file path=ppt/slides/_rels/slide85.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1.png"/><Relationship Id="rId1" Type="http://schemas.openxmlformats.org/officeDocument/2006/relationships/slideLayout" Target="../slideLayouts/slideLayout4.xml"/><Relationship Id="rId4" Type="http://schemas.openxmlformats.org/officeDocument/2006/relationships/image" Target="../media/image58.png"/></Relationships>
</file>

<file path=ppt/slides/_rels/slide86.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1.png"/><Relationship Id="rId1" Type="http://schemas.openxmlformats.org/officeDocument/2006/relationships/slideLayout" Target="../slideLayouts/slideLayout4.xml"/><Relationship Id="rId4" Type="http://schemas.openxmlformats.org/officeDocument/2006/relationships/image" Target="../media/image59.png"/></Relationships>
</file>

<file path=ppt/slides/_rels/slide87.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1.png"/><Relationship Id="rId1" Type="http://schemas.openxmlformats.org/officeDocument/2006/relationships/slideLayout" Target="../slideLayouts/slideLayout4.xml"/><Relationship Id="rId4" Type="http://schemas.openxmlformats.org/officeDocument/2006/relationships/image" Target="../media/image60.png"/></Relationships>
</file>

<file path=ppt/slides/_rels/slide88.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1.png"/><Relationship Id="rId1" Type="http://schemas.openxmlformats.org/officeDocument/2006/relationships/slideLayout" Target="../slideLayouts/slideLayout4.xml"/><Relationship Id="rId4" Type="http://schemas.openxmlformats.org/officeDocument/2006/relationships/image" Target="../media/image61.png"/></Relationships>
</file>

<file path=ppt/slides/_rels/slide89.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1.png"/><Relationship Id="rId1" Type="http://schemas.openxmlformats.org/officeDocument/2006/relationships/slideLayout" Target="../slideLayouts/slideLayout4.xml"/><Relationship Id="rId4" Type="http://schemas.openxmlformats.org/officeDocument/2006/relationships/image" Target="../media/image62.png"/></Relationships>
</file>

<file path=ppt/slides/_rels/slide9.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90.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1.png"/><Relationship Id="rId1" Type="http://schemas.openxmlformats.org/officeDocument/2006/relationships/slideLayout" Target="../slideLayouts/slideLayout4.xml"/><Relationship Id="rId4" Type="http://schemas.openxmlformats.org/officeDocument/2006/relationships/image" Target="../media/image63.png"/></Relationships>
</file>

<file path=ppt/slides/_rels/slide91.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1.png"/><Relationship Id="rId1" Type="http://schemas.openxmlformats.org/officeDocument/2006/relationships/slideLayout" Target="../slideLayouts/slideLayout4.xml"/><Relationship Id="rId4" Type="http://schemas.openxmlformats.org/officeDocument/2006/relationships/image" Target="../media/image64.png"/></Relationships>
</file>

<file path=ppt/slides/_rels/slide92.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93.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94.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95.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96.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97.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98.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1.png"/><Relationship Id="rId1" Type="http://schemas.openxmlformats.org/officeDocument/2006/relationships/slideLayout" Target="../slideLayouts/slideLayout4.xml"/><Relationship Id="rId4" Type="http://schemas.openxmlformats.org/officeDocument/2006/relationships/image" Target="../media/image65.png"/></Relationships>
</file>

<file path=ppt/slides/_rels/slide99.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1.png"/><Relationship Id="rId1" Type="http://schemas.openxmlformats.org/officeDocument/2006/relationships/slideLayout" Target="../slideLayouts/slideLayout4.xml"/><Relationship Id="rId4" Type="http://schemas.openxmlformats.org/officeDocument/2006/relationships/image" Target="../media/image6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직사각형 19"/>
          <p:cNvSpPr/>
          <p:nvPr/>
        </p:nvSpPr>
        <p:spPr bwMode="gray">
          <a:xfrm>
            <a:off x="4" y="4865578"/>
            <a:ext cx="9905999" cy="1992429"/>
          </a:xfrm>
          <a:prstGeom prst="rect">
            <a:avLst/>
          </a:prstGeom>
          <a:solidFill>
            <a:schemeClr val="bg1"/>
          </a:solidFill>
          <a:ln w="12700" cap="flat" cmpd="sng" algn="ctr">
            <a:noFill/>
            <a:prstDash val="solid"/>
            <a:round/>
            <a:headEnd type="none" w="med" len="med"/>
            <a:tailEnd type="none" w="med" len="med"/>
          </a:ln>
          <a:effectLst/>
        </p:spPr>
        <p:txBody>
          <a:bodyPr vert="horz" wrap="square" lIns="0" tIns="45720" rIns="0" bIns="45720" numCol="1" rtlCol="0" anchor="ctr" anchorCtr="1" compatLnSpc="1">
            <a:prstTxWarp prst="textNoShape">
              <a:avLst/>
            </a:prstTxWarp>
          </a:bodyPr>
          <a:lstStyle/>
          <a:p>
            <a:pPr algn="ctr" fontAlgn="base">
              <a:spcBef>
                <a:spcPct val="0"/>
              </a:spcBef>
              <a:spcAft>
                <a:spcPct val="0"/>
              </a:spcAft>
            </a:pPr>
            <a:endParaRPr kumimoji="1" lang="ko-KR" altLang="en-US" sz="1100" dirty="0">
              <a:solidFill>
                <a:srgbClr val="000000"/>
              </a:solidFill>
              <a:latin typeface="굴림" pitchFamily="50" charset="-127"/>
              <a:ea typeface="굴림" pitchFamily="50" charset="-127"/>
            </a:endParaRPr>
          </a:p>
        </p:txBody>
      </p:sp>
      <p:pic>
        <p:nvPicPr>
          <p:cNvPr id="12" name="Picture 2"/>
          <p:cNvPicPr>
            <a:picLocks noChangeAspect="1" noChangeArrowheads="1"/>
          </p:cNvPicPr>
          <p:nvPr/>
        </p:nvPicPr>
        <p:blipFill rotWithShape="1">
          <a:blip r:embed="rId3">
            <a:extLst>
              <a:ext uri="{BEBA8EAE-BF5A-486C-A8C5-ECC9F3942E4B}">
                <a14:imgProps xmlns:a14="http://schemas.microsoft.com/office/drawing/2010/main">
                  <a14:imgLayer r:embed="rId4">
                    <a14:imgEffect>
                      <a14:saturation sat="66000"/>
                    </a14:imgEffect>
                  </a14:imgLayer>
                </a14:imgProps>
              </a:ext>
              <a:ext uri="{28A0092B-C50C-407E-A947-70E740481C1C}">
                <a14:useLocalDpi xmlns:a14="http://schemas.microsoft.com/office/drawing/2010/main" val="0"/>
              </a:ext>
            </a:extLst>
          </a:blip>
          <a:srcRect b="24379"/>
          <a:stretch/>
        </p:blipFill>
        <p:spPr bwMode="gray">
          <a:xfrm>
            <a:off x="0" y="-1"/>
            <a:ext cx="9906000" cy="63835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직사각형 13"/>
          <p:cNvSpPr/>
          <p:nvPr/>
        </p:nvSpPr>
        <p:spPr bwMode="gray">
          <a:xfrm>
            <a:off x="0" y="933903"/>
            <a:ext cx="9906000" cy="2569584"/>
          </a:xfrm>
          <a:prstGeom prst="rect">
            <a:avLst/>
          </a:prstGeom>
          <a:gradFill>
            <a:gsLst>
              <a:gs pos="100000">
                <a:srgbClr val="90D1F2">
                  <a:alpha val="34000"/>
                </a:srgbClr>
              </a:gs>
              <a:gs pos="0">
                <a:sysClr val="window" lastClr="FFFFFF">
                  <a:alpha val="62000"/>
                </a:sysClr>
              </a:gs>
              <a:gs pos="69000">
                <a:srgbClr val="20A3E4">
                  <a:alpha val="58000"/>
                </a:srgbClr>
              </a:gs>
            </a:gsLst>
            <a:lin ang="1800000" scaled="0"/>
          </a:gradFill>
          <a:ln w="25400" cap="flat" cmpd="sng" algn="ctr">
            <a:noFill/>
            <a:prstDash val="solid"/>
          </a:ln>
          <a:effectLst/>
        </p:spPr>
        <p:txBody>
          <a:bodyPr rtlCol="0" anchor="ctr"/>
          <a:lstStyle/>
          <a:p>
            <a:pPr algn="ctr" latinLnBrk="0">
              <a:defRPr/>
            </a:pPr>
            <a:endParaRPr lang="ko-KR" altLang="en-US" kern="0" dirty="0">
              <a:solidFill>
                <a:sysClr val="window" lastClr="FFFFFF"/>
              </a:solidFill>
              <a:latin typeface="맑은 고딕"/>
              <a:ea typeface="맑은 고딕"/>
            </a:endParaRPr>
          </a:p>
        </p:txBody>
      </p:sp>
      <p:grpSp>
        <p:nvGrpSpPr>
          <p:cNvPr id="17" name="그룹 16"/>
          <p:cNvGrpSpPr/>
          <p:nvPr/>
        </p:nvGrpSpPr>
        <p:grpSpPr bwMode="gray">
          <a:xfrm>
            <a:off x="4" y="1001438"/>
            <a:ext cx="9905999" cy="2425855"/>
            <a:chOff x="1551236" y="1574891"/>
            <a:chExt cx="6696000" cy="2425855"/>
          </a:xfrm>
        </p:grpSpPr>
        <p:sp>
          <p:nvSpPr>
            <p:cNvPr id="18" name="직사각형 17"/>
            <p:cNvSpPr/>
            <p:nvPr/>
          </p:nvSpPr>
          <p:spPr bwMode="gray">
            <a:xfrm flipV="1">
              <a:off x="1551236" y="1574891"/>
              <a:ext cx="6696000" cy="461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kumimoji="1" lang="ko-KR" altLang="en-US" sz="1100" dirty="0">
                <a:solidFill>
                  <a:srgbClr val="FFFFFF"/>
                </a:solidFill>
              </a:endParaRPr>
            </a:p>
          </p:txBody>
        </p:sp>
        <p:sp>
          <p:nvSpPr>
            <p:cNvPr id="19" name="직사각형 18"/>
            <p:cNvSpPr/>
            <p:nvPr/>
          </p:nvSpPr>
          <p:spPr bwMode="gray">
            <a:xfrm flipV="1">
              <a:off x="1551236" y="3738280"/>
              <a:ext cx="6696000" cy="262466"/>
            </a:xfrm>
            <a:prstGeom prst="rect">
              <a:avLst/>
            </a:prstGeom>
            <a:solidFill>
              <a:schemeClr val="bg1">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kumimoji="1" lang="ko-KR" altLang="en-US" sz="1100" dirty="0">
                <a:solidFill>
                  <a:srgbClr val="FFFFFF"/>
                </a:solidFill>
              </a:endParaRPr>
            </a:p>
          </p:txBody>
        </p:sp>
      </p:grpSp>
      <p:sp>
        <p:nvSpPr>
          <p:cNvPr id="16" name="직사각형 15"/>
          <p:cNvSpPr/>
          <p:nvPr/>
        </p:nvSpPr>
        <p:spPr bwMode="gray">
          <a:xfrm>
            <a:off x="205595" y="3163177"/>
            <a:ext cx="9536586" cy="276999"/>
          </a:xfrm>
          <a:prstGeom prst="rect">
            <a:avLst/>
          </a:prstGeom>
          <a:noFill/>
          <a:ln w="9525">
            <a:noFill/>
            <a:miter lim="800000"/>
            <a:headEnd/>
            <a:tailEnd/>
          </a:ln>
        </p:spPr>
        <p:txBody>
          <a:bodyPr wrap="square" lIns="0" tIns="0" rIns="0" bIns="0" anchor="ctr">
            <a:spAutoFit/>
            <a:scene3d>
              <a:camera prst="orthographicFront"/>
              <a:lightRig rig="harsh" dir="tl"/>
            </a:scene3d>
            <a:sp3d contourW="38100" prstMaterial="flat">
              <a:bevelT w="1270" h="63500" prst="artDeco"/>
              <a:extrusionClr>
                <a:schemeClr val="bg1"/>
              </a:extrusionClr>
              <a:contourClr>
                <a:schemeClr val="bg1"/>
              </a:contourClr>
            </a:sp3d>
          </a:bodyPr>
          <a:lstStyle/>
          <a:p>
            <a:pPr algn="r"/>
            <a:endParaRPr lang="en-US" altLang="ko-KR" dirty="0"/>
          </a:p>
        </p:txBody>
      </p:sp>
      <p:sp>
        <p:nvSpPr>
          <p:cNvPr id="11" name="TextBox 34"/>
          <p:cNvSpPr txBox="1">
            <a:spLocks noChangeArrowheads="1"/>
          </p:cNvSpPr>
          <p:nvPr/>
        </p:nvSpPr>
        <p:spPr bwMode="gray">
          <a:xfrm>
            <a:off x="200472" y="1340768"/>
            <a:ext cx="9504461" cy="1600438"/>
          </a:xfrm>
          <a:prstGeom prst="rect">
            <a:avLst/>
          </a:prstGeom>
          <a:noFill/>
          <a:ln w="9525">
            <a:noFill/>
            <a:miter lim="800000"/>
            <a:headEnd/>
            <a:tailEnd/>
          </a:ln>
        </p:spPr>
        <p:txBody>
          <a:bodyPr wrap="square" lIns="0" tIns="0" rIns="0" bIns="0" anchor="ctr">
            <a:spAutoFit/>
            <a:scene3d>
              <a:camera prst="orthographicFront"/>
              <a:lightRig rig="harsh" dir="tl"/>
            </a:scene3d>
            <a:sp3d contourW="38100" prstMaterial="flat">
              <a:bevelT w="1270" h="63500" prst="artDeco"/>
              <a:extrusionClr>
                <a:schemeClr val="bg1"/>
              </a:extrusionClr>
              <a:contourClr>
                <a:schemeClr val="bg1"/>
              </a:contourClr>
            </a:sp3d>
          </a:bodyPr>
          <a:lstStyle/>
          <a:p>
            <a:pPr marL="0" lvl="1" indent="-101600" algn="ctr" defTabSz="762000" eaLnBrk="0" latinLnBrk="0" hangingPunct="0">
              <a:buClr>
                <a:prstClr val="black"/>
              </a:buClr>
              <a:buSzPct val="140000"/>
              <a:tabLst>
                <a:tab pos="5648325" algn="l"/>
              </a:tabLst>
              <a:defRPr/>
            </a:pPr>
            <a:r>
              <a:rPr lang="en-US" altLang="ko-KR" sz="3600" b="1" kern="0" dirty="0" err="1">
                <a:ln w="11430">
                  <a:noFill/>
                </a:ln>
                <a:solidFill>
                  <a:srgbClr val="1F497D">
                    <a:lumMod val="75000"/>
                  </a:srgbClr>
                </a:solidFill>
                <a:latin typeface="Times New Roman" panose="02020603050405020304" pitchFamily="18" charset="0"/>
                <a:ea typeface="HY견고딕" pitchFamily="18" charset="-127"/>
                <a:cs typeface="Times New Roman" panose="02020603050405020304" pitchFamily="18" charset="0"/>
              </a:rPr>
              <a:t>Tài</a:t>
            </a:r>
            <a:r>
              <a:rPr lang="en-US" altLang="ko-KR" sz="3600" b="1" kern="0" dirty="0">
                <a:ln w="11430">
                  <a:noFill/>
                </a:ln>
                <a:solidFill>
                  <a:srgbClr val="1F497D">
                    <a:lumMod val="75000"/>
                  </a:srgbClr>
                </a:solidFill>
                <a:latin typeface="Times New Roman" panose="02020603050405020304" pitchFamily="18" charset="0"/>
                <a:ea typeface="HY견고딕" pitchFamily="18" charset="-127"/>
                <a:cs typeface="Times New Roman" panose="02020603050405020304" pitchFamily="18" charset="0"/>
              </a:rPr>
              <a:t> </a:t>
            </a:r>
            <a:r>
              <a:rPr lang="en-US" altLang="ko-KR" sz="3600" b="1" kern="0" dirty="0" err="1">
                <a:ln w="11430">
                  <a:noFill/>
                </a:ln>
                <a:solidFill>
                  <a:srgbClr val="1F497D">
                    <a:lumMod val="75000"/>
                  </a:srgbClr>
                </a:solidFill>
                <a:latin typeface="Times New Roman" panose="02020603050405020304" pitchFamily="18" charset="0"/>
                <a:ea typeface="HY견고딕" pitchFamily="18" charset="-127"/>
                <a:cs typeface="Times New Roman" panose="02020603050405020304" pitchFamily="18" charset="0"/>
              </a:rPr>
              <a:t>liệu</a:t>
            </a:r>
            <a:r>
              <a:rPr lang="en-US" altLang="ko-KR" sz="3600" b="1" kern="0" dirty="0">
                <a:ln w="11430">
                  <a:noFill/>
                </a:ln>
                <a:solidFill>
                  <a:srgbClr val="1F497D">
                    <a:lumMod val="75000"/>
                  </a:srgbClr>
                </a:solidFill>
                <a:latin typeface="Times New Roman" panose="02020603050405020304" pitchFamily="18" charset="0"/>
                <a:ea typeface="HY견고딕" pitchFamily="18" charset="-127"/>
                <a:cs typeface="Times New Roman" panose="02020603050405020304" pitchFamily="18" charset="0"/>
              </a:rPr>
              <a:t> </a:t>
            </a:r>
            <a:r>
              <a:rPr lang="en-US" altLang="ko-KR" sz="3600" b="1" kern="0" dirty="0" err="1">
                <a:ln w="11430">
                  <a:noFill/>
                </a:ln>
                <a:solidFill>
                  <a:srgbClr val="1F497D">
                    <a:lumMod val="75000"/>
                  </a:srgbClr>
                </a:solidFill>
                <a:latin typeface="Times New Roman" panose="02020603050405020304" pitchFamily="18" charset="0"/>
                <a:ea typeface="HY견고딕" pitchFamily="18" charset="-127"/>
                <a:cs typeface="Times New Roman" panose="02020603050405020304" pitchFamily="18" charset="0"/>
              </a:rPr>
              <a:t>đào</a:t>
            </a:r>
            <a:r>
              <a:rPr lang="en-US" altLang="ko-KR" sz="3600" b="1" kern="0" dirty="0">
                <a:ln w="11430">
                  <a:noFill/>
                </a:ln>
                <a:solidFill>
                  <a:srgbClr val="1F497D">
                    <a:lumMod val="75000"/>
                  </a:srgbClr>
                </a:solidFill>
                <a:latin typeface="Times New Roman" panose="02020603050405020304" pitchFamily="18" charset="0"/>
                <a:ea typeface="HY견고딕" pitchFamily="18" charset="-127"/>
                <a:cs typeface="Times New Roman" panose="02020603050405020304" pitchFamily="18" charset="0"/>
              </a:rPr>
              <a:t> </a:t>
            </a:r>
            <a:r>
              <a:rPr lang="en-US" altLang="ko-KR" sz="3600" b="1" kern="0" dirty="0" err="1">
                <a:ln w="11430">
                  <a:noFill/>
                </a:ln>
                <a:solidFill>
                  <a:srgbClr val="1F497D">
                    <a:lumMod val="75000"/>
                  </a:srgbClr>
                </a:solidFill>
                <a:latin typeface="Times New Roman" panose="02020603050405020304" pitchFamily="18" charset="0"/>
                <a:ea typeface="HY견고딕" pitchFamily="18" charset="-127"/>
                <a:cs typeface="Times New Roman" panose="02020603050405020304" pitchFamily="18" charset="0"/>
              </a:rPr>
              <a:t>tạo</a:t>
            </a:r>
            <a:r>
              <a:rPr lang="en-US" altLang="ko-KR" sz="3600" b="1" kern="0" dirty="0">
                <a:ln w="11430">
                  <a:noFill/>
                </a:ln>
                <a:solidFill>
                  <a:srgbClr val="1F497D">
                    <a:lumMod val="75000"/>
                  </a:srgbClr>
                </a:solidFill>
                <a:latin typeface="Times New Roman" panose="02020603050405020304" pitchFamily="18" charset="0"/>
                <a:ea typeface="HY견고딕" pitchFamily="18" charset="-127"/>
                <a:cs typeface="Times New Roman" panose="02020603050405020304" pitchFamily="18" charset="0"/>
              </a:rPr>
              <a:t> </a:t>
            </a:r>
            <a:r>
              <a:rPr lang="en-US" altLang="ko-KR" sz="3600" b="1" kern="0" dirty="0" err="1">
                <a:ln w="11430">
                  <a:noFill/>
                </a:ln>
                <a:solidFill>
                  <a:srgbClr val="1F497D">
                    <a:lumMod val="75000"/>
                  </a:srgbClr>
                </a:solidFill>
                <a:latin typeface="Times New Roman" panose="02020603050405020304" pitchFamily="18" charset="0"/>
                <a:ea typeface="HY견고딕" pitchFamily="18" charset="-127"/>
                <a:cs typeface="Times New Roman" panose="02020603050405020304" pitchFamily="18" charset="0"/>
              </a:rPr>
              <a:t>hệ</a:t>
            </a:r>
            <a:r>
              <a:rPr lang="en-US" altLang="ko-KR" sz="3600" b="1" kern="0" dirty="0">
                <a:ln w="11430">
                  <a:noFill/>
                </a:ln>
                <a:solidFill>
                  <a:srgbClr val="1F497D">
                    <a:lumMod val="75000"/>
                  </a:srgbClr>
                </a:solidFill>
                <a:latin typeface="Times New Roman" panose="02020603050405020304" pitchFamily="18" charset="0"/>
                <a:ea typeface="HY견고딕" pitchFamily="18" charset="-127"/>
                <a:cs typeface="Times New Roman" panose="02020603050405020304" pitchFamily="18" charset="0"/>
              </a:rPr>
              <a:t> </a:t>
            </a:r>
            <a:r>
              <a:rPr lang="en-US" altLang="ko-KR" sz="3600" b="1" kern="0" dirty="0" err="1">
                <a:ln w="11430">
                  <a:noFill/>
                </a:ln>
                <a:solidFill>
                  <a:srgbClr val="1F497D">
                    <a:lumMod val="75000"/>
                  </a:srgbClr>
                </a:solidFill>
                <a:latin typeface="Times New Roman" panose="02020603050405020304" pitchFamily="18" charset="0"/>
                <a:ea typeface="HY견고딕" pitchFamily="18" charset="-127"/>
                <a:cs typeface="Times New Roman" panose="02020603050405020304" pitchFamily="18" charset="0"/>
              </a:rPr>
              <a:t>thống</a:t>
            </a:r>
            <a:r>
              <a:rPr lang="en-US" altLang="ko-KR" sz="3600" b="1" kern="0" dirty="0">
                <a:ln w="11430">
                  <a:noFill/>
                </a:ln>
                <a:solidFill>
                  <a:srgbClr val="1F497D">
                    <a:lumMod val="75000"/>
                  </a:srgbClr>
                </a:solidFill>
                <a:latin typeface="Times New Roman" panose="02020603050405020304" pitchFamily="18" charset="0"/>
                <a:ea typeface="HY견고딕" pitchFamily="18" charset="-127"/>
                <a:cs typeface="Times New Roman" panose="02020603050405020304" pitchFamily="18" charset="0"/>
              </a:rPr>
              <a:t> Data Submission</a:t>
            </a:r>
          </a:p>
          <a:p>
            <a:pPr marL="469900" lvl="1" indent="-571500" algn="ctr" defTabSz="762000" eaLnBrk="0" latinLnBrk="0" hangingPunct="0">
              <a:buClr>
                <a:prstClr val="black"/>
              </a:buClr>
              <a:buSzPct val="140000"/>
              <a:buFontTx/>
              <a:buChar char="-"/>
              <a:tabLst>
                <a:tab pos="5648325" algn="l"/>
              </a:tabLst>
              <a:defRPr/>
            </a:pPr>
            <a:r>
              <a:rPr lang="en-US" altLang="ko-KR" sz="3600" b="1" kern="0" dirty="0">
                <a:ln w="11430">
                  <a:noFill/>
                </a:ln>
                <a:solidFill>
                  <a:srgbClr val="1F497D">
                    <a:lumMod val="75000"/>
                  </a:srgbClr>
                </a:solidFill>
                <a:latin typeface="Times New Roman" panose="02020603050405020304" pitchFamily="18" charset="0"/>
                <a:ea typeface="HY견고딕" pitchFamily="18" charset="-127"/>
                <a:cs typeface="Times New Roman" panose="02020603050405020304" pitchFamily="18" charset="0"/>
              </a:rPr>
              <a:t>FSMIMS : SG4 – </a:t>
            </a:r>
          </a:p>
          <a:p>
            <a:pPr marL="0" lvl="1" algn="ctr" defTabSz="762000" eaLnBrk="0" latinLnBrk="0" hangingPunct="0">
              <a:buClr>
                <a:prstClr val="black"/>
              </a:buClr>
              <a:buSzPct val="140000"/>
              <a:tabLst>
                <a:tab pos="5648325" algn="l"/>
              </a:tabLst>
              <a:defRPr/>
            </a:pPr>
            <a:r>
              <a:rPr lang="en-US" altLang="ko-KR" sz="3200" b="1" kern="0" dirty="0">
                <a:ln w="11430">
                  <a:noFill/>
                </a:ln>
                <a:solidFill>
                  <a:srgbClr val="1F497D">
                    <a:lumMod val="75000"/>
                  </a:srgbClr>
                </a:solidFill>
                <a:latin typeface="Times New Roman" panose="02020603050405020304" pitchFamily="18" charset="0"/>
                <a:ea typeface="HY견고딕" pitchFamily="18" charset="-127"/>
                <a:cs typeface="Times New Roman" panose="02020603050405020304" pitchFamily="18" charset="0"/>
              </a:rPr>
              <a:t>[</a:t>
            </a:r>
            <a:r>
              <a:rPr lang="en-US" altLang="ko-KR" sz="3200" b="1" kern="0" dirty="0" err="1">
                <a:ln w="11430">
                  <a:noFill/>
                </a:ln>
                <a:solidFill>
                  <a:srgbClr val="1F497D">
                    <a:lumMod val="75000"/>
                  </a:srgbClr>
                </a:solidFill>
                <a:latin typeface="Times New Roman" panose="02020603050405020304" pitchFamily="18" charset="0"/>
                <a:ea typeface="HY견고딕" pitchFamily="18" charset="-127"/>
                <a:cs typeface="Times New Roman" panose="02020603050405020304" pitchFamily="18" charset="0"/>
              </a:rPr>
              <a:t>Dành</a:t>
            </a:r>
            <a:r>
              <a:rPr lang="en-US" altLang="ko-KR" sz="3200" b="1" kern="0" dirty="0">
                <a:ln w="11430">
                  <a:noFill/>
                </a:ln>
                <a:solidFill>
                  <a:srgbClr val="1F497D">
                    <a:lumMod val="75000"/>
                  </a:srgbClr>
                </a:solidFill>
                <a:latin typeface="Times New Roman" panose="02020603050405020304" pitchFamily="18" charset="0"/>
                <a:ea typeface="HY견고딕" pitchFamily="18" charset="-127"/>
                <a:cs typeface="Times New Roman" panose="02020603050405020304" pitchFamily="18" charset="0"/>
              </a:rPr>
              <a:t> </a:t>
            </a:r>
            <a:r>
              <a:rPr lang="en-US" altLang="ko-KR" sz="3200" b="1" kern="0" dirty="0" err="1">
                <a:ln w="11430">
                  <a:noFill/>
                </a:ln>
                <a:solidFill>
                  <a:srgbClr val="1F497D">
                    <a:lumMod val="75000"/>
                  </a:srgbClr>
                </a:solidFill>
                <a:latin typeface="Times New Roman" panose="02020603050405020304" pitchFamily="18" charset="0"/>
                <a:ea typeface="HY견고딕" pitchFamily="18" charset="-127"/>
                <a:cs typeface="Times New Roman" panose="02020603050405020304" pitchFamily="18" charset="0"/>
              </a:rPr>
              <a:t>cho</a:t>
            </a:r>
            <a:r>
              <a:rPr lang="en-US" altLang="ko-KR" sz="3200" b="1" kern="0" dirty="0">
                <a:ln w="11430">
                  <a:noFill/>
                </a:ln>
                <a:solidFill>
                  <a:srgbClr val="1F497D">
                    <a:lumMod val="75000"/>
                  </a:srgbClr>
                </a:solidFill>
                <a:latin typeface="Times New Roman" panose="02020603050405020304" pitchFamily="18" charset="0"/>
                <a:ea typeface="HY견고딕" pitchFamily="18" charset="-127"/>
                <a:cs typeface="Times New Roman" panose="02020603050405020304" pitchFamily="18" charset="0"/>
              </a:rPr>
              <a:t> </a:t>
            </a:r>
            <a:r>
              <a:rPr lang="en-US" altLang="ko-KR" sz="3200" b="1" kern="0" dirty="0" err="1">
                <a:ln w="11430">
                  <a:noFill/>
                </a:ln>
                <a:solidFill>
                  <a:srgbClr val="1F497D">
                    <a:lumMod val="75000"/>
                  </a:srgbClr>
                </a:solidFill>
                <a:latin typeface="Times New Roman" panose="02020603050405020304" pitchFamily="18" charset="0"/>
                <a:ea typeface="HY견고딕" pitchFamily="18" charset="-127"/>
                <a:cs typeface="Times New Roman" panose="02020603050405020304" pitchFamily="18" charset="0"/>
              </a:rPr>
              <a:t>đối</a:t>
            </a:r>
            <a:r>
              <a:rPr lang="en-US" altLang="ko-KR" sz="3200" b="1" kern="0" dirty="0">
                <a:ln w="11430">
                  <a:noFill/>
                </a:ln>
                <a:solidFill>
                  <a:srgbClr val="1F497D">
                    <a:lumMod val="75000"/>
                  </a:srgbClr>
                </a:solidFill>
                <a:latin typeface="Times New Roman" panose="02020603050405020304" pitchFamily="18" charset="0"/>
                <a:ea typeface="HY견고딕" pitchFamily="18" charset="-127"/>
                <a:cs typeface="Times New Roman" panose="02020603050405020304" pitchFamily="18" charset="0"/>
              </a:rPr>
              <a:t> </a:t>
            </a:r>
            <a:r>
              <a:rPr lang="en-US" altLang="ko-KR" sz="3200" b="1" kern="0" dirty="0" err="1">
                <a:ln w="11430">
                  <a:noFill/>
                </a:ln>
                <a:solidFill>
                  <a:srgbClr val="1F497D">
                    <a:lumMod val="75000"/>
                  </a:srgbClr>
                </a:solidFill>
                <a:latin typeface="Times New Roman" panose="02020603050405020304" pitchFamily="18" charset="0"/>
                <a:ea typeface="HY견고딕" pitchFamily="18" charset="-127"/>
                <a:cs typeface="Times New Roman" panose="02020603050405020304" pitchFamily="18" charset="0"/>
              </a:rPr>
              <a:t>tượng</a:t>
            </a:r>
            <a:r>
              <a:rPr lang="en-US" altLang="ko-KR" sz="3200" b="1" kern="0" dirty="0">
                <a:ln w="11430">
                  <a:noFill/>
                </a:ln>
                <a:solidFill>
                  <a:srgbClr val="1F497D">
                    <a:lumMod val="75000"/>
                  </a:srgbClr>
                </a:solidFill>
                <a:latin typeface="Times New Roman" panose="02020603050405020304" pitchFamily="18" charset="0"/>
                <a:ea typeface="HY견고딕" pitchFamily="18" charset="-127"/>
                <a:cs typeface="Times New Roman" panose="02020603050405020304" pitchFamily="18" charset="0"/>
              </a:rPr>
              <a:t>: </a:t>
            </a:r>
            <a:r>
              <a:rPr lang="en-US" altLang="ko-KR" sz="3200" b="1" kern="0" dirty="0" smtClean="0">
                <a:ln w="11430">
                  <a:noFill/>
                </a:ln>
                <a:solidFill>
                  <a:srgbClr val="1F497D">
                    <a:lumMod val="75000"/>
                  </a:srgbClr>
                </a:solidFill>
                <a:latin typeface="Times New Roman" panose="02020603050405020304" pitchFamily="18" charset="0"/>
                <a:ea typeface="HY견고딕" pitchFamily="18" charset="-127"/>
                <a:cs typeface="Times New Roman" panose="02020603050405020304" pitchFamily="18" charset="0"/>
              </a:rPr>
              <a:t>NHNN Chi </a:t>
            </a:r>
            <a:r>
              <a:rPr lang="en-US" altLang="ko-KR" sz="3200" b="1" kern="0" dirty="0" err="1" smtClean="0">
                <a:ln w="11430">
                  <a:noFill/>
                </a:ln>
                <a:solidFill>
                  <a:srgbClr val="1F497D">
                    <a:lumMod val="75000"/>
                  </a:srgbClr>
                </a:solidFill>
                <a:latin typeface="Times New Roman" panose="02020603050405020304" pitchFamily="18" charset="0"/>
                <a:ea typeface="HY견고딕" pitchFamily="18" charset="-127"/>
                <a:cs typeface="Times New Roman" panose="02020603050405020304" pitchFamily="18" charset="0"/>
              </a:rPr>
              <a:t>nhánh</a:t>
            </a:r>
            <a:r>
              <a:rPr lang="en-US" altLang="ko-KR" sz="3200" b="1" kern="0" dirty="0" smtClean="0">
                <a:ln w="11430">
                  <a:noFill/>
                </a:ln>
                <a:solidFill>
                  <a:srgbClr val="1F497D">
                    <a:lumMod val="75000"/>
                  </a:srgbClr>
                </a:solidFill>
                <a:latin typeface="Times New Roman" panose="02020603050405020304" pitchFamily="18" charset="0"/>
                <a:ea typeface="HY견고딕" pitchFamily="18" charset="-127"/>
                <a:cs typeface="Times New Roman" panose="02020603050405020304" pitchFamily="18" charset="0"/>
              </a:rPr>
              <a:t>]</a:t>
            </a:r>
            <a:endParaRPr lang="en-US" altLang="ko-KR" sz="3200" b="1" kern="0" dirty="0">
              <a:ln w="11430">
                <a:noFill/>
              </a:ln>
              <a:solidFill>
                <a:srgbClr val="1F497D">
                  <a:lumMod val="75000"/>
                </a:srgbClr>
              </a:solidFill>
              <a:latin typeface="Times New Roman" panose="02020603050405020304" pitchFamily="18" charset="0"/>
              <a:ea typeface="HY견고딕" pitchFamily="18" charset="-127"/>
              <a:cs typeface="Times New Roman" panose="02020603050405020304" pitchFamily="18" charset="0"/>
            </a:endParaRPr>
          </a:p>
        </p:txBody>
      </p:sp>
      <p:pic>
        <p:nvPicPr>
          <p:cNvPr id="15" name="Picture 5"/>
          <p:cNvPicPr/>
          <p:nvPr/>
        </p:nvPicPr>
        <p:blipFill>
          <a:blip r:embed="rId5" cstate="print">
            <a:extLst>
              <a:ext uri="{28A0092B-C50C-407E-A947-70E740481C1C}">
                <a14:useLocalDpi xmlns:a14="http://schemas.microsoft.com/office/drawing/2010/main" val="0"/>
              </a:ext>
            </a:extLst>
          </a:blip>
          <a:stretch>
            <a:fillRect/>
          </a:stretch>
        </p:blipFill>
        <p:spPr bwMode="auto">
          <a:xfrm>
            <a:off x="205595" y="83974"/>
            <a:ext cx="996965" cy="710886"/>
          </a:xfrm>
          <a:prstGeom prst="rect">
            <a:avLst/>
          </a:prstGeom>
          <a:noFill/>
          <a:extLst/>
        </p:spPr>
      </p:pic>
      <p:pic>
        <p:nvPicPr>
          <p:cNvPr id="2" name="그림 1"/>
          <p:cNvPicPr>
            <a:picLocks noChangeAspect="1"/>
          </p:cNvPicPr>
          <p:nvPr/>
        </p:nvPicPr>
        <p:blipFill>
          <a:blip r:embed="rId6"/>
          <a:stretch>
            <a:fillRect/>
          </a:stretch>
        </p:blipFill>
        <p:spPr>
          <a:xfrm>
            <a:off x="5961112" y="6427457"/>
            <a:ext cx="3621338" cy="408467"/>
          </a:xfrm>
          <a:prstGeom prst="rect">
            <a:avLst/>
          </a:prstGeom>
        </p:spPr>
      </p:pic>
    </p:spTree>
    <p:extLst>
      <p:ext uri="{BB962C8B-B14F-4D97-AF65-F5344CB8AC3E}">
        <p14:creationId xmlns:p14="http://schemas.microsoft.com/office/powerpoint/2010/main" val="253547967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 name="Picture 9"/>
          <p:cNvPicPr>
            <a:picLocks noChangeAspect="1" noChangeArrowheads="1"/>
          </p:cNvPicPr>
          <p:nvPr/>
        </p:nvPicPr>
        <p:blipFill rotWithShape="1">
          <a:blip r:embed="rId2" cstate="print">
            <a:duotone>
              <a:schemeClr val="accent1">
                <a:shade val="45000"/>
                <a:satMod val="135000"/>
              </a:schemeClr>
              <a:prstClr val="white"/>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rcRect l="20774" r="8544"/>
          <a:stretch/>
        </p:blipFill>
        <p:spPr bwMode="gray">
          <a:xfrm>
            <a:off x="2209" y="44624"/>
            <a:ext cx="9906000" cy="7104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4" name="직사각형 53"/>
          <p:cNvSpPr/>
          <p:nvPr/>
        </p:nvSpPr>
        <p:spPr>
          <a:xfrm flipV="1">
            <a:off x="-2209" y="-7621"/>
            <a:ext cx="9908209" cy="4571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prstClr val="white"/>
              </a:solidFill>
              <a:latin typeface="Times New Roman" panose="02020603050405020304" pitchFamily="18" charset="0"/>
              <a:cs typeface="Times New Roman" panose="02020603050405020304" pitchFamily="18" charset="0"/>
            </a:endParaRPr>
          </a:p>
        </p:txBody>
      </p:sp>
      <p:sp>
        <p:nvSpPr>
          <p:cNvPr id="6" name="Content Placeholder 9"/>
          <p:cNvSpPr txBox="1">
            <a:spLocks/>
          </p:cNvSpPr>
          <p:nvPr/>
        </p:nvSpPr>
        <p:spPr bwMode="auto">
          <a:xfrm>
            <a:off x="488504" y="1000125"/>
            <a:ext cx="8784976" cy="5143500"/>
          </a:xfrm>
          <a:prstGeom prst="rect">
            <a:avLst/>
          </a:prstGeom>
          <a:noFill/>
          <a:ln w="9525">
            <a:noFill/>
            <a:miter lim="800000"/>
            <a:headEnd/>
            <a:tailEnd/>
          </a:ln>
        </p:spPr>
        <p:txBody>
          <a:bodyPr/>
          <a:lstStyle>
            <a:lvl1pPr marL="514350" indent="-514350">
              <a:defRPr sz="1400">
                <a:solidFill>
                  <a:schemeClr val="tx1"/>
                </a:solidFill>
                <a:latin typeface="Arial" panose="020B0604020202020204" pitchFamily="34" charset="0"/>
                <a:cs typeface="Arial" panose="020B0604020202020204" pitchFamily="34" charset="0"/>
              </a:defRPr>
            </a:lvl1pPr>
            <a:lvl2pPr marL="742950" indent="-285750">
              <a:defRPr sz="1400">
                <a:solidFill>
                  <a:schemeClr val="tx1"/>
                </a:solidFill>
                <a:latin typeface="Arial" panose="020B0604020202020204" pitchFamily="34" charset="0"/>
                <a:cs typeface="Arial" panose="020B0604020202020204" pitchFamily="34" charset="0"/>
              </a:defRPr>
            </a:lvl2pPr>
            <a:lvl3pPr marL="1143000" indent="-228600">
              <a:defRPr sz="1400">
                <a:solidFill>
                  <a:schemeClr val="tx1"/>
                </a:solidFill>
                <a:latin typeface="Arial" panose="020B0604020202020204" pitchFamily="34" charset="0"/>
                <a:cs typeface="Arial" panose="020B0604020202020204" pitchFamily="34" charset="0"/>
              </a:defRPr>
            </a:lvl3pPr>
            <a:lvl4pPr marL="1600200" indent="-228600">
              <a:defRPr sz="1400">
                <a:solidFill>
                  <a:schemeClr val="tx1"/>
                </a:solidFill>
                <a:latin typeface="Arial" panose="020B0604020202020204" pitchFamily="34" charset="0"/>
                <a:cs typeface="Arial" panose="020B0604020202020204" pitchFamily="34" charset="0"/>
              </a:defRPr>
            </a:lvl4pPr>
            <a:lvl5pPr marL="2057400" indent="-228600">
              <a:defRPr sz="14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9pPr>
          </a:lstStyle>
          <a:p>
            <a:pPr>
              <a:defRPr/>
            </a:pPr>
            <a:r>
              <a:rPr lang="en-US" sz="2400" b="1" dirty="0">
                <a:latin typeface="Times New Roman" panose="02020603050405020304" pitchFamily="18" charset="0"/>
                <a:cs typeface="Times New Roman" pitchFamily="18" charset="0"/>
              </a:rPr>
              <a:t>2.1.1.  </a:t>
            </a:r>
            <a:r>
              <a:rPr lang="en-US" sz="2400" b="1" dirty="0" err="1">
                <a:latin typeface="Times New Roman" pitchFamily="18" charset="0"/>
                <a:cs typeface="Times New Roman" pitchFamily="18" charset="0"/>
              </a:rPr>
              <a:t>Tiêu</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chí</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hệ</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thống</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kiểm</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tra</a:t>
            </a:r>
            <a:r>
              <a:rPr lang="en-US" sz="2400" b="1" dirty="0">
                <a:latin typeface="Times New Roman" pitchFamily="18" charset="0"/>
                <a:cs typeface="Times New Roman" pitchFamily="18" charset="0"/>
              </a:rPr>
              <a:t> – 1.</a:t>
            </a:r>
          </a:p>
          <a:p>
            <a:pPr>
              <a:defRPr/>
            </a:pPr>
            <a:endParaRPr lang="en-US" sz="2400" b="1" dirty="0">
              <a:latin typeface="Times New Roman" pitchFamily="18" charset="0"/>
              <a:cs typeface="Times New Roman" pitchFamily="18" charset="0"/>
            </a:endParaRPr>
          </a:p>
          <a:p>
            <a:pPr>
              <a:buFont typeface="Arial" charset="0"/>
              <a:buNone/>
              <a:defRPr/>
            </a:pP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Tính</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hợp</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lệ</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của</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báo</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cáo</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điện</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tử</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nhận</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được</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từ</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đơn</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vị</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báo</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cáo</a:t>
            </a:r>
            <a:endParaRPr lang="en-US" sz="2400" dirty="0">
              <a:latin typeface="Times New Roman" pitchFamily="18" charset="0"/>
              <a:cs typeface="Times New Roman" pitchFamily="18" charset="0"/>
            </a:endParaRPr>
          </a:p>
          <a:p>
            <a:pPr>
              <a:buFont typeface="Arial" charset="0"/>
              <a:buNone/>
              <a:defRPr/>
            </a:pP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Mẫu</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biểu</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báo</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cáo</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điện</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tử</a:t>
            </a:r>
            <a:r>
              <a:rPr lang="en-US" sz="2400" dirty="0">
                <a:latin typeface="Times New Roman" pitchFamily="18" charset="0"/>
                <a:cs typeface="Times New Roman" pitchFamily="18" charset="0"/>
              </a:rPr>
              <a:t> (template) </a:t>
            </a:r>
            <a:r>
              <a:rPr lang="en-US" sz="2400" dirty="0" err="1">
                <a:latin typeface="Times New Roman" pitchFamily="18" charset="0"/>
                <a:cs typeface="Times New Roman" pitchFamily="18" charset="0"/>
              </a:rPr>
              <a:t>theo</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đúng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mẫu</a:t>
            </a:r>
            <a:r>
              <a:rPr lang="en-US" sz="2400" dirty="0">
                <a:latin typeface="Times New Roman" pitchFamily="18" charset="0"/>
                <a:cs typeface="Times New Roman" pitchFamily="18" charset="0"/>
              </a:rPr>
              <a:t> do NHNN ban </a:t>
            </a:r>
            <a:r>
              <a:rPr lang="en-US" sz="2400" dirty="0" err="1">
                <a:latin typeface="Times New Roman" pitchFamily="18" charset="0"/>
                <a:cs typeface="Times New Roman" pitchFamily="18" charset="0"/>
              </a:rPr>
              <a:t>hành</a:t>
            </a:r>
            <a:r>
              <a:rPr lang="en-US" sz="2400" dirty="0">
                <a:latin typeface="Times New Roman" pitchFamily="18" charset="0"/>
                <a:cs typeface="Times New Roman" pitchFamily="18" charset="0"/>
              </a:rPr>
              <a:t>; </a:t>
            </a:r>
          </a:p>
          <a:p>
            <a:pPr>
              <a:buFont typeface="Arial" charset="0"/>
              <a:buNone/>
              <a:defRPr/>
            </a:pP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Tên</a:t>
            </a:r>
            <a:r>
              <a:rPr lang="en-US" sz="2400" dirty="0">
                <a:latin typeface="Times New Roman" pitchFamily="18" charset="0"/>
                <a:cs typeface="Times New Roman" pitchFamily="18" charset="0"/>
              </a:rPr>
              <a:t> file </a:t>
            </a:r>
            <a:r>
              <a:rPr lang="en-US" sz="2400" dirty="0" err="1">
                <a:latin typeface="Times New Roman" pitchFamily="18" charset="0"/>
                <a:cs typeface="Times New Roman" pitchFamily="18" charset="0"/>
              </a:rPr>
              <a:t>báo</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cáo</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theo</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quy</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định</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tại</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Phụ</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lục</a:t>
            </a:r>
            <a:r>
              <a:rPr lang="en-US" sz="2400" dirty="0">
                <a:latin typeface="Times New Roman" pitchFamily="18" charset="0"/>
                <a:cs typeface="Times New Roman" pitchFamily="18" charset="0"/>
              </a:rPr>
              <a:t> 03;</a:t>
            </a:r>
          </a:p>
          <a:p>
            <a:pPr>
              <a:buFont typeface="Arial" charset="0"/>
              <a:buNone/>
              <a:defRPr/>
            </a:pP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Kiểm</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tra</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đúng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Chữ</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ký</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điện</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tử</a:t>
            </a:r>
            <a:r>
              <a:rPr lang="en-US" sz="2400" dirty="0">
                <a:latin typeface="Times New Roman" pitchFamily="18" charset="0"/>
                <a:cs typeface="Times New Roman" pitchFamily="18" charset="0"/>
              </a:rPr>
              <a:t>;</a:t>
            </a:r>
          </a:p>
          <a:p>
            <a:pPr>
              <a:buFont typeface="Arial" charset="0"/>
              <a:buNone/>
              <a:defRPr/>
            </a:pPr>
            <a:r>
              <a:rPr lang="en-US" sz="2400" dirty="0">
                <a:latin typeface="Times New Roman" pitchFamily="18" charset="0"/>
                <a:cs typeface="Times New Roman" pitchFamily="18" charset="0"/>
              </a:rPr>
              <a:t>+ File </a:t>
            </a:r>
            <a:r>
              <a:rPr lang="en-US" sz="2400" dirty="0" err="1">
                <a:latin typeface="Times New Roman" pitchFamily="18" charset="0"/>
                <a:cs typeface="Times New Roman" pitchFamily="18" charset="0"/>
              </a:rPr>
              <a:t>thuyết</a:t>
            </a:r>
            <a:r>
              <a:rPr lang="en-US" sz="2400" dirty="0">
                <a:latin typeface="Times New Roman" pitchFamily="18" charset="0"/>
                <a:cs typeface="Times New Roman" pitchFamily="18" charset="0"/>
              </a:rPr>
              <a:t> minh (</a:t>
            </a:r>
            <a:r>
              <a:rPr lang="en-US" sz="2400" dirty="0" err="1">
                <a:latin typeface="Times New Roman" pitchFamily="18" charset="0"/>
                <a:cs typeface="Times New Roman" pitchFamily="18" charset="0"/>
              </a:rPr>
              <a:t>nếu</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có</a:t>
            </a:r>
            <a:r>
              <a:rPr lang="en-US" sz="2400" dirty="0">
                <a:latin typeface="Times New Roman" pitchFamily="18" charset="0"/>
                <a:cs typeface="Times New Roman" pitchFamily="18" charset="0"/>
              </a:rPr>
              <a:t>).</a:t>
            </a:r>
          </a:p>
        </p:txBody>
      </p:sp>
      <p:sp>
        <p:nvSpPr>
          <p:cNvPr id="7" name="TextBox 34"/>
          <p:cNvSpPr txBox="1">
            <a:spLocks noChangeArrowheads="1"/>
          </p:cNvSpPr>
          <p:nvPr/>
        </p:nvSpPr>
        <p:spPr bwMode="auto">
          <a:xfrm>
            <a:off x="200472" y="240903"/>
            <a:ext cx="9833244" cy="307777"/>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en-US" sz="2000" b="1" dirty="0">
                <a:solidFill>
                  <a:prstClr val="white"/>
                </a:solidFill>
                <a:latin typeface="Times New Roman" pitchFamily="18" charset="0"/>
                <a:ea typeface="Gill Sans" charset="0"/>
                <a:cs typeface="Times New Roman" pitchFamily="18" charset="0"/>
                <a:sym typeface="Gill Sans" charset="0"/>
              </a:rPr>
              <a:t>2.1 </a:t>
            </a:r>
            <a:r>
              <a:rPr lang="en-US" altLang="en-US" sz="2000" b="1" dirty="0" err="1">
                <a:solidFill>
                  <a:prstClr val="white"/>
                </a:solidFill>
                <a:latin typeface="Times New Roman" pitchFamily="18" charset="0"/>
                <a:ea typeface="Gill Sans" charset="0"/>
                <a:cs typeface="Times New Roman" pitchFamily="18" charset="0"/>
                <a:sym typeface="Gill Sans" charset="0"/>
              </a:rPr>
              <a:t>Các</a:t>
            </a:r>
            <a:r>
              <a:rPr lang="en-US" altLang="en-US" sz="2000" b="1" dirty="0">
                <a:solidFill>
                  <a:prstClr val="white"/>
                </a:solidFill>
                <a:latin typeface="Times New Roman" pitchFamily="18" charset="0"/>
                <a:ea typeface="Gill Sans" charset="0"/>
                <a:cs typeface="Times New Roman" pitchFamily="18" charset="0"/>
                <a:sym typeface="Gill Sans" charset="0"/>
              </a:rPr>
              <a:t> </a:t>
            </a:r>
            <a:r>
              <a:rPr lang="en-US" altLang="en-US" sz="2000" b="1" dirty="0" err="1">
                <a:solidFill>
                  <a:prstClr val="white"/>
                </a:solidFill>
                <a:latin typeface="Times New Roman" pitchFamily="18" charset="0"/>
                <a:ea typeface="Gill Sans" charset="0"/>
                <a:cs typeface="Times New Roman" pitchFamily="18" charset="0"/>
                <a:sym typeface="Gill Sans" charset="0"/>
              </a:rPr>
              <a:t>nguyên</a:t>
            </a:r>
            <a:r>
              <a:rPr lang="en-US" altLang="en-US" sz="2000" b="1" dirty="0">
                <a:solidFill>
                  <a:prstClr val="white"/>
                </a:solidFill>
                <a:latin typeface="Times New Roman" pitchFamily="18" charset="0"/>
                <a:ea typeface="Gill Sans" charset="0"/>
                <a:cs typeface="Times New Roman" pitchFamily="18" charset="0"/>
                <a:sym typeface="Gill Sans" charset="0"/>
              </a:rPr>
              <a:t> </a:t>
            </a:r>
            <a:r>
              <a:rPr lang="en-US" altLang="en-US" sz="2000" b="1" dirty="0" err="1">
                <a:solidFill>
                  <a:prstClr val="white"/>
                </a:solidFill>
                <a:latin typeface="Times New Roman" pitchFamily="18" charset="0"/>
                <a:ea typeface="Gill Sans" charset="0"/>
                <a:cs typeface="Times New Roman" pitchFamily="18" charset="0"/>
                <a:sym typeface="Gill Sans" charset="0"/>
              </a:rPr>
              <a:t>tắc</a:t>
            </a:r>
            <a:r>
              <a:rPr lang="en-US" altLang="en-US" sz="2000" b="1" dirty="0">
                <a:solidFill>
                  <a:prstClr val="white"/>
                </a:solidFill>
                <a:latin typeface="Times New Roman" pitchFamily="18" charset="0"/>
                <a:ea typeface="Gill Sans" charset="0"/>
                <a:cs typeface="Times New Roman" pitchFamily="18" charset="0"/>
                <a:sym typeface="Gill Sans" charset="0"/>
              </a:rPr>
              <a:t> </a:t>
            </a:r>
            <a:r>
              <a:rPr lang="en-US" altLang="en-US" sz="2000" b="1" dirty="0" err="1">
                <a:solidFill>
                  <a:prstClr val="white"/>
                </a:solidFill>
                <a:latin typeface="Times New Roman" pitchFamily="18" charset="0"/>
                <a:ea typeface="Gill Sans" charset="0"/>
                <a:cs typeface="Times New Roman" pitchFamily="18" charset="0"/>
                <a:sym typeface="Gill Sans" charset="0"/>
              </a:rPr>
              <a:t>cơ</a:t>
            </a:r>
            <a:r>
              <a:rPr lang="en-US" altLang="en-US" sz="2000" b="1" dirty="0">
                <a:solidFill>
                  <a:prstClr val="white"/>
                </a:solidFill>
                <a:latin typeface="Times New Roman" pitchFamily="18" charset="0"/>
                <a:ea typeface="Gill Sans" charset="0"/>
                <a:cs typeface="Times New Roman" pitchFamily="18" charset="0"/>
                <a:sym typeface="Gill Sans" charset="0"/>
              </a:rPr>
              <a:t> </a:t>
            </a:r>
            <a:r>
              <a:rPr lang="en-US" altLang="en-US" sz="2000" b="1" dirty="0" err="1">
                <a:solidFill>
                  <a:prstClr val="white"/>
                </a:solidFill>
                <a:latin typeface="Times New Roman" pitchFamily="18" charset="0"/>
                <a:ea typeface="Gill Sans" charset="0"/>
                <a:cs typeface="Times New Roman" pitchFamily="18" charset="0"/>
                <a:sym typeface="Gill Sans" charset="0"/>
              </a:rPr>
              <a:t>bản</a:t>
            </a:r>
            <a:r>
              <a:rPr lang="en-US" altLang="en-US" sz="2000" b="1" dirty="0">
                <a:solidFill>
                  <a:prstClr val="white"/>
                </a:solidFill>
                <a:latin typeface="Times New Roman" pitchFamily="18" charset="0"/>
                <a:ea typeface="Gill Sans" charset="0"/>
                <a:cs typeface="Times New Roman" pitchFamily="18" charset="0"/>
                <a:sym typeface="Gill Sans" charset="0"/>
              </a:rPr>
              <a:t> </a:t>
            </a:r>
            <a:r>
              <a:rPr lang="en-US" altLang="en-US" sz="2000" b="1" dirty="0" err="1">
                <a:solidFill>
                  <a:prstClr val="white"/>
                </a:solidFill>
                <a:latin typeface="Times New Roman" pitchFamily="18" charset="0"/>
                <a:ea typeface="Gill Sans" charset="0"/>
                <a:cs typeface="Times New Roman" pitchFamily="18" charset="0"/>
                <a:sym typeface="Gill Sans" charset="0"/>
              </a:rPr>
              <a:t>của</a:t>
            </a:r>
            <a:r>
              <a:rPr lang="en-US" altLang="en-US" sz="2000" b="1" dirty="0">
                <a:solidFill>
                  <a:prstClr val="white"/>
                </a:solidFill>
                <a:latin typeface="Times New Roman" pitchFamily="18" charset="0"/>
                <a:ea typeface="Gill Sans" charset="0"/>
                <a:cs typeface="Times New Roman" pitchFamily="18" charset="0"/>
                <a:sym typeface="Gill Sans" charset="0"/>
              </a:rPr>
              <a:t> </a:t>
            </a:r>
            <a:r>
              <a:rPr lang="en-US" altLang="en-US" sz="2000" b="1" dirty="0" err="1">
                <a:solidFill>
                  <a:prstClr val="white"/>
                </a:solidFill>
                <a:latin typeface="Times New Roman" pitchFamily="18" charset="0"/>
                <a:ea typeface="Gill Sans" charset="0"/>
                <a:cs typeface="Times New Roman" pitchFamily="18" charset="0"/>
                <a:sym typeface="Gill Sans" charset="0"/>
              </a:rPr>
              <a:t>hệ</a:t>
            </a:r>
            <a:r>
              <a:rPr lang="en-US" altLang="en-US" sz="2000" b="1" dirty="0">
                <a:solidFill>
                  <a:prstClr val="white"/>
                </a:solidFill>
                <a:latin typeface="Times New Roman" pitchFamily="18" charset="0"/>
                <a:ea typeface="Gill Sans" charset="0"/>
                <a:cs typeface="Times New Roman" pitchFamily="18" charset="0"/>
                <a:sym typeface="Gill Sans" charset="0"/>
              </a:rPr>
              <a:t> </a:t>
            </a:r>
            <a:r>
              <a:rPr lang="en-US" altLang="en-US" sz="2000" b="1" dirty="0" err="1">
                <a:solidFill>
                  <a:prstClr val="white"/>
                </a:solidFill>
                <a:latin typeface="Times New Roman" pitchFamily="18" charset="0"/>
                <a:ea typeface="Gill Sans" charset="0"/>
                <a:cs typeface="Times New Roman" pitchFamily="18" charset="0"/>
                <a:sym typeface="Gill Sans" charset="0"/>
              </a:rPr>
              <a:t>thống</a:t>
            </a:r>
            <a:r>
              <a:rPr lang="en-US" altLang="en-US" sz="2000" b="1" dirty="0">
                <a:solidFill>
                  <a:prstClr val="white"/>
                </a:solidFill>
                <a:latin typeface="Times New Roman" pitchFamily="18" charset="0"/>
                <a:ea typeface="Gill Sans" charset="0"/>
                <a:cs typeface="Times New Roman" pitchFamily="18" charset="0"/>
                <a:sym typeface="Gill Sans" charset="0"/>
              </a:rPr>
              <a:t> </a:t>
            </a:r>
            <a:r>
              <a:rPr lang="en-US" altLang="en-US" sz="2000" b="1" dirty="0" err="1">
                <a:solidFill>
                  <a:prstClr val="white"/>
                </a:solidFill>
                <a:latin typeface="Times New Roman" pitchFamily="18" charset="0"/>
                <a:ea typeface="Gill Sans" charset="0"/>
                <a:cs typeface="Times New Roman" pitchFamily="18" charset="0"/>
                <a:sym typeface="Gill Sans" charset="0"/>
              </a:rPr>
              <a:t>thu</a:t>
            </a:r>
            <a:r>
              <a:rPr lang="en-US" altLang="en-US" sz="2000" b="1" dirty="0">
                <a:solidFill>
                  <a:prstClr val="white"/>
                </a:solidFill>
                <a:latin typeface="Times New Roman" pitchFamily="18" charset="0"/>
                <a:ea typeface="Gill Sans" charset="0"/>
                <a:cs typeface="Times New Roman" pitchFamily="18" charset="0"/>
                <a:sym typeface="Gill Sans" charset="0"/>
              </a:rPr>
              <a:t> </a:t>
            </a:r>
            <a:r>
              <a:rPr lang="en-US" altLang="en-US" sz="2000" b="1" dirty="0" err="1">
                <a:solidFill>
                  <a:prstClr val="white"/>
                </a:solidFill>
                <a:latin typeface="Times New Roman" pitchFamily="18" charset="0"/>
                <a:ea typeface="Gill Sans" charset="0"/>
                <a:cs typeface="Times New Roman" pitchFamily="18" charset="0"/>
                <a:sym typeface="Gill Sans" charset="0"/>
              </a:rPr>
              <a:t>thập</a:t>
            </a:r>
            <a:r>
              <a:rPr lang="en-US" altLang="en-US" sz="2000" b="1" dirty="0">
                <a:solidFill>
                  <a:prstClr val="white"/>
                </a:solidFill>
                <a:latin typeface="Times New Roman" pitchFamily="18" charset="0"/>
                <a:ea typeface="Gill Sans" charset="0"/>
                <a:cs typeface="Times New Roman" pitchFamily="18" charset="0"/>
                <a:sym typeface="Gill Sans" charset="0"/>
              </a:rPr>
              <a:t> </a:t>
            </a:r>
            <a:r>
              <a:rPr lang="en-US" altLang="en-US" sz="2000" b="1" dirty="0" err="1">
                <a:solidFill>
                  <a:prstClr val="white"/>
                </a:solidFill>
                <a:latin typeface="Times New Roman" pitchFamily="18" charset="0"/>
                <a:ea typeface="Gill Sans" charset="0"/>
                <a:cs typeface="Times New Roman" pitchFamily="18" charset="0"/>
                <a:sym typeface="Gill Sans" charset="0"/>
              </a:rPr>
              <a:t>dữ</a:t>
            </a:r>
            <a:r>
              <a:rPr lang="en-US" altLang="en-US" sz="2000" b="1" dirty="0">
                <a:solidFill>
                  <a:prstClr val="white"/>
                </a:solidFill>
                <a:latin typeface="Times New Roman" pitchFamily="18" charset="0"/>
                <a:ea typeface="Gill Sans" charset="0"/>
                <a:cs typeface="Times New Roman" pitchFamily="18" charset="0"/>
                <a:sym typeface="Gill Sans" charset="0"/>
              </a:rPr>
              <a:t> </a:t>
            </a:r>
            <a:r>
              <a:rPr lang="en-US" altLang="en-US" sz="2000" b="1" dirty="0" err="1">
                <a:solidFill>
                  <a:prstClr val="white"/>
                </a:solidFill>
                <a:latin typeface="Times New Roman" pitchFamily="18" charset="0"/>
                <a:ea typeface="Gill Sans" charset="0"/>
                <a:cs typeface="Times New Roman" pitchFamily="18" charset="0"/>
                <a:sym typeface="Gill Sans" charset="0"/>
              </a:rPr>
              <a:t>liệu</a:t>
            </a:r>
            <a:r>
              <a:rPr lang="en-US" altLang="en-US" sz="2000" b="1" dirty="0">
                <a:solidFill>
                  <a:prstClr val="white"/>
                </a:solidFill>
                <a:latin typeface="Times New Roman" pitchFamily="18" charset="0"/>
                <a:ea typeface="Gill Sans" charset="0"/>
                <a:cs typeface="Times New Roman" pitchFamily="18" charset="0"/>
                <a:sym typeface="Gill Sans" charset="0"/>
              </a:rPr>
              <a:t> (Data Submission Portal)</a:t>
            </a:r>
            <a:endParaRPr lang="ko-KR" altLang="en-US"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955761088"/>
      </p:ext>
    </p:extLst>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 name="Picture 9"/>
          <p:cNvPicPr>
            <a:picLocks noChangeAspect="1" noChangeArrowheads="1"/>
          </p:cNvPicPr>
          <p:nvPr/>
        </p:nvPicPr>
        <p:blipFill rotWithShape="1">
          <a:blip r:embed="rId2" cstate="print">
            <a:duotone>
              <a:schemeClr val="accent1">
                <a:shade val="45000"/>
                <a:satMod val="135000"/>
              </a:schemeClr>
              <a:prstClr val="white"/>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rcRect l="20774" r="8544"/>
          <a:stretch/>
        </p:blipFill>
        <p:spPr bwMode="gray">
          <a:xfrm>
            <a:off x="2209" y="44624"/>
            <a:ext cx="9906000" cy="7104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4" name="직사각형 53"/>
          <p:cNvSpPr/>
          <p:nvPr/>
        </p:nvSpPr>
        <p:spPr>
          <a:xfrm flipV="1">
            <a:off x="-2209" y="-7621"/>
            <a:ext cx="9908209" cy="4571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prstClr val="white"/>
              </a:solidFill>
              <a:latin typeface="Times New Roman" panose="02020603050405020304" pitchFamily="18" charset="0"/>
              <a:cs typeface="Times New Roman" panose="02020603050405020304" pitchFamily="18" charset="0"/>
            </a:endParaRPr>
          </a:p>
        </p:txBody>
      </p:sp>
      <p:sp>
        <p:nvSpPr>
          <p:cNvPr id="57" name="TextBox 34"/>
          <p:cNvSpPr txBox="1">
            <a:spLocks noChangeArrowheads="1"/>
          </p:cNvSpPr>
          <p:nvPr/>
        </p:nvSpPr>
        <p:spPr bwMode="auto">
          <a:xfrm>
            <a:off x="232324" y="213807"/>
            <a:ext cx="9833244" cy="307777"/>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6.2.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Chức</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năng</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người</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dùng</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bên</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ngoài</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NHNN (External) </a:t>
            </a:r>
            <a:endParaRPr lang="ko-KR" altLang="en-US"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sp>
        <p:nvSpPr>
          <p:cNvPr id="8" name="TextBox 7"/>
          <p:cNvSpPr txBox="1"/>
          <p:nvPr/>
        </p:nvSpPr>
        <p:spPr>
          <a:xfrm>
            <a:off x="0" y="1196752"/>
            <a:ext cx="9906000" cy="4247317"/>
          </a:xfrm>
          <a:prstGeom prst="rect">
            <a:avLst/>
          </a:prstGeom>
          <a:noFill/>
        </p:spPr>
        <p:txBody>
          <a:bodyPr wrap="square" rtlCol="0">
            <a:spAutoFit/>
          </a:bodyPr>
          <a:lstStyle/>
          <a:p>
            <a:pPr marL="933450" indent="-400050">
              <a:buFont typeface="+mj-lt"/>
              <a:buAutoNum type="arabicPeriod"/>
            </a:pPr>
            <a:r>
              <a:rPr lang="vi-VN" altLang="ko-KR">
                <a:latin typeface="Times New Roman" pitchFamily="18" charset="0"/>
                <a:cs typeface="Times New Roman" pitchFamily="18" charset="0"/>
                <a:sym typeface="Gill Sans" charset="0"/>
              </a:rPr>
              <a:t>Trang </a:t>
            </a:r>
            <a:r>
              <a:rPr lang="en-US" altLang="ko-KR">
                <a:latin typeface="Times New Roman" pitchFamily="18" charset="0"/>
                <a:cs typeface="Times New Roman" pitchFamily="18" charset="0"/>
                <a:sym typeface="Gill Sans" charset="0"/>
              </a:rPr>
              <a:t>chính</a:t>
            </a:r>
            <a:endParaRPr lang="vi-VN" altLang="ko-KR">
              <a:latin typeface="Times New Roman" pitchFamily="18" charset="0"/>
              <a:cs typeface="Times New Roman" pitchFamily="18" charset="0"/>
              <a:sym typeface="Gill Sans" charset="0"/>
            </a:endParaRPr>
          </a:p>
          <a:p>
            <a:pPr marL="933450" indent="-400050">
              <a:buFont typeface="+mj-lt"/>
              <a:buAutoNum type="arabicPeriod"/>
            </a:pPr>
            <a:r>
              <a:rPr lang="vi-VN" altLang="ko-KR" err="1">
                <a:latin typeface="Times New Roman" pitchFamily="18" charset="0"/>
                <a:cs typeface="Times New Roman" pitchFamily="18" charset="0"/>
                <a:sym typeface="Gill Sans" charset="0"/>
              </a:rPr>
              <a:t>Lựa</a:t>
            </a:r>
            <a:r>
              <a:rPr lang="vi-VN" altLang="ko-KR">
                <a:latin typeface="Times New Roman" pitchFamily="18" charset="0"/>
                <a:cs typeface="Times New Roman" pitchFamily="18" charset="0"/>
                <a:sym typeface="Gill Sans" charset="0"/>
              </a:rPr>
              <a:t> </a:t>
            </a:r>
            <a:r>
              <a:rPr lang="vi-VN" altLang="ko-KR" err="1">
                <a:latin typeface="Times New Roman" pitchFamily="18" charset="0"/>
                <a:cs typeface="Times New Roman" pitchFamily="18" charset="0"/>
                <a:sym typeface="Gill Sans" charset="0"/>
              </a:rPr>
              <a:t>chọn</a:t>
            </a:r>
            <a:r>
              <a:rPr lang="vi-VN" altLang="ko-KR">
                <a:latin typeface="Times New Roman" pitchFamily="18" charset="0"/>
                <a:cs typeface="Times New Roman" pitchFamily="18" charset="0"/>
                <a:sym typeface="Gill Sans" charset="0"/>
              </a:rPr>
              <a:t> </a:t>
            </a:r>
            <a:r>
              <a:rPr lang="vi-VN" altLang="ko-KR" err="1">
                <a:latin typeface="Times New Roman" pitchFamily="18" charset="0"/>
                <a:cs typeface="Times New Roman" pitchFamily="18" charset="0"/>
                <a:sym typeface="Gill Sans" charset="0"/>
              </a:rPr>
              <a:t>báo</a:t>
            </a:r>
            <a:r>
              <a:rPr lang="vi-VN" altLang="ko-KR">
                <a:latin typeface="Times New Roman" pitchFamily="18" charset="0"/>
                <a:cs typeface="Times New Roman" pitchFamily="18" charset="0"/>
                <a:sym typeface="Gill Sans" charset="0"/>
              </a:rPr>
              <a:t> cáo</a:t>
            </a:r>
            <a:endParaRPr lang="en-US" altLang="ko-KR">
              <a:latin typeface="Times New Roman" pitchFamily="18" charset="0"/>
              <a:cs typeface="Times New Roman" pitchFamily="18" charset="0"/>
              <a:sym typeface="Gill Sans" charset="0"/>
            </a:endParaRPr>
          </a:p>
          <a:p>
            <a:pPr marL="1390650" lvl="1" indent="-400050">
              <a:buFont typeface="Wingdings" panose="05000000000000000000" pitchFamily="2" charset="2"/>
              <a:buChar char="§"/>
            </a:pPr>
            <a:r>
              <a:rPr lang="en-US">
                <a:latin typeface="Times New Roman" pitchFamily="18" charset="0"/>
                <a:cs typeface="Times New Roman" pitchFamily="18" charset="0"/>
              </a:rPr>
              <a:t>Tải file đơn</a:t>
            </a:r>
            <a:endParaRPr lang="vi-VN">
              <a:latin typeface="Times New Roman" pitchFamily="18" charset="0"/>
              <a:cs typeface="Times New Roman" pitchFamily="18" charset="0"/>
            </a:endParaRPr>
          </a:p>
          <a:p>
            <a:pPr marL="1390650" lvl="1" indent="-400050">
              <a:buFont typeface="Wingdings" panose="05000000000000000000" pitchFamily="2" charset="2"/>
              <a:buChar char="§"/>
            </a:pPr>
            <a:r>
              <a:rPr lang="en-US">
                <a:latin typeface="Times New Roman" pitchFamily="18" charset="0"/>
                <a:cs typeface="Times New Roman" pitchFamily="18" charset="0"/>
              </a:rPr>
              <a:t>Nộp nhiều báo cáo không phát sinh</a:t>
            </a:r>
            <a:endParaRPr lang="vi-VN">
              <a:latin typeface="Times New Roman" pitchFamily="18" charset="0"/>
              <a:cs typeface="Times New Roman" pitchFamily="18" charset="0"/>
            </a:endParaRPr>
          </a:p>
          <a:p>
            <a:pPr marL="933450" indent="-400050">
              <a:buFont typeface="+mj-lt"/>
              <a:buAutoNum type="arabicPeriod"/>
            </a:pPr>
            <a:r>
              <a:rPr lang="vi-VN" altLang="ko-KR">
                <a:latin typeface="Times New Roman" pitchFamily="18" charset="0"/>
                <a:cs typeface="Times New Roman" pitchFamily="18" charset="0"/>
                <a:sym typeface="Gill Sans" charset="0"/>
              </a:rPr>
              <a:t>Tải lên </a:t>
            </a:r>
            <a:r>
              <a:rPr lang="vi-VN" altLang="ko-KR" err="1">
                <a:latin typeface="Times New Roman" pitchFamily="18" charset="0"/>
                <a:cs typeface="Times New Roman" pitchFamily="18" charset="0"/>
                <a:sym typeface="Gill Sans" charset="0"/>
              </a:rPr>
              <a:t>nhiều</a:t>
            </a:r>
            <a:r>
              <a:rPr lang="vi-VN" altLang="ko-KR">
                <a:latin typeface="Times New Roman" pitchFamily="18" charset="0"/>
                <a:cs typeface="Times New Roman" pitchFamily="18" charset="0"/>
                <a:sym typeface="Gill Sans" charset="0"/>
              </a:rPr>
              <a:t> </a:t>
            </a:r>
            <a:r>
              <a:rPr lang="vi-VN" altLang="ko-KR" err="1">
                <a:latin typeface="Times New Roman" pitchFamily="18" charset="0"/>
                <a:cs typeface="Times New Roman" pitchFamily="18" charset="0"/>
                <a:sym typeface="Gill Sans" charset="0"/>
              </a:rPr>
              <a:t>file</a:t>
            </a:r>
            <a:endParaRPr lang="vi-VN" altLang="ko-KR">
              <a:latin typeface="Times New Roman" pitchFamily="18" charset="0"/>
              <a:cs typeface="Times New Roman" pitchFamily="18" charset="0"/>
              <a:sym typeface="Gill Sans" charset="0"/>
            </a:endParaRPr>
          </a:p>
          <a:p>
            <a:pPr marL="933450" indent="-400050">
              <a:buFont typeface="+mj-lt"/>
              <a:buAutoNum type="arabicPeriod"/>
            </a:pPr>
            <a:r>
              <a:rPr lang="vi-VN" altLang="ko-KR" err="1">
                <a:latin typeface="Times New Roman" pitchFamily="18" charset="0"/>
                <a:cs typeface="Times New Roman" pitchFamily="18" charset="0"/>
                <a:sym typeface="Gill Sans" charset="0"/>
              </a:rPr>
              <a:t>Gửi</a:t>
            </a:r>
            <a:r>
              <a:rPr lang="vi-VN" altLang="ko-KR">
                <a:latin typeface="Times New Roman" pitchFamily="18" charset="0"/>
                <a:cs typeface="Times New Roman" pitchFamily="18" charset="0"/>
                <a:sym typeface="Gill Sans" charset="0"/>
              </a:rPr>
              <a:t> </a:t>
            </a:r>
            <a:r>
              <a:rPr lang="vi-VN" altLang="ko-KR" err="1">
                <a:latin typeface="Times New Roman" pitchFamily="18" charset="0"/>
                <a:cs typeface="Times New Roman" pitchFamily="18" charset="0"/>
                <a:sym typeface="Gill Sans" charset="0"/>
              </a:rPr>
              <a:t>tới</a:t>
            </a:r>
            <a:r>
              <a:rPr lang="vi-VN" altLang="ko-KR">
                <a:latin typeface="Times New Roman" pitchFamily="18" charset="0"/>
                <a:cs typeface="Times New Roman" pitchFamily="18" charset="0"/>
                <a:sym typeface="Gill Sans" charset="0"/>
              </a:rPr>
              <a:t> </a:t>
            </a:r>
            <a:r>
              <a:rPr lang="vi-VN" altLang="ko-KR" err="1">
                <a:latin typeface="Times New Roman" pitchFamily="18" charset="0"/>
                <a:cs typeface="Times New Roman" pitchFamily="18" charset="0"/>
                <a:sym typeface="Gill Sans" charset="0"/>
              </a:rPr>
              <a:t>người</a:t>
            </a:r>
            <a:r>
              <a:rPr lang="vi-VN" altLang="ko-KR">
                <a:latin typeface="Times New Roman" pitchFamily="18" charset="0"/>
                <a:cs typeface="Times New Roman" pitchFamily="18" charset="0"/>
                <a:sym typeface="Gill Sans" charset="0"/>
              </a:rPr>
              <a:t> phê </a:t>
            </a:r>
            <a:r>
              <a:rPr lang="vi-VN" altLang="ko-KR" err="1">
                <a:latin typeface="Times New Roman" pitchFamily="18" charset="0"/>
                <a:cs typeface="Times New Roman" pitchFamily="18" charset="0"/>
                <a:sym typeface="Gill Sans" charset="0"/>
              </a:rPr>
              <a:t>duyệt</a:t>
            </a:r>
            <a:r>
              <a:rPr lang="vi-VN" altLang="ko-KR">
                <a:latin typeface="Times New Roman" pitchFamily="18" charset="0"/>
                <a:cs typeface="Times New Roman" pitchFamily="18" charset="0"/>
                <a:sym typeface="Gill Sans" charset="0"/>
              </a:rPr>
              <a:t> </a:t>
            </a:r>
            <a:r>
              <a:rPr lang="vi-VN" altLang="ko-KR" err="1">
                <a:latin typeface="Times New Roman" pitchFamily="18" charset="0"/>
                <a:cs typeface="Times New Roman" pitchFamily="18" charset="0"/>
                <a:sym typeface="Gill Sans" charset="0"/>
              </a:rPr>
              <a:t>báo</a:t>
            </a:r>
            <a:r>
              <a:rPr lang="vi-VN" altLang="ko-KR">
                <a:latin typeface="Times New Roman" pitchFamily="18" charset="0"/>
                <a:cs typeface="Times New Roman" pitchFamily="18" charset="0"/>
                <a:sym typeface="Gill Sans" charset="0"/>
              </a:rPr>
              <a:t> cáo</a:t>
            </a:r>
            <a:endParaRPr lang="en-US" altLang="ko-KR">
              <a:latin typeface="Times New Roman" pitchFamily="18" charset="0"/>
              <a:cs typeface="Times New Roman" pitchFamily="18" charset="0"/>
              <a:sym typeface="Gill Sans" charset="0"/>
            </a:endParaRPr>
          </a:p>
          <a:p>
            <a:pPr marL="1390650" lvl="1" indent="-400050">
              <a:buFont typeface="Wingdings" panose="05000000000000000000" pitchFamily="2" charset="2"/>
              <a:buChar char="§"/>
            </a:pPr>
            <a:r>
              <a:rPr lang="en-US" altLang="ko-KR">
                <a:latin typeface="Times New Roman" pitchFamily="18" charset="0"/>
                <a:cs typeface="Times New Roman" pitchFamily="18" charset="0"/>
                <a:sym typeface="Gill Sans" charset="0"/>
              </a:rPr>
              <a:t>Xem lại báo cáo</a:t>
            </a:r>
            <a:endParaRPr lang="vi-VN" altLang="ko-KR">
              <a:latin typeface="Times New Roman" pitchFamily="18" charset="0"/>
              <a:cs typeface="Times New Roman" pitchFamily="18" charset="0"/>
              <a:sym typeface="Gill Sans" charset="0"/>
            </a:endParaRPr>
          </a:p>
          <a:p>
            <a:pPr marL="933450" indent="-400050">
              <a:buFont typeface="+mj-lt"/>
              <a:buAutoNum type="arabicPeriod"/>
            </a:pPr>
            <a:r>
              <a:rPr lang="vi-VN" altLang="ko-KR">
                <a:latin typeface="Times New Roman" pitchFamily="18" charset="0"/>
                <a:cs typeface="Times New Roman" pitchFamily="18" charset="0"/>
                <a:sym typeface="Gill Sans" charset="0"/>
              </a:rPr>
              <a:t>Gửi </a:t>
            </a:r>
            <a:r>
              <a:rPr lang="vi-VN" altLang="ko-KR" err="1">
                <a:latin typeface="Times New Roman" pitchFamily="18" charset="0"/>
                <a:cs typeface="Times New Roman" pitchFamily="18" charset="0"/>
                <a:sym typeface="Gill Sans" charset="0"/>
              </a:rPr>
              <a:t>tới</a:t>
            </a:r>
            <a:r>
              <a:rPr lang="vi-VN" altLang="ko-KR">
                <a:latin typeface="Times New Roman" pitchFamily="18" charset="0"/>
                <a:cs typeface="Times New Roman" pitchFamily="18" charset="0"/>
                <a:sym typeface="Gill Sans" charset="0"/>
              </a:rPr>
              <a:t> NHNN</a:t>
            </a:r>
            <a:endParaRPr lang="en-US" altLang="ko-KR">
              <a:latin typeface="Times New Roman" pitchFamily="18" charset="0"/>
              <a:cs typeface="Times New Roman" pitchFamily="18" charset="0"/>
              <a:sym typeface="Gill Sans" charset="0"/>
            </a:endParaRPr>
          </a:p>
          <a:p>
            <a:pPr marL="1390650" lvl="2" indent="-400050">
              <a:buFont typeface="Wingdings" panose="05000000000000000000" pitchFamily="2" charset="2"/>
              <a:buChar char="§"/>
            </a:pPr>
            <a:r>
              <a:rPr lang="en-US" altLang="ko-KR">
                <a:latin typeface="Times New Roman" pitchFamily="18" charset="0"/>
                <a:cs typeface="Times New Roman" pitchFamily="18" charset="0"/>
                <a:sym typeface="Gill Sans" charset="0"/>
              </a:rPr>
              <a:t>Xem lại báo cáo</a:t>
            </a:r>
            <a:endParaRPr lang="vi-VN" altLang="ko-KR">
              <a:latin typeface="Times New Roman" pitchFamily="18" charset="0"/>
              <a:cs typeface="Times New Roman" pitchFamily="18" charset="0"/>
              <a:sym typeface="Gill Sans" charset="0"/>
            </a:endParaRPr>
          </a:p>
          <a:p>
            <a:pPr marL="933450" indent="-400050">
              <a:buFont typeface="+mj-lt"/>
              <a:buAutoNum type="arabicPeriod"/>
            </a:pPr>
            <a:r>
              <a:rPr lang="vi-VN" altLang="ko-KR">
                <a:latin typeface="Times New Roman" pitchFamily="18" charset="0"/>
                <a:cs typeface="Times New Roman" pitchFamily="18" charset="0"/>
                <a:sym typeface="Gill Sans" charset="0"/>
              </a:rPr>
              <a:t>Xem </a:t>
            </a:r>
            <a:r>
              <a:rPr lang="vi-VN" altLang="ko-KR" err="1">
                <a:latin typeface="Times New Roman" pitchFamily="18" charset="0"/>
                <a:cs typeface="Times New Roman" pitchFamily="18" charset="0"/>
                <a:sym typeface="Gill Sans" charset="0"/>
              </a:rPr>
              <a:t>tình</a:t>
            </a:r>
            <a:r>
              <a:rPr lang="vi-VN" altLang="ko-KR">
                <a:latin typeface="Times New Roman" pitchFamily="18" charset="0"/>
                <a:cs typeface="Times New Roman" pitchFamily="18" charset="0"/>
                <a:sym typeface="Gill Sans" charset="0"/>
              </a:rPr>
              <a:t> </a:t>
            </a:r>
            <a:r>
              <a:rPr lang="vi-VN" altLang="ko-KR" err="1">
                <a:latin typeface="Times New Roman" pitchFamily="18" charset="0"/>
                <a:cs typeface="Times New Roman" pitchFamily="18" charset="0"/>
                <a:sym typeface="Gill Sans" charset="0"/>
              </a:rPr>
              <a:t>trạng</a:t>
            </a:r>
            <a:r>
              <a:rPr lang="vi-VN" altLang="ko-KR">
                <a:latin typeface="Times New Roman" pitchFamily="18" charset="0"/>
                <a:cs typeface="Times New Roman" pitchFamily="18" charset="0"/>
                <a:sym typeface="Gill Sans" charset="0"/>
              </a:rPr>
              <a:t> </a:t>
            </a:r>
            <a:r>
              <a:rPr lang="vi-VN" altLang="ko-KR" err="1">
                <a:latin typeface="Times New Roman" pitchFamily="18" charset="0"/>
                <a:cs typeface="Times New Roman" pitchFamily="18" charset="0"/>
                <a:sym typeface="Gill Sans" charset="0"/>
              </a:rPr>
              <a:t>truyền</a:t>
            </a:r>
            <a:r>
              <a:rPr lang="vi-VN" altLang="ko-KR">
                <a:latin typeface="Times New Roman" pitchFamily="18" charset="0"/>
                <a:cs typeface="Times New Roman" pitchFamily="18" charset="0"/>
                <a:sym typeface="Gill Sans" charset="0"/>
              </a:rPr>
              <a:t> </a:t>
            </a:r>
            <a:r>
              <a:rPr lang="vi-VN" altLang="ko-KR" err="1">
                <a:latin typeface="Times New Roman" pitchFamily="18" charset="0"/>
                <a:cs typeface="Times New Roman" pitchFamily="18" charset="0"/>
                <a:sym typeface="Gill Sans" charset="0"/>
              </a:rPr>
              <a:t>báo</a:t>
            </a:r>
            <a:r>
              <a:rPr lang="vi-VN" altLang="ko-KR">
                <a:latin typeface="Times New Roman" pitchFamily="18" charset="0"/>
                <a:cs typeface="Times New Roman" pitchFamily="18" charset="0"/>
                <a:sym typeface="Gill Sans" charset="0"/>
              </a:rPr>
              <a:t> </a:t>
            </a:r>
            <a:r>
              <a:rPr lang="vi-VN" altLang="ko-KR" err="1">
                <a:latin typeface="Times New Roman" pitchFamily="18" charset="0"/>
                <a:cs typeface="Times New Roman" pitchFamily="18" charset="0"/>
                <a:sym typeface="Gill Sans" charset="0"/>
              </a:rPr>
              <a:t>cáo</a:t>
            </a:r>
            <a:endParaRPr lang="vi-VN" altLang="ko-KR">
              <a:latin typeface="Times New Roman" pitchFamily="18" charset="0"/>
              <a:cs typeface="Times New Roman" pitchFamily="18" charset="0"/>
              <a:sym typeface="Gill Sans" charset="0"/>
            </a:endParaRPr>
          </a:p>
          <a:p>
            <a:pPr marL="933450" indent="-400050">
              <a:buFont typeface="+mj-lt"/>
              <a:buAutoNum type="arabicPeriod"/>
            </a:pPr>
            <a:r>
              <a:rPr lang="vi-VN" altLang="ko-KR" err="1">
                <a:latin typeface="Times New Roman" pitchFamily="18" charset="0"/>
                <a:cs typeface="Times New Roman" pitchFamily="18" charset="0"/>
                <a:sym typeface="Gill Sans" charset="0"/>
              </a:rPr>
              <a:t>Hỏi</a:t>
            </a:r>
            <a:r>
              <a:rPr lang="vi-VN" altLang="ko-KR">
                <a:latin typeface="Times New Roman" pitchFamily="18" charset="0"/>
                <a:cs typeface="Times New Roman" pitchFamily="18" charset="0"/>
                <a:sym typeface="Gill Sans" charset="0"/>
              </a:rPr>
              <a:t> </a:t>
            </a:r>
            <a:r>
              <a:rPr lang="vi-VN" altLang="ko-KR" err="1">
                <a:latin typeface="Times New Roman" pitchFamily="18" charset="0"/>
                <a:cs typeface="Times New Roman" pitchFamily="18" charset="0"/>
                <a:sym typeface="Gill Sans" charset="0"/>
              </a:rPr>
              <a:t>đáp</a:t>
            </a:r>
            <a:endParaRPr lang="vi-VN" altLang="ko-KR">
              <a:latin typeface="Times New Roman" pitchFamily="18" charset="0"/>
              <a:cs typeface="Times New Roman" pitchFamily="18" charset="0"/>
              <a:sym typeface="Gill Sans" charset="0"/>
            </a:endParaRPr>
          </a:p>
          <a:p>
            <a:pPr marL="933450" indent="-400050">
              <a:buFont typeface="+mj-lt"/>
              <a:buAutoNum type="arabicPeriod"/>
            </a:pPr>
            <a:r>
              <a:rPr lang="vi-VN" altLang="ko-KR" smtClean="0">
                <a:latin typeface="Times New Roman" pitchFamily="18" charset="0"/>
                <a:cs typeface="Times New Roman" pitchFamily="18" charset="0"/>
                <a:sym typeface="Gill Sans" charset="0"/>
              </a:rPr>
              <a:t>Phản hồi báo cáo</a:t>
            </a:r>
            <a:endParaRPr lang="vi-VN" altLang="ko-KR">
              <a:latin typeface="Times New Roman" pitchFamily="18" charset="0"/>
              <a:cs typeface="Times New Roman" pitchFamily="18" charset="0"/>
              <a:sym typeface="Gill Sans" charset="0"/>
            </a:endParaRPr>
          </a:p>
          <a:p>
            <a:pPr marL="933450" indent="-400050">
              <a:buFont typeface="+mj-lt"/>
              <a:buAutoNum type="arabicPeriod"/>
            </a:pPr>
            <a:r>
              <a:rPr lang="vi-VN" altLang="ko-KR">
                <a:latin typeface="Times New Roman" pitchFamily="18" charset="0"/>
                <a:cs typeface="Times New Roman" pitchFamily="18" charset="0"/>
                <a:sym typeface="Gill Sans" charset="0"/>
              </a:rPr>
              <a:t>Yêu </a:t>
            </a:r>
            <a:r>
              <a:rPr lang="vi-VN" altLang="ko-KR" err="1">
                <a:latin typeface="Times New Roman" pitchFamily="18" charset="0"/>
                <a:cs typeface="Times New Roman" pitchFamily="18" charset="0"/>
                <a:sym typeface="Gill Sans" charset="0"/>
              </a:rPr>
              <a:t>cầu</a:t>
            </a:r>
            <a:r>
              <a:rPr lang="vi-VN" altLang="ko-KR">
                <a:latin typeface="Times New Roman" pitchFamily="18" charset="0"/>
                <a:cs typeface="Times New Roman" pitchFamily="18" charset="0"/>
                <a:sym typeface="Gill Sans" charset="0"/>
              </a:rPr>
              <a:t> </a:t>
            </a:r>
            <a:r>
              <a:rPr lang="vi-VN" altLang="ko-KR" err="1">
                <a:latin typeface="Times New Roman" pitchFamily="18" charset="0"/>
                <a:cs typeface="Times New Roman" pitchFamily="18" charset="0"/>
                <a:sym typeface="Gill Sans" charset="0"/>
              </a:rPr>
              <a:t>mẫu</a:t>
            </a:r>
            <a:r>
              <a:rPr lang="vi-VN" altLang="ko-KR">
                <a:latin typeface="Times New Roman" pitchFamily="18" charset="0"/>
                <a:cs typeface="Times New Roman" pitchFamily="18" charset="0"/>
                <a:sym typeface="Gill Sans" charset="0"/>
              </a:rPr>
              <a:t> biểu</a:t>
            </a:r>
            <a:endParaRPr lang="en-US" altLang="ko-KR">
              <a:latin typeface="Times New Roman" pitchFamily="18" charset="0"/>
              <a:cs typeface="Times New Roman" pitchFamily="18" charset="0"/>
              <a:sym typeface="Gill Sans" charset="0"/>
            </a:endParaRPr>
          </a:p>
          <a:p>
            <a:pPr marL="533400"/>
            <a:endParaRPr lang="vi-VN" altLang="ko-KR">
              <a:latin typeface="Times New Roman" pitchFamily="18" charset="0"/>
              <a:cs typeface="Times New Roman" pitchFamily="18" charset="0"/>
              <a:sym typeface="Gill Sans" charset="0"/>
            </a:endParaRPr>
          </a:p>
          <a:p>
            <a:pPr marL="933450" indent="-400050">
              <a:buFont typeface="+mj-lt"/>
              <a:buAutoNum type="arabicPeriod"/>
            </a:pPr>
            <a:endParaRPr lang="en-US" altLang="ko-KR">
              <a:solidFill>
                <a:schemeClr val="tx2"/>
              </a:solidFill>
              <a:latin typeface="Times New Roman" pitchFamily="18" charset="0"/>
              <a:ea typeface="Gill Sans" charset="0"/>
              <a:cs typeface="Times New Roman" pitchFamily="18" charset="0"/>
              <a:sym typeface="Gill Sans" charset="0"/>
            </a:endParaRPr>
          </a:p>
        </p:txBody>
      </p:sp>
    </p:spTree>
    <p:extLst>
      <p:ext uri="{BB962C8B-B14F-4D97-AF65-F5344CB8AC3E}">
        <p14:creationId xmlns:p14="http://schemas.microsoft.com/office/powerpoint/2010/main" val="2135090588"/>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 name="Picture 9"/>
          <p:cNvPicPr>
            <a:picLocks noChangeAspect="1" noChangeArrowheads="1"/>
          </p:cNvPicPr>
          <p:nvPr/>
        </p:nvPicPr>
        <p:blipFill rotWithShape="1">
          <a:blip r:embed="rId2" cstate="print">
            <a:duotone>
              <a:schemeClr val="accent1">
                <a:shade val="45000"/>
                <a:satMod val="135000"/>
              </a:schemeClr>
              <a:prstClr val="white"/>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rcRect l="20774" r="8544"/>
          <a:stretch/>
        </p:blipFill>
        <p:spPr bwMode="gray">
          <a:xfrm>
            <a:off x="2209" y="44624"/>
            <a:ext cx="9906000" cy="7104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4" name="직사각형 53"/>
          <p:cNvSpPr/>
          <p:nvPr/>
        </p:nvSpPr>
        <p:spPr>
          <a:xfrm flipV="1">
            <a:off x="-2209" y="-7621"/>
            <a:ext cx="9908209" cy="4571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prstClr val="white"/>
              </a:solidFill>
              <a:latin typeface="Times New Roman" panose="02020603050405020304" pitchFamily="18" charset="0"/>
              <a:cs typeface="Times New Roman" panose="02020603050405020304" pitchFamily="18" charset="0"/>
            </a:endParaRPr>
          </a:p>
        </p:txBody>
      </p:sp>
      <p:sp>
        <p:nvSpPr>
          <p:cNvPr id="57" name="TextBox 34"/>
          <p:cNvSpPr txBox="1">
            <a:spLocks noChangeArrowheads="1"/>
          </p:cNvSpPr>
          <p:nvPr/>
        </p:nvSpPr>
        <p:spPr bwMode="auto">
          <a:xfrm>
            <a:off x="232324" y="213807"/>
            <a:ext cx="9833244" cy="307777"/>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6.2.1. External / Trang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chính</a:t>
            </a:r>
            <a:endParaRPr lang="ko-KR" altLang="en-US"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sp>
        <p:nvSpPr>
          <p:cNvPr id="8" name="TextBox 7"/>
          <p:cNvSpPr txBox="1"/>
          <p:nvPr/>
        </p:nvSpPr>
        <p:spPr>
          <a:xfrm>
            <a:off x="488504" y="1640989"/>
            <a:ext cx="8856984" cy="369332"/>
          </a:xfrm>
          <a:prstGeom prst="rect">
            <a:avLst/>
          </a:prstGeom>
          <a:noFill/>
        </p:spPr>
        <p:txBody>
          <a:bodyPr wrap="square" rtlCol="0">
            <a:spAutoFit/>
          </a:bodyPr>
          <a:lstStyle/>
          <a:p>
            <a:pPr marL="533400"/>
            <a:endParaRPr lang="en-US" altLang="ko-KR">
              <a:solidFill>
                <a:schemeClr val="tx2"/>
              </a:solidFill>
              <a:latin typeface="Times New Roman" pitchFamily="18" charset="0"/>
              <a:ea typeface="Gill Sans" charset="0"/>
              <a:cs typeface="Times New Roman" pitchFamily="18" charset="0"/>
              <a:sym typeface="Gill Sans" charset="0"/>
            </a:endParaRPr>
          </a:p>
        </p:txBody>
      </p:sp>
      <p:pic>
        <p:nvPicPr>
          <p:cNvPr id="10" name="Picture 2" descr="C:\Users\CAOVV_~1\AppData\Local\Temp\SNAGHTML69dbc5f.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205" y="690767"/>
            <a:ext cx="9871795" cy="4924425"/>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11"/>
          <p:cNvSpPr txBox="1"/>
          <p:nvPr/>
        </p:nvSpPr>
        <p:spPr>
          <a:xfrm>
            <a:off x="-46485" y="5934670"/>
            <a:ext cx="9916841" cy="923330"/>
          </a:xfrm>
          <a:prstGeom prst="rect">
            <a:avLst/>
          </a:prstGeom>
          <a:noFill/>
        </p:spPr>
        <p:txBody>
          <a:bodyPr wrap="square" rtlCol="0">
            <a:spAutoFit/>
          </a:bodyPr>
          <a:lstStyle/>
          <a:p>
            <a:pPr marL="819150" indent="-285750">
              <a:buFont typeface="Wingdings" panose="05000000000000000000" pitchFamily="2" charset="2"/>
              <a:buChar char="Ø"/>
            </a:pPr>
            <a:r>
              <a:rPr lang="en-US" altLang="ko-KR" err="1">
                <a:latin typeface="Times New Roman" pitchFamily="18" charset="0"/>
                <a:cs typeface="Times New Roman" pitchFamily="18" charset="0"/>
                <a:sym typeface="Gill Sans" charset="0"/>
              </a:rPr>
              <a:t>Hiển</a:t>
            </a:r>
            <a:r>
              <a:rPr lang="en-US" altLang="ko-KR">
                <a:latin typeface="Times New Roman" pitchFamily="18" charset="0"/>
                <a:cs typeface="Times New Roman" pitchFamily="18" charset="0"/>
                <a:sym typeface="Gill Sans" charset="0"/>
              </a:rPr>
              <a:t> </a:t>
            </a:r>
            <a:r>
              <a:rPr lang="en-US" altLang="ko-KR" err="1">
                <a:latin typeface="Times New Roman" pitchFamily="18" charset="0"/>
                <a:cs typeface="Times New Roman" pitchFamily="18" charset="0"/>
                <a:sym typeface="Gill Sans" charset="0"/>
              </a:rPr>
              <a:t>thị</a:t>
            </a:r>
            <a:r>
              <a:rPr lang="en-US" altLang="ko-KR">
                <a:latin typeface="Times New Roman" pitchFamily="18" charset="0"/>
                <a:cs typeface="Times New Roman" pitchFamily="18" charset="0"/>
                <a:sym typeface="Gill Sans" charset="0"/>
              </a:rPr>
              <a:t> </a:t>
            </a:r>
            <a:r>
              <a:rPr lang="en-US" altLang="ko-KR" err="1">
                <a:latin typeface="Times New Roman" pitchFamily="18" charset="0"/>
                <a:cs typeface="Times New Roman" pitchFamily="18" charset="0"/>
                <a:sym typeface="Gill Sans" charset="0"/>
              </a:rPr>
              <a:t>thông</a:t>
            </a:r>
            <a:r>
              <a:rPr lang="en-US" altLang="ko-KR">
                <a:latin typeface="Times New Roman" pitchFamily="18" charset="0"/>
                <a:cs typeface="Times New Roman" pitchFamily="18" charset="0"/>
                <a:sym typeface="Gill Sans" charset="0"/>
              </a:rPr>
              <a:t> tin: </a:t>
            </a:r>
            <a:r>
              <a:rPr lang="en-US" altLang="ko-KR" err="1">
                <a:latin typeface="Times New Roman" pitchFamily="18" charset="0"/>
                <a:cs typeface="Times New Roman" pitchFamily="18" charset="0"/>
                <a:sym typeface="Gill Sans" charset="0"/>
              </a:rPr>
              <a:t>Cập</a:t>
            </a:r>
            <a:r>
              <a:rPr lang="en-US" altLang="ko-KR">
                <a:latin typeface="Times New Roman" pitchFamily="18" charset="0"/>
                <a:cs typeface="Times New Roman" pitchFamily="18" charset="0"/>
                <a:sym typeface="Gill Sans" charset="0"/>
              </a:rPr>
              <a:t> </a:t>
            </a:r>
            <a:r>
              <a:rPr lang="en-US" altLang="ko-KR" err="1">
                <a:latin typeface="Times New Roman" pitchFamily="18" charset="0"/>
                <a:cs typeface="Times New Roman" pitchFamily="18" charset="0"/>
                <a:sym typeface="Gill Sans" charset="0"/>
              </a:rPr>
              <a:t>nhật</a:t>
            </a:r>
            <a:r>
              <a:rPr lang="en-US" altLang="ko-KR">
                <a:latin typeface="Times New Roman" pitchFamily="18" charset="0"/>
                <a:cs typeface="Times New Roman" pitchFamily="18" charset="0"/>
                <a:sym typeface="Gill Sans" charset="0"/>
              </a:rPr>
              <a:t> </a:t>
            </a:r>
            <a:r>
              <a:rPr lang="en-US" altLang="ko-KR" err="1">
                <a:latin typeface="Times New Roman" pitchFamily="18" charset="0"/>
                <a:cs typeface="Times New Roman" pitchFamily="18" charset="0"/>
                <a:sym typeface="Gill Sans" charset="0"/>
              </a:rPr>
              <a:t>phiên</a:t>
            </a:r>
            <a:r>
              <a:rPr lang="en-US" altLang="ko-KR">
                <a:latin typeface="Times New Roman" pitchFamily="18" charset="0"/>
                <a:cs typeface="Times New Roman" pitchFamily="18" charset="0"/>
                <a:sym typeface="Gill Sans" charset="0"/>
              </a:rPr>
              <a:t> </a:t>
            </a:r>
            <a:r>
              <a:rPr lang="en-US" altLang="ko-KR" err="1">
                <a:latin typeface="Times New Roman" pitchFamily="18" charset="0"/>
                <a:cs typeface="Times New Roman" pitchFamily="18" charset="0"/>
                <a:sym typeface="Gill Sans" charset="0"/>
              </a:rPr>
              <a:t>bản</a:t>
            </a:r>
            <a:r>
              <a:rPr lang="en-US" altLang="ko-KR">
                <a:latin typeface="Times New Roman" pitchFamily="18" charset="0"/>
                <a:cs typeface="Times New Roman" pitchFamily="18" charset="0"/>
                <a:sym typeface="Gill Sans" charset="0"/>
              </a:rPr>
              <a:t> UDSS, </a:t>
            </a:r>
            <a:r>
              <a:rPr lang="en-US" altLang="ko-KR" err="1">
                <a:latin typeface="Times New Roman" pitchFamily="18" charset="0"/>
                <a:cs typeface="Times New Roman" pitchFamily="18" charset="0"/>
                <a:sym typeface="Gill Sans" charset="0"/>
              </a:rPr>
              <a:t>yêu</a:t>
            </a:r>
            <a:r>
              <a:rPr lang="en-US" altLang="ko-KR">
                <a:latin typeface="Times New Roman" pitchFamily="18" charset="0"/>
                <a:cs typeface="Times New Roman" pitchFamily="18" charset="0"/>
                <a:sym typeface="Gill Sans" charset="0"/>
              </a:rPr>
              <a:t> </a:t>
            </a:r>
            <a:r>
              <a:rPr lang="en-US" altLang="ko-KR" err="1">
                <a:latin typeface="Times New Roman" pitchFamily="18" charset="0"/>
                <a:cs typeface="Times New Roman" pitchFamily="18" charset="0"/>
                <a:sym typeface="Gill Sans" charset="0"/>
              </a:rPr>
              <a:t>cầu</a:t>
            </a:r>
            <a:r>
              <a:rPr lang="en-US" altLang="ko-KR">
                <a:latin typeface="Times New Roman" pitchFamily="18" charset="0"/>
                <a:cs typeface="Times New Roman" pitchFamily="18" charset="0"/>
                <a:sym typeface="Gill Sans" charset="0"/>
              </a:rPr>
              <a:t> </a:t>
            </a:r>
            <a:r>
              <a:rPr lang="en-US" altLang="ko-KR" err="1">
                <a:latin typeface="Times New Roman" pitchFamily="18" charset="0"/>
                <a:cs typeface="Times New Roman" pitchFamily="18" charset="0"/>
                <a:sym typeface="Gill Sans" charset="0"/>
              </a:rPr>
              <a:t>gửi</a:t>
            </a:r>
            <a:r>
              <a:rPr lang="en-US" altLang="ko-KR">
                <a:latin typeface="Times New Roman" pitchFamily="18" charset="0"/>
                <a:cs typeface="Times New Roman" pitchFamily="18" charset="0"/>
                <a:sym typeface="Gill Sans" charset="0"/>
              </a:rPr>
              <a:t> </a:t>
            </a:r>
            <a:r>
              <a:rPr lang="en-US" altLang="ko-KR" err="1">
                <a:latin typeface="Times New Roman" pitchFamily="18" charset="0"/>
                <a:cs typeface="Times New Roman" pitchFamily="18" charset="0"/>
                <a:sym typeface="Gill Sans" charset="0"/>
              </a:rPr>
              <a:t>báo</a:t>
            </a:r>
            <a:r>
              <a:rPr lang="en-US" altLang="ko-KR">
                <a:latin typeface="Times New Roman" pitchFamily="18" charset="0"/>
                <a:cs typeface="Times New Roman" pitchFamily="18" charset="0"/>
                <a:sym typeface="Gill Sans" charset="0"/>
              </a:rPr>
              <a:t> </a:t>
            </a:r>
            <a:r>
              <a:rPr lang="en-US" altLang="ko-KR" err="1">
                <a:latin typeface="Times New Roman" pitchFamily="18" charset="0"/>
                <a:cs typeface="Times New Roman" pitchFamily="18" charset="0"/>
                <a:sym typeface="Gill Sans" charset="0"/>
              </a:rPr>
              <a:t>cáo</a:t>
            </a:r>
            <a:r>
              <a:rPr lang="en-US" altLang="ko-KR">
                <a:latin typeface="Times New Roman" pitchFamily="18" charset="0"/>
                <a:cs typeface="Times New Roman" pitchFamily="18" charset="0"/>
                <a:sym typeface="Gill Sans" charset="0"/>
              </a:rPr>
              <a:t> </a:t>
            </a:r>
            <a:r>
              <a:rPr lang="en-US" altLang="ko-KR" err="1">
                <a:latin typeface="Times New Roman" pitchFamily="18" charset="0"/>
                <a:cs typeface="Times New Roman" pitchFamily="18" charset="0"/>
                <a:sym typeface="Gill Sans" charset="0"/>
              </a:rPr>
              <a:t>và</a:t>
            </a:r>
            <a:r>
              <a:rPr lang="en-US" altLang="ko-KR">
                <a:latin typeface="Times New Roman" pitchFamily="18" charset="0"/>
                <a:cs typeface="Times New Roman" pitchFamily="18" charset="0"/>
                <a:sym typeface="Gill Sans" charset="0"/>
              </a:rPr>
              <a:t> </a:t>
            </a:r>
            <a:r>
              <a:rPr lang="en-US" altLang="ko-KR" smtClean="0">
                <a:latin typeface="Times New Roman" pitchFamily="18" charset="0"/>
                <a:cs typeface="Times New Roman" pitchFamily="18" charset="0"/>
                <a:sym typeface="Gill Sans" charset="0"/>
              </a:rPr>
              <a:t>Phản hồi mẫu biểu</a:t>
            </a:r>
            <a:r>
              <a:rPr lang="en-US" altLang="ko-KR" smtClean="0">
                <a:solidFill>
                  <a:schemeClr val="tx2"/>
                </a:solidFill>
                <a:latin typeface="Times New Roman" pitchFamily="18" charset="0"/>
                <a:cs typeface="Times New Roman" pitchFamily="18" charset="0"/>
                <a:sym typeface="Gill Sans" charset="0"/>
              </a:rPr>
              <a:t>.</a:t>
            </a:r>
            <a:endParaRPr lang="vi-VN" altLang="ko-KR">
              <a:solidFill>
                <a:schemeClr val="tx2"/>
              </a:solidFill>
              <a:latin typeface="Times New Roman" pitchFamily="18" charset="0"/>
              <a:cs typeface="Times New Roman" pitchFamily="18" charset="0"/>
              <a:sym typeface="Gill Sans" charset="0"/>
            </a:endParaRPr>
          </a:p>
          <a:p>
            <a:pPr marL="933450" indent="-400050">
              <a:buFont typeface="+mj-lt"/>
              <a:buAutoNum type="arabicPeriod"/>
            </a:pPr>
            <a:endParaRPr lang="en-US" altLang="ko-KR">
              <a:solidFill>
                <a:schemeClr val="tx2"/>
              </a:solidFill>
              <a:latin typeface="Times New Roman" pitchFamily="18" charset="0"/>
              <a:ea typeface="Gill Sans" charset="0"/>
              <a:cs typeface="Times New Roman" pitchFamily="18" charset="0"/>
              <a:sym typeface="Gill Sans" charset="0"/>
            </a:endParaRPr>
          </a:p>
          <a:p>
            <a:pPr marL="533400"/>
            <a:endParaRPr lang="en-US" altLang="ko-KR">
              <a:solidFill>
                <a:schemeClr val="tx2"/>
              </a:solidFill>
              <a:latin typeface="Times New Roman" pitchFamily="18" charset="0"/>
              <a:ea typeface="Gill Sans" charset="0"/>
              <a:cs typeface="Times New Roman" pitchFamily="18" charset="0"/>
              <a:sym typeface="Gill Sans" charset="0"/>
            </a:endParaRPr>
          </a:p>
        </p:txBody>
      </p:sp>
    </p:spTree>
    <p:extLst>
      <p:ext uri="{BB962C8B-B14F-4D97-AF65-F5344CB8AC3E}">
        <p14:creationId xmlns:p14="http://schemas.microsoft.com/office/powerpoint/2010/main" val="287272774"/>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 name="Picture 9"/>
          <p:cNvPicPr>
            <a:picLocks noChangeAspect="1" noChangeArrowheads="1"/>
          </p:cNvPicPr>
          <p:nvPr/>
        </p:nvPicPr>
        <p:blipFill rotWithShape="1">
          <a:blip r:embed="rId2" cstate="print">
            <a:duotone>
              <a:schemeClr val="accent1">
                <a:shade val="45000"/>
                <a:satMod val="135000"/>
              </a:schemeClr>
              <a:prstClr val="white"/>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rcRect l="20774" r="8544"/>
          <a:stretch/>
        </p:blipFill>
        <p:spPr bwMode="gray">
          <a:xfrm>
            <a:off x="2209" y="44624"/>
            <a:ext cx="9906000" cy="7104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4" name="직사각형 53"/>
          <p:cNvSpPr/>
          <p:nvPr/>
        </p:nvSpPr>
        <p:spPr>
          <a:xfrm flipV="1">
            <a:off x="-2209" y="-7621"/>
            <a:ext cx="9908209" cy="4571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prstClr val="white"/>
              </a:solidFill>
              <a:latin typeface="Times New Roman" panose="02020603050405020304" pitchFamily="18" charset="0"/>
              <a:cs typeface="Times New Roman" panose="02020603050405020304" pitchFamily="18" charset="0"/>
            </a:endParaRPr>
          </a:p>
        </p:txBody>
      </p:sp>
      <p:sp>
        <p:nvSpPr>
          <p:cNvPr id="57" name="TextBox 34"/>
          <p:cNvSpPr txBox="1">
            <a:spLocks noChangeArrowheads="1"/>
          </p:cNvSpPr>
          <p:nvPr/>
        </p:nvSpPr>
        <p:spPr bwMode="auto">
          <a:xfrm>
            <a:off x="232324" y="213807"/>
            <a:ext cx="9833244" cy="307777"/>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6.2.2. External /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Lựa</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chọn</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báo</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cáo</a:t>
            </a:r>
            <a:endParaRPr lang="ko-KR" altLang="en-US"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sp>
        <p:nvSpPr>
          <p:cNvPr id="8" name="TextBox 7"/>
          <p:cNvSpPr txBox="1"/>
          <p:nvPr/>
        </p:nvSpPr>
        <p:spPr>
          <a:xfrm>
            <a:off x="488504" y="1640989"/>
            <a:ext cx="8856984" cy="369332"/>
          </a:xfrm>
          <a:prstGeom prst="rect">
            <a:avLst/>
          </a:prstGeom>
          <a:noFill/>
        </p:spPr>
        <p:txBody>
          <a:bodyPr wrap="square" rtlCol="0">
            <a:spAutoFit/>
          </a:bodyPr>
          <a:lstStyle/>
          <a:p>
            <a:pPr marL="533400"/>
            <a:endParaRPr lang="en-US" altLang="ko-KR">
              <a:solidFill>
                <a:schemeClr val="tx2"/>
              </a:solidFill>
              <a:latin typeface="Times New Roman" pitchFamily="18" charset="0"/>
              <a:ea typeface="Gill Sans" charset="0"/>
              <a:cs typeface="Times New Roman" pitchFamily="18" charset="0"/>
              <a:sym typeface="Gill Sans" charset="0"/>
            </a:endParaRPr>
          </a:p>
        </p:txBody>
      </p:sp>
      <p:sp>
        <p:nvSpPr>
          <p:cNvPr id="12" name="TextBox 11"/>
          <p:cNvSpPr txBox="1"/>
          <p:nvPr/>
        </p:nvSpPr>
        <p:spPr>
          <a:xfrm>
            <a:off x="0" y="5456273"/>
            <a:ext cx="9906000" cy="646331"/>
          </a:xfrm>
          <a:prstGeom prst="rect">
            <a:avLst/>
          </a:prstGeom>
          <a:noFill/>
        </p:spPr>
        <p:txBody>
          <a:bodyPr wrap="square" rtlCol="0">
            <a:spAutoFit/>
          </a:bodyPr>
          <a:lstStyle/>
          <a:p>
            <a:pPr marL="819150" indent="-285750">
              <a:buFont typeface="Wingdings" panose="05000000000000000000" pitchFamily="2" charset="2"/>
              <a:buChar char="Ø"/>
            </a:pPr>
            <a:r>
              <a:rPr lang="en-US" altLang="ko-KR">
                <a:latin typeface="Times New Roman" pitchFamily="18" charset="0"/>
                <a:cs typeface="Times New Roman" pitchFamily="18" charset="0"/>
                <a:sym typeface="Gill Sans" charset="0"/>
              </a:rPr>
              <a:t>Cho phép người dừng đơn vị nộp báo cáo tìm kiếm, soạn báo cáo và gửi tới đơn vị phê duyệt.</a:t>
            </a:r>
            <a:endParaRPr lang="vi-VN" altLang="ko-KR">
              <a:latin typeface="Times New Roman" pitchFamily="18" charset="0"/>
              <a:cs typeface="Times New Roman" pitchFamily="18" charset="0"/>
              <a:sym typeface="Gill Sans" charset="0"/>
            </a:endParaRPr>
          </a:p>
          <a:p>
            <a:pPr marL="533400"/>
            <a:endParaRPr lang="en-US" altLang="ko-KR">
              <a:solidFill>
                <a:schemeClr val="tx2"/>
              </a:solidFill>
              <a:latin typeface="Times New Roman" pitchFamily="18" charset="0"/>
              <a:ea typeface="Gill Sans" charset="0"/>
              <a:cs typeface="Times New Roman" pitchFamily="18" charset="0"/>
              <a:sym typeface="Gill Sans" charset="0"/>
            </a:endParaRPr>
          </a:p>
        </p:txBody>
      </p:sp>
      <p:pic>
        <p:nvPicPr>
          <p:cNvPr id="2" name="Picture 1"/>
          <p:cNvPicPr>
            <a:picLocks noChangeAspect="1"/>
          </p:cNvPicPr>
          <p:nvPr/>
        </p:nvPicPr>
        <p:blipFill>
          <a:blip r:embed="rId4"/>
          <a:stretch>
            <a:fillRect/>
          </a:stretch>
        </p:blipFill>
        <p:spPr>
          <a:xfrm>
            <a:off x="16768" y="690767"/>
            <a:ext cx="9889232" cy="2827274"/>
          </a:xfrm>
          <a:prstGeom prst="rect">
            <a:avLst/>
          </a:prstGeom>
        </p:spPr>
      </p:pic>
      <p:pic>
        <p:nvPicPr>
          <p:cNvPr id="3" name="Picture 2"/>
          <p:cNvPicPr>
            <a:picLocks noChangeAspect="1"/>
          </p:cNvPicPr>
          <p:nvPr/>
        </p:nvPicPr>
        <p:blipFill>
          <a:blip r:embed="rId5"/>
          <a:stretch>
            <a:fillRect/>
          </a:stretch>
        </p:blipFill>
        <p:spPr>
          <a:xfrm>
            <a:off x="16768" y="3529715"/>
            <a:ext cx="9906000" cy="957442"/>
          </a:xfrm>
          <a:prstGeom prst="rect">
            <a:avLst/>
          </a:prstGeom>
        </p:spPr>
      </p:pic>
    </p:spTree>
    <p:extLst>
      <p:ext uri="{BB962C8B-B14F-4D97-AF65-F5344CB8AC3E}">
        <p14:creationId xmlns:p14="http://schemas.microsoft.com/office/powerpoint/2010/main" val="2520414558"/>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 name="Picture 9"/>
          <p:cNvPicPr>
            <a:picLocks noChangeAspect="1" noChangeArrowheads="1"/>
          </p:cNvPicPr>
          <p:nvPr/>
        </p:nvPicPr>
        <p:blipFill rotWithShape="1">
          <a:blip r:embed="rId2" cstate="print">
            <a:duotone>
              <a:schemeClr val="accent1">
                <a:shade val="45000"/>
                <a:satMod val="135000"/>
              </a:schemeClr>
              <a:prstClr val="white"/>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rcRect l="20774" r="8544"/>
          <a:stretch/>
        </p:blipFill>
        <p:spPr bwMode="gray">
          <a:xfrm>
            <a:off x="2209" y="44624"/>
            <a:ext cx="9906000" cy="7104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4" name="직사각형 53"/>
          <p:cNvSpPr/>
          <p:nvPr/>
        </p:nvSpPr>
        <p:spPr>
          <a:xfrm flipV="1">
            <a:off x="-2209" y="-7621"/>
            <a:ext cx="9908209" cy="4571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prstClr val="white"/>
              </a:solidFill>
              <a:latin typeface="Times New Roman" panose="02020603050405020304" pitchFamily="18" charset="0"/>
              <a:cs typeface="Times New Roman" panose="02020603050405020304" pitchFamily="18" charset="0"/>
            </a:endParaRPr>
          </a:p>
        </p:txBody>
      </p:sp>
      <p:sp>
        <p:nvSpPr>
          <p:cNvPr id="57" name="TextBox 34"/>
          <p:cNvSpPr txBox="1">
            <a:spLocks noChangeArrowheads="1"/>
          </p:cNvSpPr>
          <p:nvPr/>
        </p:nvSpPr>
        <p:spPr bwMode="auto">
          <a:xfrm>
            <a:off x="232324" y="213807"/>
            <a:ext cx="9833244" cy="307777"/>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6.2.2. External /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Lựa</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chọn</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báo</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cáo</a:t>
            </a:r>
            <a:endParaRPr lang="ko-KR" altLang="en-US"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sp>
        <p:nvSpPr>
          <p:cNvPr id="8" name="TextBox 7"/>
          <p:cNvSpPr txBox="1"/>
          <p:nvPr/>
        </p:nvSpPr>
        <p:spPr>
          <a:xfrm>
            <a:off x="488504" y="1640989"/>
            <a:ext cx="8856984" cy="369332"/>
          </a:xfrm>
          <a:prstGeom prst="rect">
            <a:avLst/>
          </a:prstGeom>
          <a:noFill/>
        </p:spPr>
        <p:txBody>
          <a:bodyPr wrap="square" rtlCol="0">
            <a:spAutoFit/>
          </a:bodyPr>
          <a:lstStyle/>
          <a:p>
            <a:pPr marL="533400"/>
            <a:endParaRPr lang="en-US" altLang="ko-KR">
              <a:solidFill>
                <a:schemeClr val="tx2"/>
              </a:solidFill>
              <a:latin typeface="Times New Roman" pitchFamily="18" charset="0"/>
              <a:ea typeface="Gill Sans" charset="0"/>
              <a:cs typeface="Times New Roman" pitchFamily="18" charset="0"/>
              <a:sym typeface="Gill Sans" charset="0"/>
            </a:endParaRPr>
          </a:p>
        </p:txBody>
      </p:sp>
      <p:sp>
        <p:nvSpPr>
          <p:cNvPr id="12" name="TextBox 11"/>
          <p:cNvSpPr txBox="1"/>
          <p:nvPr/>
        </p:nvSpPr>
        <p:spPr>
          <a:xfrm>
            <a:off x="0" y="5447782"/>
            <a:ext cx="9871100" cy="646331"/>
          </a:xfrm>
          <a:prstGeom prst="rect">
            <a:avLst/>
          </a:prstGeom>
          <a:noFill/>
        </p:spPr>
        <p:txBody>
          <a:bodyPr wrap="square" rtlCol="0">
            <a:spAutoFit/>
          </a:bodyPr>
          <a:lstStyle/>
          <a:p>
            <a:pPr marL="533400"/>
            <a:endParaRPr lang="en-US" altLang="ko-KR">
              <a:solidFill>
                <a:schemeClr val="tx2"/>
              </a:solidFill>
              <a:latin typeface="Times New Roman" pitchFamily="18" charset="0"/>
              <a:ea typeface="Gill Sans" charset="0"/>
              <a:cs typeface="Times New Roman" pitchFamily="18" charset="0"/>
              <a:sym typeface="Gill Sans" charset="0"/>
            </a:endParaRPr>
          </a:p>
          <a:p>
            <a:pPr marL="819150" indent="-285750">
              <a:buFont typeface="Wingdings" panose="05000000000000000000" pitchFamily="2" charset="2"/>
              <a:buChar char="Ø"/>
            </a:pPr>
            <a:r>
              <a:rPr lang="en-US" altLang="ko-KR">
                <a:latin typeface="Times New Roman" pitchFamily="18" charset="0"/>
                <a:ea typeface="Gill Sans" charset="0"/>
                <a:cs typeface="Times New Roman" pitchFamily="18" charset="0"/>
                <a:sym typeface="Gill Sans" charset="0"/>
              </a:rPr>
              <a:t>Cho phép người dùng lựa chọn hình thức nộp báo theo hình thức nhập trực tiếp , tải file lên.</a:t>
            </a:r>
          </a:p>
        </p:txBody>
      </p:sp>
      <p:pic>
        <p:nvPicPr>
          <p:cNvPr id="6146" name="Picture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80592" y="1124049"/>
            <a:ext cx="6984776" cy="39798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72058558"/>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 name="Picture 9"/>
          <p:cNvPicPr>
            <a:picLocks noChangeAspect="1" noChangeArrowheads="1"/>
          </p:cNvPicPr>
          <p:nvPr/>
        </p:nvPicPr>
        <p:blipFill rotWithShape="1">
          <a:blip r:embed="rId2" cstate="print">
            <a:duotone>
              <a:schemeClr val="accent1">
                <a:shade val="45000"/>
                <a:satMod val="135000"/>
              </a:schemeClr>
              <a:prstClr val="white"/>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rcRect l="20774" r="8544"/>
          <a:stretch/>
        </p:blipFill>
        <p:spPr bwMode="gray">
          <a:xfrm>
            <a:off x="2209" y="44624"/>
            <a:ext cx="9906000" cy="7104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4" name="직사각형 53"/>
          <p:cNvSpPr/>
          <p:nvPr/>
        </p:nvSpPr>
        <p:spPr>
          <a:xfrm flipV="1">
            <a:off x="-2209" y="-7621"/>
            <a:ext cx="9908209" cy="4571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prstClr val="white"/>
              </a:solidFill>
              <a:latin typeface="Times New Roman" panose="02020603050405020304" pitchFamily="18" charset="0"/>
              <a:cs typeface="Times New Roman" panose="02020603050405020304" pitchFamily="18" charset="0"/>
            </a:endParaRPr>
          </a:p>
        </p:txBody>
      </p:sp>
      <p:sp>
        <p:nvSpPr>
          <p:cNvPr id="57" name="TextBox 34"/>
          <p:cNvSpPr txBox="1">
            <a:spLocks noChangeArrowheads="1"/>
          </p:cNvSpPr>
          <p:nvPr/>
        </p:nvSpPr>
        <p:spPr bwMode="auto">
          <a:xfrm>
            <a:off x="232324" y="213807"/>
            <a:ext cx="9833244" cy="307777"/>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6.2.2 External /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Lựa</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chọn</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báo</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cáo</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 </a:t>
            </a:r>
            <a:r>
              <a:rPr lang="en-US" altLang="ko-KR" sz="2000" b="1" dirty="0" err="1" smtClean="0">
                <a:solidFill>
                  <a:schemeClr val="bg1"/>
                </a:solidFill>
                <a:latin typeface="Times New Roman" panose="02020603050405020304" pitchFamily="18" charset="0"/>
                <a:cs typeface="Times New Roman" panose="02020603050405020304" pitchFamily="18" charset="0"/>
              </a:rPr>
              <a:t>Nhập</a:t>
            </a:r>
            <a:r>
              <a:rPr lang="en-US" altLang="ko-KR" sz="2000" b="1" dirty="0" smtClean="0">
                <a:solidFill>
                  <a:schemeClr val="bg1"/>
                </a:solidFill>
                <a:latin typeface="Times New Roman" panose="02020603050405020304" pitchFamily="18" charset="0"/>
                <a:cs typeface="Times New Roman" panose="02020603050405020304" pitchFamily="18" charset="0"/>
              </a:rPr>
              <a:t> </a:t>
            </a:r>
            <a:r>
              <a:rPr lang="en-US" altLang="ko-KR" sz="2000" b="1" dirty="0" err="1" smtClean="0">
                <a:solidFill>
                  <a:schemeClr val="bg1"/>
                </a:solidFill>
                <a:latin typeface="Times New Roman" panose="02020603050405020304" pitchFamily="18" charset="0"/>
                <a:cs typeface="Times New Roman" panose="02020603050405020304" pitchFamily="18" charset="0"/>
              </a:rPr>
              <a:t>trực</a:t>
            </a:r>
            <a:r>
              <a:rPr lang="en-US" altLang="ko-KR" sz="2000" b="1" dirty="0" smtClean="0">
                <a:solidFill>
                  <a:schemeClr val="bg1"/>
                </a:solidFill>
                <a:latin typeface="Times New Roman" panose="02020603050405020304" pitchFamily="18" charset="0"/>
                <a:cs typeface="Times New Roman" panose="02020603050405020304" pitchFamily="18" charset="0"/>
              </a:rPr>
              <a:t> </a:t>
            </a:r>
            <a:r>
              <a:rPr lang="en-US" altLang="ko-KR" sz="2000" b="1" dirty="0" err="1">
                <a:solidFill>
                  <a:schemeClr val="bg1"/>
                </a:solidFill>
                <a:latin typeface="Times New Roman" panose="02020603050405020304" pitchFamily="18" charset="0"/>
                <a:cs typeface="Times New Roman" panose="02020603050405020304" pitchFamily="18" charset="0"/>
              </a:rPr>
              <a:t>tiếp</a:t>
            </a:r>
            <a:endParaRPr lang="ko-KR" altLang="en-US"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sp>
        <p:nvSpPr>
          <p:cNvPr id="8" name="TextBox 7"/>
          <p:cNvSpPr txBox="1"/>
          <p:nvPr/>
        </p:nvSpPr>
        <p:spPr>
          <a:xfrm>
            <a:off x="488504" y="1640989"/>
            <a:ext cx="8856984" cy="369332"/>
          </a:xfrm>
          <a:prstGeom prst="rect">
            <a:avLst/>
          </a:prstGeom>
          <a:noFill/>
        </p:spPr>
        <p:txBody>
          <a:bodyPr wrap="square" rtlCol="0">
            <a:spAutoFit/>
          </a:bodyPr>
          <a:lstStyle/>
          <a:p>
            <a:pPr marL="533400"/>
            <a:endParaRPr lang="en-US" altLang="ko-KR">
              <a:solidFill>
                <a:schemeClr val="tx2"/>
              </a:solidFill>
              <a:latin typeface="Times New Roman" pitchFamily="18" charset="0"/>
              <a:ea typeface="Gill Sans" charset="0"/>
              <a:cs typeface="Times New Roman" pitchFamily="18" charset="0"/>
              <a:sym typeface="Gill Sans" charset="0"/>
            </a:endParaRPr>
          </a:p>
        </p:txBody>
      </p:sp>
      <p:sp>
        <p:nvSpPr>
          <p:cNvPr id="12" name="TextBox 11"/>
          <p:cNvSpPr txBox="1"/>
          <p:nvPr/>
        </p:nvSpPr>
        <p:spPr>
          <a:xfrm>
            <a:off x="0" y="5447782"/>
            <a:ext cx="9871100" cy="646331"/>
          </a:xfrm>
          <a:prstGeom prst="rect">
            <a:avLst/>
          </a:prstGeom>
          <a:noFill/>
        </p:spPr>
        <p:txBody>
          <a:bodyPr wrap="square" rtlCol="0">
            <a:spAutoFit/>
          </a:bodyPr>
          <a:lstStyle/>
          <a:p>
            <a:pPr marL="533400"/>
            <a:endParaRPr lang="en-US" altLang="ko-KR">
              <a:solidFill>
                <a:schemeClr val="tx2"/>
              </a:solidFill>
              <a:latin typeface="Times New Roman" pitchFamily="18" charset="0"/>
              <a:ea typeface="Gill Sans" charset="0"/>
              <a:cs typeface="Times New Roman" pitchFamily="18" charset="0"/>
              <a:sym typeface="Gill Sans" charset="0"/>
            </a:endParaRPr>
          </a:p>
          <a:p>
            <a:pPr marL="819150" indent="-285750">
              <a:buFont typeface="Wingdings" panose="05000000000000000000" pitchFamily="2" charset="2"/>
              <a:buChar char="Ø"/>
            </a:pPr>
            <a:r>
              <a:rPr lang="en-US" altLang="ko-KR">
                <a:latin typeface="Times New Roman" pitchFamily="18" charset="0"/>
                <a:ea typeface="Gill Sans" charset="0"/>
                <a:cs typeface="Times New Roman" pitchFamily="18" charset="0"/>
                <a:sym typeface="Gill Sans" charset="0"/>
              </a:rPr>
              <a:t>Người dùng lựa chọn hình thức nhập nộp báo cáo trực tiếp TH báo cáo cố định cột</a:t>
            </a:r>
          </a:p>
        </p:txBody>
      </p:sp>
      <p:pic>
        <p:nvPicPr>
          <p:cNvPr id="7171" name="Picture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697293"/>
            <a:ext cx="9871100" cy="48199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0651300"/>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 name="Picture 9"/>
          <p:cNvPicPr>
            <a:picLocks noChangeAspect="1" noChangeArrowheads="1"/>
          </p:cNvPicPr>
          <p:nvPr/>
        </p:nvPicPr>
        <p:blipFill rotWithShape="1">
          <a:blip r:embed="rId2" cstate="print">
            <a:duotone>
              <a:schemeClr val="accent1">
                <a:shade val="45000"/>
                <a:satMod val="135000"/>
              </a:schemeClr>
              <a:prstClr val="white"/>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rcRect l="20774" r="8544"/>
          <a:stretch/>
        </p:blipFill>
        <p:spPr bwMode="gray">
          <a:xfrm>
            <a:off x="2209" y="44624"/>
            <a:ext cx="9906000" cy="7104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4" name="직사각형 53"/>
          <p:cNvSpPr/>
          <p:nvPr/>
        </p:nvSpPr>
        <p:spPr>
          <a:xfrm flipV="1">
            <a:off x="-2209" y="-7621"/>
            <a:ext cx="9908209" cy="4571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prstClr val="white"/>
              </a:solidFill>
              <a:latin typeface="Times New Roman" panose="02020603050405020304" pitchFamily="18" charset="0"/>
              <a:cs typeface="Times New Roman" panose="02020603050405020304" pitchFamily="18" charset="0"/>
            </a:endParaRPr>
          </a:p>
        </p:txBody>
      </p:sp>
      <p:sp>
        <p:nvSpPr>
          <p:cNvPr id="57" name="TextBox 34"/>
          <p:cNvSpPr txBox="1">
            <a:spLocks noChangeArrowheads="1"/>
          </p:cNvSpPr>
          <p:nvPr/>
        </p:nvSpPr>
        <p:spPr bwMode="auto">
          <a:xfrm>
            <a:off x="232324" y="213807"/>
            <a:ext cx="9833244" cy="307777"/>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6.2.2 External /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Lựa</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chọn</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báo</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cáo</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 </a:t>
            </a:r>
            <a:r>
              <a:rPr lang="en-US" altLang="ko-KR" sz="2000" b="1" dirty="0" err="1" smtClean="0">
                <a:solidFill>
                  <a:schemeClr val="bg1"/>
                </a:solidFill>
                <a:latin typeface="Times New Roman" panose="02020603050405020304" pitchFamily="18" charset="0"/>
                <a:cs typeface="Times New Roman" panose="02020603050405020304" pitchFamily="18" charset="0"/>
              </a:rPr>
              <a:t>Nhập</a:t>
            </a:r>
            <a:r>
              <a:rPr lang="en-US" altLang="ko-KR" sz="2000" b="1" dirty="0" smtClean="0">
                <a:solidFill>
                  <a:schemeClr val="bg1"/>
                </a:solidFill>
                <a:latin typeface="Times New Roman" panose="02020603050405020304" pitchFamily="18" charset="0"/>
                <a:cs typeface="Times New Roman" panose="02020603050405020304" pitchFamily="18" charset="0"/>
              </a:rPr>
              <a:t> </a:t>
            </a:r>
            <a:r>
              <a:rPr lang="en-US" altLang="ko-KR" sz="2000" b="1" dirty="0" err="1" smtClean="0">
                <a:solidFill>
                  <a:schemeClr val="bg1"/>
                </a:solidFill>
                <a:latin typeface="Times New Roman" panose="02020603050405020304" pitchFamily="18" charset="0"/>
                <a:cs typeface="Times New Roman" panose="02020603050405020304" pitchFamily="18" charset="0"/>
              </a:rPr>
              <a:t>trực</a:t>
            </a:r>
            <a:r>
              <a:rPr lang="en-US" altLang="ko-KR" sz="2000" b="1" dirty="0" smtClean="0">
                <a:solidFill>
                  <a:schemeClr val="bg1"/>
                </a:solidFill>
                <a:latin typeface="Times New Roman" panose="02020603050405020304" pitchFamily="18" charset="0"/>
                <a:cs typeface="Times New Roman" panose="02020603050405020304" pitchFamily="18" charset="0"/>
              </a:rPr>
              <a:t> </a:t>
            </a:r>
            <a:r>
              <a:rPr lang="en-US" altLang="ko-KR" sz="2000" b="1" dirty="0" err="1">
                <a:solidFill>
                  <a:schemeClr val="bg1"/>
                </a:solidFill>
                <a:latin typeface="Times New Roman" panose="02020603050405020304" pitchFamily="18" charset="0"/>
                <a:cs typeface="Times New Roman" panose="02020603050405020304" pitchFamily="18" charset="0"/>
              </a:rPr>
              <a:t>tiếp</a:t>
            </a:r>
            <a:endParaRPr lang="ko-KR" altLang="en-US"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sp>
        <p:nvSpPr>
          <p:cNvPr id="8" name="TextBox 7"/>
          <p:cNvSpPr txBox="1"/>
          <p:nvPr/>
        </p:nvSpPr>
        <p:spPr>
          <a:xfrm>
            <a:off x="488504" y="1640989"/>
            <a:ext cx="8856984" cy="369332"/>
          </a:xfrm>
          <a:prstGeom prst="rect">
            <a:avLst/>
          </a:prstGeom>
          <a:noFill/>
        </p:spPr>
        <p:txBody>
          <a:bodyPr wrap="square" rtlCol="0">
            <a:spAutoFit/>
          </a:bodyPr>
          <a:lstStyle/>
          <a:p>
            <a:pPr marL="533400"/>
            <a:endParaRPr lang="en-US" altLang="ko-KR">
              <a:solidFill>
                <a:schemeClr val="tx2"/>
              </a:solidFill>
              <a:latin typeface="Times New Roman" pitchFamily="18" charset="0"/>
              <a:ea typeface="Gill Sans" charset="0"/>
              <a:cs typeface="Times New Roman" pitchFamily="18" charset="0"/>
              <a:sym typeface="Gill Sans" charset="0"/>
            </a:endParaRPr>
          </a:p>
        </p:txBody>
      </p:sp>
      <p:sp>
        <p:nvSpPr>
          <p:cNvPr id="12" name="TextBox 11"/>
          <p:cNvSpPr txBox="1"/>
          <p:nvPr/>
        </p:nvSpPr>
        <p:spPr>
          <a:xfrm>
            <a:off x="0" y="5579271"/>
            <a:ext cx="9871100" cy="646331"/>
          </a:xfrm>
          <a:prstGeom prst="rect">
            <a:avLst/>
          </a:prstGeom>
          <a:noFill/>
        </p:spPr>
        <p:txBody>
          <a:bodyPr wrap="square" rtlCol="0">
            <a:spAutoFit/>
          </a:bodyPr>
          <a:lstStyle/>
          <a:p>
            <a:pPr marL="533400"/>
            <a:endParaRPr lang="en-US" altLang="ko-KR">
              <a:solidFill>
                <a:schemeClr val="tx2"/>
              </a:solidFill>
              <a:latin typeface="Times New Roman" pitchFamily="18" charset="0"/>
              <a:ea typeface="Gill Sans" charset="0"/>
              <a:cs typeface="Times New Roman" pitchFamily="18" charset="0"/>
              <a:sym typeface="Gill Sans" charset="0"/>
            </a:endParaRPr>
          </a:p>
          <a:p>
            <a:pPr marL="819150" indent="-285750">
              <a:buFont typeface="Wingdings" panose="05000000000000000000" pitchFamily="2" charset="2"/>
              <a:buChar char="Ø"/>
            </a:pPr>
            <a:r>
              <a:rPr lang="en-US" altLang="ko-KR">
                <a:latin typeface="Times New Roman" pitchFamily="18" charset="0"/>
                <a:ea typeface="Gill Sans" charset="0"/>
                <a:cs typeface="Times New Roman" pitchFamily="18" charset="0"/>
                <a:sym typeface="Gill Sans" charset="0"/>
              </a:rPr>
              <a:t>Người dùng lựa chọn hình thức nhập nộp báo cáo trực tiếp TH báo cáo cố định cột</a:t>
            </a:r>
            <a:endParaRPr lang="en-US" altLang="ko-KR">
              <a:solidFill>
                <a:schemeClr val="tx2"/>
              </a:solidFill>
              <a:latin typeface="Times New Roman" pitchFamily="18" charset="0"/>
              <a:ea typeface="Gill Sans" charset="0"/>
              <a:cs typeface="Times New Roman" pitchFamily="18" charset="0"/>
              <a:sym typeface="Gill Sans" charset="0"/>
            </a:endParaRPr>
          </a:p>
        </p:txBody>
      </p:sp>
      <p:pic>
        <p:nvPicPr>
          <p:cNvPr id="8194" name="Picture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148" y="690766"/>
            <a:ext cx="9854952" cy="5042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87600748"/>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 name="Picture 9"/>
          <p:cNvPicPr>
            <a:picLocks noChangeAspect="1" noChangeArrowheads="1"/>
          </p:cNvPicPr>
          <p:nvPr/>
        </p:nvPicPr>
        <p:blipFill rotWithShape="1">
          <a:blip r:embed="rId2" cstate="print">
            <a:duotone>
              <a:schemeClr val="accent1">
                <a:shade val="45000"/>
                <a:satMod val="135000"/>
              </a:schemeClr>
              <a:prstClr val="white"/>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rcRect l="20774" r="8544"/>
          <a:stretch/>
        </p:blipFill>
        <p:spPr bwMode="gray">
          <a:xfrm>
            <a:off x="2209" y="44624"/>
            <a:ext cx="9906000" cy="7104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4" name="직사각형 53"/>
          <p:cNvSpPr/>
          <p:nvPr/>
        </p:nvSpPr>
        <p:spPr>
          <a:xfrm flipV="1">
            <a:off x="-2209" y="-7621"/>
            <a:ext cx="9908209" cy="4571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prstClr val="white"/>
              </a:solidFill>
              <a:latin typeface="Times New Roman" panose="02020603050405020304" pitchFamily="18" charset="0"/>
              <a:cs typeface="Times New Roman" panose="02020603050405020304" pitchFamily="18" charset="0"/>
            </a:endParaRPr>
          </a:p>
        </p:txBody>
      </p:sp>
      <p:sp>
        <p:nvSpPr>
          <p:cNvPr id="57" name="TextBox 34"/>
          <p:cNvSpPr txBox="1">
            <a:spLocks noChangeArrowheads="1"/>
          </p:cNvSpPr>
          <p:nvPr/>
        </p:nvSpPr>
        <p:spPr bwMode="auto">
          <a:xfrm>
            <a:off x="232324" y="213807"/>
            <a:ext cx="9833244" cy="307777"/>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6.2.2 External /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Lựa</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chọn</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báo</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cáo</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 </a:t>
            </a:r>
            <a:r>
              <a:rPr lang="en-US" altLang="ko-KR" sz="2000" b="1" dirty="0" err="1" smtClean="0">
                <a:solidFill>
                  <a:schemeClr val="bg1"/>
                </a:solidFill>
                <a:latin typeface="Times New Roman" panose="02020603050405020304" pitchFamily="18" charset="0"/>
                <a:cs typeface="Times New Roman" panose="02020603050405020304" pitchFamily="18" charset="0"/>
              </a:rPr>
              <a:t>Nhập</a:t>
            </a:r>
            <a:r>
              <a:rPr lang="en-US" altLang="ko-KR" sz="2000" b="1" dirty="0" smtClean="0">
                <a:solidFill>
                  <a:schemeClr val="bg1"/>
                </a:solidFill>
                <a:latin typeface="Times New Roman" panose="02020603050405020304" pitchFamily="18" charset="0"/>
                <a:cs typeface="Times New Roman" panose="02020603050405020304" pitchFamily="18" charset="0"/>
              </a:rPr>
              <a:t> </a:t>
            </a:r>
            <a:r>
              <a:rPr lang="en-US" altLang="ko-KR" sz="2000" b="1" dirty="0" err="1" smtClean="0">
                <a:solidFill>
                  <a:schemeClr val="bg1"/>
                </a:solidFill>
                <a:latin typeface="Times New Roman" panose="02020603050405020304" pitchFamily="18" charset="0"/>
                <a:cs typeface="Times New Roman" panose="02020603050405020304" pitchFamily="18" charset="0"/>
              </a:rPr>
              <a:t>trực</a:t>
            </a:r>
            <a:r>
              <a:rPr lang="en-US" altLang="ko-KR" sz="2000" b="1" dirty="0" smtClean="0">
                <a:solidFill>
                  <a:schemeClr val="bg1"/>
                </a:solidFill>
                <a:latin typeface="Times New Roman" panose="02020603050405020304" pitchFamily="18" charset="0"/>
                <a:cs typeface="Times New Roman" panose="02020603050405020304" pitchFamily="18" charset="0"/>
              </a:rPr>
              <a:t> </a:t>
            </a:r>
            <a:r>
              <a:rPr lang="en-US" altLang="ko-KR" sz="2000" b="1" dirty="0" err="1">
                <a:solidFill>
                  <a:schemeClr val="bg1"/>
                </a:solidFill>
                <a:latin typeface="Times New Roman" panose="02020603050405020304" pitchFamily="18" charset="0"/>
                <a:cs typeface="Times New Roman" panose="02020603050405020304" pitchFamily="18" charset="0"/>
              </a:rPr>
              <a:t>tiếp</a:t>
            </a:r>
            <a:endParaRPr lang="ko-KR" altLang="en-US"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sp>
        <p:nvSpPr>
          <p:cNvPr id="8" name="TextBox 7"/>
          <p:cNvSpPr txBox="1"/>
          <p:nvPr/>
        </p:nvSpPr>
        <p:spPr>
          <a:xfrm>
            <a:off x="488504" y="1640989"/>
            <a:ext cx="8856984" cy="369332"/>
          </a:xfrm>
          <a:prstGeom prst="rect">
            <a:avLst/>
          </a:prstGeom>
          <a:noFill/>
        </p:spPr>
        <p:txBody>
          <a:bodyPr wrap="square" rtlCol="0">
            <a:spAutoFit/>
          </a:bodyPr>
          <a:lstStyle/>
          <a:p>
            <a:pPr marL="533400"/>
            <a:endParaRPr lang="en-US" altLang="ko-KR">
              <a:solidFill>
                <a:schemeClr val="tx2"/>
              </a:solidFill>
              <a:latin typeface="Times New Roman" pitchFamily="18" charset="0"/>
              <a:ea typeface="Gill Sans" charset="0"/>
              <a:cs typeface="Times New Roman" pitchFamily="18" charset="0"/>
              <a:sym typeface="Gill Sans" charset="0"/>
            </a:endParaRPr>
          </a:p>
        </p:txBody>
      </p:sp>
      <p:sp>
        <p:nvSpPr>
          <p:cNvPr id="12" name="TextBox 11"/>
          <p:cNvSpPr txBox="1"/>
          <p:nvPr/>
        </p:nvSpPr>
        <p:spPr>
          <a:xfrm>
            <a:off x="0" y="5447782"/>
            <a:ext cx="9871100" cy="646331"/>
          </a:xfrm>
          <a:prstGeom prst="rect">
            <a:avLst/>
          </a:prstGeom>
          <a:noFill/>
        </p:spPr>
        <p:txBody>
          <a:bodyPr wrap="square" rtlCol="0">
            <a:spAutoFit/>
          </a:bodyPr>
          <a:lstStyle/>
          <a:p>
            <a:pPr marL="533400"/>
            <a:endParaRPr lang="en-US" altLang="ko-KR" dirty="0">
              <a:solidFill>
                <a:schemeClr val="tx2"/>
              </a:solidFill>
              <a:latin typeface="Times New Roman" pitchFamily="18" charset="0"/>
              <a:ea typeface="Gill Sans" charset="0"/>
              <a:cs typeface="Times New Roman" pitchFamily="18" charset="0"/>
              <a:sym typeface="Gill Sans" charset="0"/>
            </a:endParaRPr>
          </a:p>
          <a:p>
            <a:pPr marL="819150" indent="-285750">
              <a:buFont typeface="Wingdings" panose="05000000000000000000" pitchFamily="2" charset="2"/>
              <a:buChar char="Ø"/>
            </a:pPr>
            <a:r>
              <a:rPr lang="en-US" altLang="ko-KR">
                <a:latin typeface="Times New Roman" pitchFamily="18" charset="0"/>
                <a:ea typeface="Gill Sans" charset="0"/>
                <a:cs typeface="Times New Roman" pitchFamily="18" charset="0"/>
                <a:sym typeface="Gill Sans" charset="0"/>
              </a:rPr>
              <a:t>Người dùng lựa chọn hình thức nhập nộp báo cáo trực tiếp TH báo cáo động dòng.</a:t>
            </a:r>
            <a:r>
              <a:rPr lang="en-US" altLang="ko-KR">
                <a:solidFill>
                  <a:schemeClr val="tx2"/>
                </a:solidFill>
                <a:latin typeface="Times New Roman" pitchFamily="18" charset="0"/>
                <a:ea typeface="Gill Sans" charset="0"/>
                <a:cs typeface="Times New Roman" pitchFamily="18" charset="0"/>
                <a:sym typeface="Gill Sans" charset="0"/>
              </a:rPr>
              <a:t> </a:t>
            </a:r>
            <a:endParaRPr lang="en-US" altLang="ko-KR" dirty="0">
              <a:solidFill>
                <a:schemeClr val="tx2"/>
              </a:solidFill>
              <a:latin typeface="Times New Roman" pitchFamily="18" charset="0"/>
              <a:ea typeface="Gill Sans" charset="0"/>
              <a:cs typeface="Times New Roman" pitchFamily="18" charset="0"/>
              <a:sym typeface="Gill Sans" charset="0"/>
            </a:endParaRPr>
          </a:p>
        </p:txBody>
      </p:sp>
      <p:pic>
        <p:nvPicPr>
          <p:cNvPr id="7170" name="Picture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09" y="674684"/>
            <a:ext cx="9908209" cy="47730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26827355"/>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 name="Picture 9"/>
          <p:cNvPicPr>
            <a:picLocks noChangeAspect="1" noChangeArrowheads="1"/>
          </p:cNvPicPr>
          <p:nvPr/>
        </p:nvPicPr>
        <p:blipFill rotWithShape="1">
          <a:blip r:embed="rId2" cstate="print">
            <a:duotone>
              <a:schemeClr val="accent1">
                <a:shade val="45000"/>
                <a:satMod val="135000"/>
              </a:schemeClr>
              <a:prstClr val="white"/>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rcRect l="20774" r="8544"/>
          <a:stretch/>
        </p:blipFill>
        <p:spPr bwMode="gray">
          <a:xfrm>
            <a:off x="2209" y="44624"/>
            <a:ext cx="9906000" cy="7104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4" name="직사각형 53"/>
          <p:cNvSpPr/>
          <p:nvPr/>
        </p:nvSpPr>
        <p:spPr>
          <a:xfrm flipV="1">
            <a:off x="-2209" y="-7621"/>
            <a:ext cx="9908209" cy="4571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prstClr val="white"/>
              </a:solidFill>
              <a:latin typeface="Times New Roman" panose="02020603050405020304" pitchFamily="18" charset="0"/>
              <a:cs typeface="Times New Roman" panose="02020603050405020304" pitchFamily="18" charset="0"/>
            </a:endParaRPr>
          </a:p>
        </p:txBody>
      </p:sp>
      <p:sp>
        <p:nvSpPr>
          <p:cNvPr id="57" name="TextBox 34"/>
          <p:cNvSpPr txBox="1">
            <a:spLocks noChangeArrowheads="1"/>
          </p:cNvSpPr>
          <p:nvPr/>
        </p:nvSpPr>
        <p:spPr bwMode="auto">
          <a:xfrm>
            <a:off x="232324" y="213807"/>
            <a:ext cx="9833244" cy="307777"/>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6.2.2 External /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Lựa</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chọn</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báo</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cáo</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 </a:t>
            </a:r>
            <a:r>
              <a:rPr lang="en-US" altLang="ko-KR" sz="2000" b="1" dirty="0" err="1">
                <a:solidFill>
                  <a:schemeClr val="bg1"/>
                </a:solidFill>
                <a:latin typeface="Times New Roman" panose="02020603050405020304" pitchFamily="18" charset="0"/>
                <a:cs typeface="Times New Roman" panose="02020603050405020304" pitchFamily="18" charset="0"/>
              </a:rPr>
              <a:t>Nhập</a:t>
            </a:r>
            <a:r>
              <a:rPr lang="en-US" altLang="ko-KR" sz="2000" b="1" dirty="0">
                <a:solidFill>
                  <a:schemeClr val="bg1"/>
                </a:solidFill>
                <a:latin typeface="Times New Roman" panose="02020603050405020304" pitchFamily="18" charset="0"/>
                <a:cs typeface="Times New Roman" panose="02020603050405020304" pitchFamily="18" charset="0"/>
              </a:rPr>
              <a:t> </a:t>
            </a:r>
            <a:r>
              <a:rPr lang="en-US" altLang="ko-KR" sz="2000" b="1" dirty="0" err="1">
                <a:solidFill>
                  <a:schemeClr val="bg1"/>
                </a:solidFill>
                <a:latin typeface="Times New Roman" panose="02020603050405020304" pitchFamily="18" charset="0"/>
                <a:cs typeface="Times New Roman" panose="02020603050405020304" pitchFamily="18" charset="0"/>
              </a:rPr>
              <a:t>trực</a:t>
            </a:r>
            <a:r>
              <a:rPr lang="en-US" altLang="ko-KR" sz="2000" b="1" dirty="0">
                <a:solidFill>
                  <a:schemeClr val="bg1"/>
                </a:solidFill>
                <a:latin typeface="Times New Roman" panose="02020603050405020304" pitchFamily="18" charset="0"/>
                <a:cs typeface="Times New Roman" panose="02020603050405020304" pitchFamily="18" charset="0"/>
              </a:rPr>
              <a:t> </a:t>
            </a:r>
            <a:r>
              <a:rPr lang="en-US" altLang="ko-KR" sz="2000" b="1" dirty="0" err="1">
                <a:solidFill>
                  <a:schemeClr val="bg1"/>
                </a:solidFill>
                <a:latin typeface="Times New Roman" panose="02020603050405020304" pitchFamily="18" charset="0"/>
                <a:cs typeface="Times New Roman" panose="02020603050405020304" pitchFamily="18" charset="0"/>
              </a:rPr>
              <a:t>tiếp</a:t>
            </a:r>
            <a:r>
              <a:rPr lang="en-US" altLang="ko-KR" sz="2000" b="1" kern="0" spc="-40" dirty="0" smtClean="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Hướng</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dẫn</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lập</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biểu</a:t>
            </a:r>
            <a:endParaRPr lang="ko-KR" altLang="en-US"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sp>
        <p:nvSpPr>
          <p:cNvPr id="8" name="TextBox 7"/>
          <p:cNvSpPr txBox="1"/>
          <p:nvPr/>
        </p:nvSpPr>
        <p:spPr>
          <a:xfrm>
            <a:off x="488504" y="1640989"/>
            <a:ext cx="8856984" cy="369332"/>
          </a:xfrm>
          <a:prstGeom prst="rect">
            <a:avLst/>
          </a:prstGeom>
          <a:noFill/>
        </p:spPr>
        <p:txBody>
          <a:bodyPr wrap="square" rtlCol="0">
            <a:spAutoFit/>
          </a:bodyPr>
          <a:lstStyle/>
          <a:p>
            <a:pPr marL="533400"/>
            <a:endParaRPr lang="en-US" altLang="ko-KR">
              <a:solidFill>
                <a:schemeClr val="tx2"/>
              </a:solidFill>
              <a:latin typeface="Times New Roman" pitchFamily="18" charset="0"/>
              <a:ea typeface="Gill Sans" charset="0"/>
              <a:cs typeface="Times New Roman" pitchFamily="18" charset="0"/>
              <a:sym typeface="Gill Sans" charset="0"/>
            </a:endParaRPr>
          </a:p>
        </p:txBody>
      </p:sp>
      <p:sp>
        <p:nvSpPr>
          <p:cNvPr id="12" name="TextBox 11"/>
          <p:cNvSpPr txBox="1"/>
          <p:nvPr/>
        </p:nvSpPr>
        <p:spPr>
          <a:xfrm>
            <a:off x="-25536" y="5632772"/>
            <a:ext cx="9871100" cy="646331"/>
          </a:xfrm>
          <a:prstGeom prst="rect">
            <a:avLst/>
          </a:prstGeom>
          <a:noFill/>
        </p:spPr>
        <p:txBody>
          <a:bodyPr wrap="square" rtlCol="0">
            <a:spAutoFit/>
          </a:bodyPr>
          <a:lstStyle/>
          <a:p>
            <a:pPr marL="533400"/>
            <a:endParaRPr lang="en-US" altLang="ko-KR">
              <a:solidFill>
                <a:schemeClr val="tx2"/>
              </a:solidFill>
              <a:latin typeface="Times New Roman" pitchFamily="18" charset="0"/>
              <a:ea typeface="Gill Sans" charset="0"/>
              <a:cs typeface="Times New Roman" pitchFamily="18" charset="0"/>
              <a:sym typeface="Gill Sans" charset="0"/>
            </a:endParaRPr>
          </a:p>
          <a:p>
            <a:pPr marL="819150" indent="-285750">
              <a:buFont typeface="Wingdings" panose="05000000000000000000" pitchFamily="2" charset="2"/>
              <a:buChar char="Ø"/>
            </a:pPr>
            <a:r>
              <a:rPr lang="en-US" altLang="ko-KR">
                <a:latin typeface="Times New Roman" pitchFamily="18" charset="0"/>
                <a:ea typeface="Gill Sans" charset="0"/>
                <a:cs typeface="Times New Roman" pitchFamily="18" charset="0"/>
                <a:sym typeface="Gill Sans" charset="0"/>
              </a:rPr>
              <a:t>Chức năng hướng dẫn lập báo cáo</a:t>
            </a:r>
            <a:r>
              <a:rPr lang="en-US" altLang="ko-KR">
                <a:solidFill>
                  <a:schemeClr val="tx2"/>
                </a:solidFill>
                <a:latin typeface="Times New Roman" pitchFamily="18" charset="0"/>
                <a:ea typeface="Gill Sans" charset="0"/>
                <a:cs typeface="Times New Roman" pitchFamily="18" charset="0"/>
                <a:sym typeface="Gill Sans" charset="0"/>
              </a:rPr>
              <a:t> </a:t>
            </a:r>
          </a:p>
        </p:txBody>
      </p:sp>
      <p:pic>
        <p:nvPicPr>
          <p:cNvPr id="9218" name="Picture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860" y="732734"/>
            <a:ext cx="9851380" cy="5000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96395682"/>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 name="Picture 9"/>
          <p:cNvPicPr>
            <a:picLocks noChangeAspect="1" noChangeArrowheads="1"/>
          </p:cNvPicPr>
          <p:nvPr/>
        </p:nvPicPr>
        <p:blipFill rotWithShape="1">
          <a:blip r:embed="rId2" cstate="print">
            <a:duotone>
              <a:schemeClr val="accent1">
                <a:shade val="45000"/>
                <a:satMod val="135000"/>
              </a:schemeClr>
              <a:prstClr val="white"/>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rcRect l="20774" r="8544"/>
          <a:stretch/>
        </p:blipFill>
        <p:spPr bwMode="gray">
          <a:xfrm>
            <a:off x="2209" y="44624"/>
            <a:ext cx="9906000" cy="7104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4" name="직사각형 53"/>
          <p:cNvSpPr/>
          <p:nvPr/>
        </p:nvSpPr>
        <p:spPr>
          <a:xfrm flipV="1">
            <a:off x="-2209" y="-7621"/>
            <a:ext cx="9908209" cy="4571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prstClr val="white"/>
              </a:solidFill>
              <a:latin typeface="Times New Roman" panose="02020603050405020304" pitchFamily="18" charset="0"/>
              <a:cs typeface="Times New Roman" panose="02020603050405020304" pitchFamily="18" charset="0"/>
            </a:endParaRPr>
          </a:p>
        </p:txBody>
      </p:sp>
      <p:sp>
        <p:nvSpPr>
          <p:cNvPr id="57" name="TextBox 34"/>
          <p:cNvSpPr txBox="1">
            <a:spLocks noChangeArrowheads="1"/>
          </p:cNvSpPr>
          <p:nvPr/>
        </p:nvSpPr>
        <p:spPr bwMode="auto">
          <a:xfrm>
            <a:off x="232324" y="213807"/>
            <a:ext cx="9833244" cy="307777"/>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6.2.2 External /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Lựa</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chọn</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báo</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cáo</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 </a:t>
            </a:r>
            <a:r>
              <a:rPr lang="en-US" altLang="ko-KR" sz="2000" b="1" dirty="0" err="1">
                <a:solidFill>
                  <a:schemeClr val="bg1"/>
                </a:solidFill>
                <a:latin typeface="Times New Roman" panose="02020603050405020304" pitchFamily="18" charset="0"/>
                <a:cs typeface="Times New Roman" panose="02020603050405020304" pitchFamily="18" charset="0"/>
              </a:rPr>
              <a:t>Nhập</a:t>
            </a:r>
            <a:r>
              <a:rPr lang="en-US" altLang="ko-KR" sz="2000" b="1" dirty="0">
                <a:solidFill>
                  <a:schemeClr val="bg1"/>
                </a:solidFill>
                <a:latin typeface="Times New Roman" panose="02020603050405020304" pitchFamily="18" charset="0"/>
                <a:cs typeface="Times New Roman" panose="02020603050405020304" pitchFamily="18" charset="0"/>
              </a:rPr>
              <a:t> </a:t>
            </a:r>
            <a:r>
              <a:rPr lang="en-US" altLang="ko-KR" sz="2000" b="1" dirty="0" err="1">
                <a:solidFill>
                  <a:schemeClr val="bg1"/>
                </a:solidFill>
                <a:latin typeface="Times New Roman" panose="02020603050405020304" pitchFamily="18" charset="0"/>
                <a:cs typeface="Times New Roman" panose="02020603050405020304" pitchFamily="18" charset="0"/>
              </a:rPr>
              <a:t>trực</a:t>
            </a:r>
            <a:r>
              <a:rPr lang="en-US" altLang="ko-KR" sz="2000" b="1" dirty="0">
                <a:solidFill>
                  <a:schemeClr val="bg1"/>
                </a:solidFill>
                <a:latin typeface="Times New Roman" panose="02020603050405020304" pitchFamily="18" charset="0"/>
                <a:cs typeface="Times New Roman" panose="02020603050405020304" pitchFamily="18" charset="0"/>
              </a:rPr>
              <a:t> </a:t>
            </a:r>
            <a:r>
              <a:rPr lang="en-US" altLang="ko-KR" sz="2000" b="1" dirty="0" err="1">
                <a:solidFill>
                  <a:schemeClr val="bg1"/>
                </a:solidFill>
                <a:latin typeface="Times New Roman" panose="02020603050405020304" pitchFamily="18" charset="0"/>
                <a:cs typeface="Times New Roman" panose="02020603050405020304" pitchFamily="18" charset="0"/>
              </a:rPr>
              <a:t>tiếp</a:t>
            </a:r>
            <a:r>
              <a:rPr lang="en-US" altLang="ko-KR" sz="2000" b="1" dirty="0">
                <a:solidFill>
                  <a:schemeClr val="bg1"/>
                </a:solidFill>
                <a:latin typeface="Times New Roman" panose="02020603050405020304" pitchFamily="18" charset="0"/>
                <a:cs typeface="Times New Roman" panose="02020603050405020304" pitchFamily="18" charset="0"/>
              </a:rPr>
              <a:t> </a:t>
            </a:r>
            <a:r>
              <a:rPr lang="en-US" altLang="ko-KR" sz="2000" b="1" kern="0" spc="-40" dirty="0" smtClean="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Đính</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kèm</a:t>
            </a:r>
            <a:endParaRPr lang="ko-KR" altLang="en-US"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sp>
        <p:nvSpPr>
          <p:cNvPr id="8" name="TextBox 7"/>
          <p:cNvSpPr txBox="1"/>
          <p:nvPr/>
        </p:nvSpPr>
        <p:spPr>
          <a:xfrm>
            <a:off x="488504" y="1640989"/>
            <a:ext cx="8856984" cy="369332"/>
          </a:xfrm>
          <a:prstGeom prst="rect">
            <a:avLst/>
          </a:prstGeom>
          <a:noFill/>
        </p:spPr>
        <p:txBody>
          <a:bodyPr wrap="square" rtlCol="0">
            <a:spAutoFit/>
          </a:bodyPr>
          <a:lstStyle/>
          <a:p>
            <a:pPr marL="533400"/>
            <a:endParaRPr lang="en-US" altLang="ko-KR">
              <a:solidFill>
                <a:schemeClr val="tx2"/>
              </a:solidFill>
              <a:latin typeface="Times New Roman" pitchFamily="18" charset="0"/>
              <a:ea typeface="Gill Sans" charset="0"/>
              <a:cs typeface="Times New Roman" pitchFamily="18" charset="0"/>
              <a:sym typeface="Gill Sans" charset="0"/>
            </a:endParaRPr>
          </a:p>
        </p:txBody>
      </p:sp>
      <p:sp>
        <p:nvSpPr>
          <p:cNvPr id="12" name="TextBox 11"/>
          <p:cNvSpPr txBox="1"/>
          <p:nvPr/>
        </p:nvSpPr>
        <p:spPr>
          <a:xfrm>
            <a:off x="-25536" y="5632772"/>
            <a:ext cx="9871100" cy="646331"/>
          </a:xfrm>
          <a:prstGeom prst="rect">
            <a:avLst/>
          </a:prstGeom>
          <a:noFill/>
        </p:spPr>
        <p:txBody>
          <a:bodyPr wrap="square" rtlCol="0">
            <a:spAutoFit/>
          </a:bodyPr>
          <a:lstStyle/>
          <a:p>
            <a:pPr marL="533400"/>
            <a:endParaRPr lang="en-US" altLang="ko-KR">
              <a:solidFill>
                <a:schemeClr val="tx2"/>
              </a:solidFill>
              <a:latin typeface="Times New Roman" pitchFamily="18" charset="0"/>
              <a:ea typeface="Gill Sans" charset="0"/>
              <a:cs typeface="Times New Roman" pitchFamily="18" charset="0"/>
              <a:sym typeface="Gill Sans" charset="0"/>
            </a:endParaRPr>
          </a:p>
          <a:p>
            <a:pPr marL="819150" indent="-285750">
              <a:buFont typeface="Wingdings" panose="05000000000000000000" pitchFamily="2" charset="2"/>
              <a:buChar char="Ø"/>
            </a:pPr>
            <a:r>
              <a:rPr lang="en-US" altLang="ko-KR">
                <a:latin typeface="Times New Roman" pitchFamily="18" charset="0"/>
                <a:ea typeface="Gill Sans" charset="0"/>
                <a:cs typeface="Times New Roman" pitchFamily="18" charset="0"/>
                <a:sym typeface="Gill Sans" charset="0"/>
              </a:rPr>
              <a:t>Đính kèm tệp tin cho báo cáo</a:t>
            </a:r>
          </a:p>
        </p:txBody>
      </p:sp>
      <p:pic>
        <p:nvPicPr>
          <p:cNvPr id="10242" name="Picture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697293"/>
            <a:ext cx="9906000" cy="503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72571614"/>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 name="Picture 9"/>
          <p:cNvPicPr>
            <a:picLocks noChangeAspect="1" noChangeArrowheads="1"/>
          </p:cNvPicPr>
          <p:nvPr/>
        </p:nvPicPr>
        <p:blipFill rotWithShape="1">
          <a:blip r:embed="rId2" cstate="print">
            <a:duotone>
              <a:schemeClr val="accent1">
                <a:shade val="45000"/>
                <a:satMod val="135000"/>
              </a:schemeClr>
              <a:prstClr val="white"/>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rcRect l="20774" r="8544"/>
          <a:stretch/>
        </p:blipFill>
        <p:spPr bwMode="gray">
          <a:xfrm>
            <a:off x="2209" y="44624"/>
            <a:ext cx="9906000" cy="7104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4" name="직사각형 53"/>
          <p:cNvSpPr/>
          <p:nvPr/>
        </p:nvSpPr>
        <p:spPr>
          <a:xfrm flipV="1">
            <a:off x="-2209" y="-7621"/>
            <a:ext cx="9908209" cy="4571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prstClr val="white"/>
              </a:solidFill>
              <a:latin typeface="Times New Roman" panose="02020603050405020304" pitchFamily="18" charset="0"/>
              <a:cs typeface="Times New Roman" panose="02020603050405020304" pitchFamily="18" charset="0"/>
            </a:endParaRPr>
          </a:p>
        </p:txBody>
      </p:sp>
      <p:sp>
        <p:nvSpPr>
          <p:cNvPr id="57" name="TextBox 34"/>
          <p:cNvSpPr txBox="1">
            <a:spLocks noChangeArrowheads="1"/>
          </p:cNvSpPr>
          <p:nvPr/>
        </p:nvSpPr>
        <p:spPr bwMode="auto">
          <a:xfrm>
            <a:off x="232324" y="213807"/>
            <a:ext cx="9833244" cy="307777"/>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6.2.2 External /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Lựa</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chọn</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báo</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cáo</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 </a:t>
            </a:r>
            <a:r>
              <a:rPr lang="en-US" altLang="ko-KR" sz="2000" b="1" dirty="0" err="1">
                <a:solidFill>
                  <a:schemeClr val="bg1"/>
                </a:solidFill>
                <a:latin typeface="Times New Roman" panose="02020603050405020304" pitchFamily="18" charset="0"/>
                <a:cs typeface="Times New Roman" panose="02020603050405020304" pitchFamily="18" charset="0"/>
              </a:rPr>
              <a:t>Nhập</a:t>
            </a:r>
            <a:r>
              <a:rPr lang="en-US" altLang="ko-KR" sz="2000" b="1" dirty="0">
                <a:solidFill>
                  <a:schemeClr val="bg1"/>
                </a:solidFill>
                <a:latin typeface="Times New Roman" panose="02020603050405020304" pitchFamily="18" charset="0"/>
                <a:cs typeface="Times New Roman" panose="02020603050405020304" pitchFamily="18" charset="0"/>
              </a:rPr>
              <a:t> </a:t>
            </a:r>
            <a:r>
              <a:rPr lang="en-US" altLang="ko-KR" sz="2000" b="1" dirty="0" err="1">
                <a:solidFill>
                  <a:schemeClr val="bg1"/>
                </a:solidFill>
                <a:latin typeface="Times New Roman" panose="02020603050405020304" pitchFamily="18" charset="0"/>
                <a:cs typeface="Times New Roman" panose="02020603050405020304" pitchFamily="18" charset="0"/>
              </a:rPr>
              <a:t>trực</a:t>
            </a:r>
            <a:r>
              <a:rPr lang="en-US" altLang="ko-KR" sz="2000" b="1" dirty="0">
                <a:solidFill>
                  <a:schemeClr val="bg1"/>
                </a:solidFill>
                <a:latin typeface="Times New Roman" panose="02020603050405020304" pitchFamily="18" charset="0"/>
                <a:cs typeface="Times New Roman" panose="02020603050405020304" pitchFamily="18" charset="0"/>
              </a:rPr>
              <a:t> </a:t>
            </a:r>
            <a:r>
              <a:rPr lang="en-US" altLang="ko-KR" sz="2000" b="1" dirty="0" err="1">
                <a:solidFill>
                  <a:schemeClr val="bg1"/>
                </a:solidFill>
                <a:latin typeface="Times New Roman" panose="02020603050405020304" pitchFamily="18" charset="0"/>
                <a:cs typeface="Times New Roman" panose="02020603050405020304" pitchFamily="18" charset="0"/>
              </a:rPr>
              <a:t>tiếp</a:t>
            </a:r>
            <a:r>
              <a:rPr lang="en-US" altLang="ko-KR" sz="2000" b="1" dirty="0">
                <a:solidFill>
                  <a:schemeClr val="bg1"/>
                </a:solidFill>
                <a:latin typeface="Times New Roman" panose="02020603050405020304" pitchFamily="18" charset="0"/>
                <a:cs typeface="Times New Roman" panose="02020603050405020304" pitchFamily="18" charset="0"/>
              </a:rPr>
              <a:t> </a:t>
            </a:r>
            <a:r>
              <a:rPr lang="en-US" altLang="ko-KR" sz="2000" b="1" kern="0" spc="-40" dirty="0" smtClean="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Lỗi</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kiểm</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chứng</a:t>
            </a:r>
            <a:endParaRPr lang="ko-KR" altLang="en-US"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sp>
        <p:nvSpPr>
          <p:cNvPr id="8" name="TextBox 7"/>
          <p:cNvSpPr txBox="1"/>
          <p:nvPr/>
        </p:nvSpPr>
        <p:spPr>
          <a:xfrm>
            <a:off x="488504" y="1640989"/>
            <a:ext cx="8856984" cy="369332"/>
          </a:xfrm>
          <a:prstGeom prst="rect">
            <a:avLst/>
          </a:prstGeom>
          <a:noFill/>
        </p:spPr>
        <p:txBody>
          <a:bodyPr wrap="square" rtlCol="0">
            <a:spAutoFit/>
          </a:bodyPr>
          <a:lstStyle/>
          <a:p>
            <a:pPr marL="533400"/>
            <a:endParaRPr lang="en-US" altLang="ko-KR">
              <a:solidFill>
                <a:schemeClr val="tx2"/>
              </a:solidFill>
              <a:latin typeface="Times New Roman" pitchFamily="18" charset="0"/>
              <a:ea typeface="Gill Sans" charset="0"/>
              <a:cs typeface="Times New Roman" pitchFamily="18" charset="0"/>
              <a:sym typeface="Gill Sans" charset="0"/>
            </a:endParaRPr>
          </a:p>
        </p:txBody>
      </p:sp>
      <p:sp>
        <p:nvSpPr>
          <p:cNvPr id="12" name="TextBox 11"/>
          <p:cNvSpPr txBox="1"/>
          <p:nvPr/>
        </p:nvSpPr>
        <p:spPr>
          <a:xfrm>
            <a:off x="-25536" y="5632772"/>
            <a:ext cx="9871100" cy="646331"/>
          </a:xfrm>
          <a:prstGeom prst="rect">
            <a:avLst/>
          </a:prstGeom>
          <a:noFill/>
        </p:spPr>
        <p:txBody>
          <a:bodyPr wrap="square" rtlCol="0">
            <a:spAutoFit/>
          </a:bodyPr>
          <a:lstStyle/>
          <a:p>
            <a:pPr marL="533400"/>
            <a:endParaRPr lang="en-US" altLang="ko-KR">
              <a:solidFill>
                <a:schemeClr val="tx2"/>
              </a:solidFill>
              <a:latin typeface="Times New Roman" pitchFamily="18" charset="0"/>
              <a:ea typeface="Gill Sans" charset="0"/>
              <a:cs typeface="Times New Roman" pitchFamily="18" charset="0"/>
              <a:sym typeface="Gill Sans" charset="0"/>
            </a:endParaRPr>
          </a:p>
          <a:p>
            <a:pPr marL="819150" indent="-285750">
              <a:buFont typeface="Wingdings" panose="05000000000000000000" pitchFamily="2" charset="2"/>
              <a:buChar char="Ø"/>
            </a:pPr>
            <a:r>
              <a:rPr lang="en-US" altLang="ko-KR">
                <a:latin typeface="Times New Roman" pitchFamily="18" charset="0"/>
                <a:ea typeface="Gill Sans" charset="0"/>
                <a:cs typeface="Times New Roman" pitchFamily="18" charset="0"/>
                <a:sym typeface="Gill Sans" charset="0"/>
              </a:rPr>
              <a:t>Chức năng hiển thị lỗi công thức kiểm tra</a:t>
            </a:r>
          </a:p>
        </p:txBody>
      </p:sp>
      <p:pic>
        <p:nvPicPr>
          <p:cNvPr id="1126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09" y="690767"/>
            <a:ext cx="9908209" cy="5258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285616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 name="Picture 9"/>
          <p:cNvPicPr>
            <a:picLocks noChangeAspect="1" noChangeArrowheads="1"/>
          </p:cNvPicPr>
          <p:nvPr/>
        </p:nvPicPr>
        <p:blipFill rotWithShape="1">
          <a:blip r:embed="rId2" cstate="print">
            <a:duotone>
              <a:schemeClr val="accent1">
                <a:shade val="45000"/>
                <a:satMod val="135000"/>
              </a:schemeClr>
              <a:prstClr val="white"/>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rcRect l="20774" r="8544"/>
          <a:stretch/>
        </p:blipFill>
        <p:spPr bwMode="gray">
          <a:xfrm>
            <a:off x="2209" y="44624"/>
            <a:ext cx="9906000" cy="7104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4" name="직사각형 53"/>
          <p:cNvSpPr/>
          <p:nvPr/>
        </p:nvSpPr>
        <p:spPr>
          <a:xfrm flipV="1">
            <a:off x="-2209" y="-7621"/>
            <a:ext cx="9908209" cy="4571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prstClr val="white"/>
              </a:solidFill>
              <a:latin typeface="Times New Roman" panose="02020603050405020304" pitchFamily="18" charset="0"/>
              <a:cs typeface="Times New Roman" panose="02020603050405020304" pitchFamily="18" charset="0"/>
            </a:endParaRPr>
          </a:p>
        </p:txBody>
      </p:sp>
      <p:sp>
        <p:nvSpPr>
          <p:cNvPr id="7" name="TextBox 34"/>
          <p:cNvSpPr txBox="1">
            <a:spLocks noChangeArrowheads="1"/>
          </p:cNvSpPr>
          <p:nvPr/>
        </p:nvSpPr>
        <p:spPr bwMode="auto">
          <a:xfrm>
            <a:off x="200472" y="240903"/>
            <a:ext cx="9833244" cy="307777"/>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en-US" sz="2000" b="1" dirty="0">
                <a:solidFill>
                  <a:prstClr val="white"/>
                </a:solidFill>
                <a:latin typeface="Times New Roman" pitchFamily="18" charset="0"/>
                <a:ea typeface="Gill Sans" charset="0"/>
                <a:cs typeface="Times New Roman" pitchFamily="18" charset="0"/>
                <a:sym typeface="Gill Sans" charset="0"/>
              </a:rPr>
              <a:t>2.1 </a:t>
            </a:r>
            <a:r>
              <a:rPr lang="en-US" altLang="en-US" sz="2000" b="1" dirty="0" err="1">
                <a:solidFill>
                  <a:prstClr val="white"/>
                </a:solidFill>
                <a:latin typeface="Times New Roman" pitchFamily="18" charset="0"/>
                <a:ea typeface="Gill Sans" charset="0"/>
                <a:cs typeface="Times New Roman" pitchFamily="18" charset="0"/>
                <a:sym typeface="Gill Sans" charset="0"/>
              </a:rPr>
              <a:t>Các</a:t>
            </a:r>
            <a:r>
              <a:rPr lang="en-US" altLang="en-US" sz="2000" b="1" dirty="0">
                <a:solidFill>
                  <a:prstClr val="white"/>
                </a:solidFill>
                <a:latin typeface="Times New Roman" pitchFamily="18" charset="0"/>
                <a:ea typeface="Gill Sans" charset="0"/>
                <a:cs typeface="Times New Roman" pitchFamily="18" charset="0"/>
                <a:sym typeface="Gill Sans" charset="0"/>
              </a:rPr>
              <a:t> </a:t>
            </a:r>
            <a:r>
              <a:rPr lang="en-US" altLang="en-US" sz="2000" b="1" dirty="0" err="1">
                <a:solidFill>
                  <a:prstClr val="white"/>
                </a:solidFill>
                <a:latin typeface="Times New Roman" pitchFamily="18" charset="0"/>
                <a:ea typeface="Gill Sans" charset="0"/>
                <a:cs typeface="Times New Roman" pitchFamily="18" charset="0"/>
                <a:sym typeface="Gill Sans" charset="0"/>
              </a:rPr>
              <a:t>nguyên</a:t>
            </a:r>
            <a:r>
              <a:rPr lang="en-US" altLang="en-US" sz="2000" b="1" dirty="0">
                <a:solidFill>
                  <a:prstClr val="white"/>
                </a:solidFill>
                <a:latin typeface="Times New Roman" pitchFamily="18" charset="0"/>
                <a:ea typeface="Gill Sans" charset="0"/>
                <a:cs typeface="Times New Roman" pitchFamily="18" charset="0"/>
                <a:sym typeface="Gill Sans" charset="0"/>
              </a:rPr>
              <a:t> </a:t>
            </a:r>
            <a:r>
              <a:rPr lang="en-US" altLang="en-US" sz="2000" b="1" dirty="0" err="1">
                <a:solidFill>
                  <a:prstClr val="white"/>
                </a:solidFill>
                <a:latin typeface="Times New Roman" pitchFamily="18" charset="0"/>
                <a:ea typeface="Gill Sans" charset="0"/>
                <a:cs typeface="Times New Roman" pitchFamily="18" charset="0"/>
                <a:sym typeface="Gill Sans" charset="0"/>
              </a:rPr>
              <a:t>tắc</a:t>
            </a:r>
            <a:r>
              <a:rPr lang="en-US" altLang="en-US" sz="2000" b="1" dirty="0">
                <a:solidFill>
                  <a:prstClr val="white"/>
                </a:solidFill>
                <a:latin typeface="Times New Roman" pitchFamily="18" charset="0"/>
                <a:ea typeface="Gill Sans" charset="0"/>
                <a:cs typeface="Times New Roman" pitchFamily="18" charset="0"/>
                <a:sym typeface="Gill Sans" charset="0"/>
              </a:rPr>
              <a:t> </a:t>
            </a:r>
            <a:r>
              <a:rPr lang="en-US" altLang="en-US" sz="2000" b="1" dirty="0" err="1">
                <a:solidFill>
                  <a:prstClr val="white"/>
                </a:solidFill>
                <a:latin typeface="Times New Roman" pitchFamily="18" charset="0"/>
                <a:ea typeface="Gill Sans" charset="0"/>
                <a:cs typeface="Times New Roman" pitchFamily="18" charset="0"/>
                <a:sym typeface="Gill Sans" charset="0"/>
              </a:rPr>
              <a:t>cơ</a:t>
            </a:r>
            <a:r>
              <a:rPr lang="en-US" altLang="en-US" sz="2000" b="1" dirty="0">
                <a:solidFill>
                  <a:prstClr val="white"/>
                </a:solidFill>
                <a:latin typeface="Times New Roman" pitchFamily="18" charset="0"/>
                <a:ea typeface="Gill Sans" charset="0"/>
                <a:cs typeface="Times New Roman" pitchFamily="18" charset="0"/>
                <a:sym typeface="Gill Sans" charset="0"/>
              </a:rPr>
              <a:t> </a:t>
            </a:r>
            <a:r>
              <a:rPr lang="en-US" altLang="en-US" sz="2000" b="1" dirty="0" err="1">
                <a:solidFill>
                  <a:prstClr val="white"/>
                </a:solidFill>
                <a:latin typeface="Times New Roman" pitchFamily="18" charset="0"/>
                <a:ea typeface="Gill Sans" charset="0"/>
                <a:cs typeface="Times New Roman" pitchFamily="18" charset="0"/>
                <a:sym typeface="Gill Sans" charset="0"/>
              </a:rPr>
              <a:t>bản</a:t>
            </a:r>
            <a:r>
              <a:rPr lang="en-US" altLang="en-US" sz="2000" b="1" dirty="0">
                <a:solidFill>
                  <a:prstClr val="white"/>
                </a:solidFill>
                <a:latin typeface="Times New Roman" pitchFamily="18" charset="0"/>
                <a:ea typeface="Gill Sans" charset="0"/>
                <a:cs typeface="Times New Roman" pitchFamily="18" charset="0"/>
                <a:sym typeface="Gill Sans" charset="0"/>
              </a:rPr>
              <a:t> </a:t>
            </a:r>
            <a:r>
              <a:rPr lang="en-US" altLang="en-US" sz="2000" b="1" dirty="0" err="1">
                <a:solidFill>
                  <a:prstClr val="white"/>
                </a:solidFill>
                <a:latin typeface="Times New Roman" pitchFamily="18" charset="0"/>
                <a:ea typeface="Gill Sans" charset="0"/>
                <a:cs typeface="Times New Roman" pitchFamily="18" charset="0"/>
                <a:sym typeface="Gill Sans" charset="0"/>
              </a:rPr>
              <a:t>của</a:t>
            </a:r>
            <a:r>
              <a:rPr lang="en-US" altLang="en-US" sz="2000" b="1" dirty="0">
                <a:solidFill>
                  <a:prstClr val="white"/>
                </a:solidFill>
                <a:latin typeface="Times New Roman" pitchFamily="18" charset="0"/>
                <a:ea typeface="Gill Sans" charset="0"/>
                <a:cs typeface="Times New Roman" pitchFamily="18" charset="0"/>
                <a:sym typeface="Gill Sans" charset="0"/>
              </a:rPr>
              <a:t> </a:t>
            </a:r>
            <a:r>
              <a:rPr lang="en-US" altLang="en-US" sz="2000" b="1" dirty="0" err="1">
                <a:solidFill>
                  <a:prstClr val="white"/>
                </a:solidFill>
                <a:latin typeface="Times New Roman" pitchFamily="18" charset="0"/>
                <a:ea typeface="Gill Sans" charset="0"/>
                <a:cs typeface="Times New Roman" pitchFamily="18" charset="0"/>
                <a:sym typeface="Gill Sans" charset="0"/>
              </a:rPr>
              <a:t>hệ</a:t>
            </a:r>
            <a:r>
              <a:rPr lang="en-US" altLang="en-US" sz="2000" b="1" dirty="0">
                <a:solidFill>
                  <a:prstClr val="white"/>
                </a:solidFill>
                <a:latin typeface="Times New Roman" pitchFamily="18" charset="0"/>
                <a:ea typeface="Gill Sans" charset="0"/>
                <a:cs typeface="Times New Roman" pitchFamily="18" charset="0"/>
                <a:sym typeface="Gill Sans" charset="0"/>
              </a:rPr>
              <a:t> </a:t>
            </a:r>
            <a:r>
              <a:rPr lang="en-US" altLang="en-US" sz="2000" b="1" dirty="0" err="1">
                <a:solidFill>
                  <a:prstClr val="white"/>
                </a:solidFill>
                <a:latin typeface="Times New Roman" pitchFamily="18" charset="0"/>
                <a:ea typeface="Gill Sans" charset="0"/>
                <a:cs typeface="Times New Roman" pitchFamily="18" charset="0"/>
                <a:sym typeface="Gill Sans" charset="0"/>
              </a:rPr>
              <a:t>thống</a:t>
            </a:r>
            <a:r>
              <a:rPr lang="en-US" altLang="en-US" sz="2000" b="1" dirty="0">
                <a:solidFill>
                  <a:prstClr val="white"/>
                </a:solidFill>
                <a:latin typeface="Times New Roman" pitchFamily="18" charset="0"/>
                <a:ea typeface="Gill Sans" charset="0"/>
                <a:cs typeface="Times New Roman" pitchFamily="18" charset="0"/>
                <a:sym typeface="Gill Sans" charset="0"/>
              </a:rPr>
              <a:t> </a:t>
            </a:r>
            <a:r>
              <a:rPr lang="en-US" altLang="en-US" sz="2000" b="1" dirty="0" err="1">
                <a:solidFill>
                  <a:prstClr val="white"/>
                </a:solidFill>
                <a:latin typeface="Times New Roman" pitchFamily="18" charset="0"/>
                <a:ea typeface="Gill Sans" charset="0"/>
                <a:cs typeface="Times New Roman" pitchFamily="18" charset="0"/>
                <a:sym typeface="Gill Sans" charset="0"/>
              </a:rPr>
              <a:t>thu</a:t>
            </a:r>
            <a:r>
              <a:rPr lang="en-US" altLang="en-US" sz="2000" b="1" dirty="0">
                <a:solidFill>
                  <a:prstClr val="white"/>
                </a:solidFill>
                <a:latin typeface="Times New Roman" pitchFamily="18" charset="0"/>
                <a:ea typeface="Gill Sans" charset="0"/>
                <a:cs typeface="Times New Roman" pitchFamily="18" charset="0"/>
                <a:sym typeface="Gill Sans" charset="0"/>
              </a:rPr>
              <a:t> </a:t>
            </a:r>
            <a:r>
              <a:rPr lang="en-US" altLang="en-US" sz="2000" b="1" dirty="0" err="1">
                <a:solidFill>
                  <a:prstClr val="white"/>
                </a:solidFill>
                <a:latin typeface="Times New Roman" pitchFamily="18" charset="0"/>
                <a:ea typeface="Gill Sans" charset="0"/>
                <a:cs typeface="Times New Roman" pitchFamily="18" charset="0"/>
                <a:sym typeface="Gill Sans" charset="0"/>
              </a:rPr>
              <a:t>thập</a:t>
            </a:r>
            <a:r>
              <a:rPr lang="en-US" altLang="en-US" sz="2000" b="1" dirty="0">
                <a:solidFill>
                  <a:prstClr val="white"/>
                </a:solidFill>
                <a:latin typeface="Times New Roman" pitchFamily="18" charset="0"/>
                <a:ea typeface="Gill Sans" charset="0"/>
                <a:cs typeface="Times New Roman" pitchFamily="18" charset="0"/>
                <a:sym typeface="Gill Sans" charset="0"/>
              </a:rPr>
              <a:t> </a:t>
            </a:r>
            <a:r>
              <a:rPr lang="en-US" altLang="en-US" sz="2000" b="1" dirty="0" err="1">
                <a:solidFill>
                  <a:prstClr val="white"/>
                </a:solidFill>
                <a:latin typeface="Times New Roman" pitchFamily="18" charset="0"/>
                <a:ea typeface="Gill Sans" charset="0"/>
                <a:cs typeface="Times New Roman" pitchFamily="18" charset="0"/>
                <a:sym typeface="Gill Sans" charset="0"/>
              </a:rPr>
              <a:t>dữ</a:t>
            </a:r>
            <a:r>
              <a:rPr lang="en-US" altLang="en-US" sz="2000" b="1" dirty="0">
                <a:solidFill>
                  <a:prstClr val="white"/>
                </a:solidFill>
                <a:latin typeface="Times New Roman" pitchFamily="18" charset="0"/>
                <a:ea typeface="Gill Sans" charset="0"/>
                <a:cs typeface="Times New Roman" pitchFamily="18" charset="0"/>
                <a:sym typeface="Gill Sans" charset="0"/>
              </a:rPr>
              <a:t> </a:t>
            </a:r>
            <a:r>
              <a:rPr lang="en-US" altLang="en-US" sz="2000" b="1" dirty="0" err="1">
                <a:solidFill>
                  <a:prstClr val="white"/>
                </a:solidFill>
                <a:latin typeface="Times New Roman" pitchFamily="18" charset="0"/>
                <a:ea typeface="Gill Sans" charset="0"/>
                <a:cs typeface="Times New Roman" pitchFamily="18" charset="0"/>
                <a:sym typeface="Gill Sans" charset="0"/>
              </a:rPr>
              <a:t>liệu</a:t>
            </a:r>
            <a:r>
              <a:rPr lang="en-US" altLang="en-US" sz="2000" b="1" dirty="0">
                <a:solidFill>
                  <a:prstClr val="white"/>
                </a:solidFill>
                <a:latin typeface="Times New Roman" pitchFamily="18" charset="0"/>
                <a:ea typeface="Gill Sans" charset="0"/>
                <a:cs typeface="Times New Roman" pitchFamily="18" charset="0"/>
                <a:sym typeface="Gill Sans" charset="0"/>
              </a:rPr>
              <a:t> (Data Submission Portal)</a:t>
            </a:r>
            <a:endParaRPr lang="ko-KR" altLang="en-US"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sp>
        <p:nvSpPr>
          <p:cNvPr id="8" name="Rectangle 1"/>
          <p:cNvSpPr/>
          <p:nvPr/>
        </p:nvSpPr>
        <p:spPr>
          <a:xfrm>
            <a:off x="416496" y="990449"/>
            <a:ext cx="9073008" cy="2308324"/>
          </a:xfrm>
          <a:prstGeom prst="rect">
            <a:avLst/>
          </a:prstGeom>
        </p:spPr>
        <p:txBody>
          <a:bodyPr wrap="square">
            <a:spAutoFit/>
          </a:bodyPr>
          <a:lstStyle/>
          <a:p>
            <a:pPr marL="514350" indent="-514350">
              <a:buFont typeface="Arial" charset="0"/>
              <a:buNone/>
              <a:defRPr/>
            </a:pPr>
            <a:r>
              <a:rPr lang="en-US" sz="2400" b="1" dirty="0">
                <a:latin typeface="Times New Roman" pitchFamily="18" charset="0"/>
                <a:cs typeface="Times New Roman" pitchFamily="18" charset="0"/>
              </a:rPr>
              <a:t>2.1.1. </a:t>
            </a:r>
            <a:r>
              <a:rPr lang="en-US" sz="2400" b="1" dirty="0" err="1">
                <a:latin typeface="Times New Roman" pitchFamily="18" charset="0"/>
                <a:cs typeface="Times New Roman" pitchFamily="18" charset="0"/>
              </a:rPr>
              <a:t>Tiêu</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chí</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hệ</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thống</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kiểm</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tra</a:t>
            </a:r>
            <a:r>
              <a:rPr lang="en-US" sz="2400" b="1" dirty="0">
                <a:latin typeface="Times New Roman" pitchFamily="18" charset="0"/>
                <a:cs typeface="Times New Roman" pitchFamily="18" charset="0"/>
              </a:rPr>
              <a:t> – 2.</a:t>
            </a:r>
          </a:p>
          <a:p>
            <a:pPr marL="514350" indent="-514350">
              <a:buFont typeface="Arial" charset="0"/>
              <a:buNone/>
              <a:defRPr/>
            </a:pPr>
            <a:endParaRPr lang="en-US" sz="2400" b="1" dirty="0">
              <a:latin typeface="Times New Roman" pitchFamily="18" charset="0"/>
              <a:cs typeface="Times New Roman" pitchFamily="18" charset="0"/>
            </a:endParaRPr>
          </a:p>
          <a:p>
            <a:pPr marL="342900" indent="-342900">
              <a:buFontTx/>
              <a:buChar char="-"/>
              <a:defRPr/>
            </a:pPr>
            <a:r>
              <a:rPr lang="en-US" sz="2400" dirty="0" err="1">
                <a:latin typeface="Times New Roman" pitchFamily="18" charset="0"/>
                <a:cs typeface="Times New Roman" pitchFamily="18" charset="0"/>
              </a:rPr>
              <a:t>Tính</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khớp</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đúng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theo</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các</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công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thức</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kiểm</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tra</a:t>
            </a:r>
            <a:r>
              <a:rPr lang="en-US" sz="2400" dirty="0">
                <a:latin typeface="Times New Roman" pitchFamily="18" charset="0"/>
                <a:cs typeface="Times New Roman" pitchFamily="18" charset="0"/>
              </a:rPr>
              <a:t> (</a:t>
            </a:r>
            <a:r>
              <a:rPr lang="en-US" sz="2400" i="1" dirty="0" err="1">
                <a:latin typeface="Times New Roman" pitchFamily="18" charset="0"/>
                <a:cs typeface="Times New Roman" pitchFamily="18" charset="0"/>
              </a:rPr>
              <a:t>chỉ</a:t>
            </a:r>
            <a:r>
              <a:rPr lang="en-US" sz="2400" i="1" dirty="0">
                <a:latin typeface="Times New Roman" pitchFamily="18" charset="0"/>
                <a:cs typeface="Times New Roman" pitchFamily="18" charset="0"/>
              </a:rPr>
              <a:t> </a:t>
            </a:r>
            <a:r>
              <a:rPr lang="en-US" sz="2400" i="1" dirty="0" err="1">
                <a:latin typeface="Times New Roman" pitchFamily="18" charset="0"/>
                <a:cs typeface="Times New Roman" pitchFamily="18" charset="0"/>
              </a:rPr>
              <a:t>áp</a:t>
            </a:r>
            <a:r>
              <a:rPr lang="en-US" sz="2400" i="1" dirty="0">
                <a:latin typeface="Times New Roman" pitchFamily="18" charset="0"/>
                <a:cs typeface="Times New Roman" pitchFamily="18" charset="0"/>
              </a:rPr>
              <a:t> </a:t>
            </a:r>
            <a:r>
              <a:rPr lang="en-US" sz="2400" i="1" dirty="0" err="1">
                <a:latin typeface="Times New Roman" pitchFamily="18" charset="0"/>
                <a:cs typeface="Times New Roman" pitchFamily="18" charset="0"/>
              </a:rPr>
              <a:t>dụng</a:t>
            </a:r>
            <a:r>
              <a:rPr lang="en-US" sz="2400" i="1" dirty="0">
                <a:latin typeface="Times New Roman" pitchFamily="18" charset="0"/>
                <a:cs typeface="Times New Roman" pitchFamily="18" charset="0"/>
              </a:rPr>
              <a:t> </a:t>
            </a:r>
            <a:r>
              <a:rPr lang="en-US" sz="2400" i="1" dirty="0" err="1">
                <a:latin typeface="Times New Roman" pitchFamily="18" charset="0"/>
                <a:cs typeface="Times New Roman" pitchFamily="18" charset="0"/>
              </a:rPr>
              <a:t>đối</a:t>
            </a:r>
            <a:r>
              <a:rPr lang="en-US" sz="2400" i="1" dirty="0">
                <a:latin typeface="Times New Roman" pitchFamily="18" charset="0"/>
                <a:cs typeface="Times New Roman" pitchFamily="18" charset="0"/>
              </a:rPr>
              <a:t> </a:t>
            </a:r>
            <a:r>
              <a:rPr lang="en-US" sz="2400" i="1" dirty="0" err="1">
                <a:latin typeface="Times New Roman" pitchFamily="18" charset="0"/>
                <a:cs typeface="Times New Roman" pitchFamily="18" charset="0"/>
              </a:rPr>
              <a:t>với</a:t>
            </a:r>
            <a:r>
              <a:rPr lang="en-US" sz="2400" i="1" dirty="0">
                <a:latin typeface="Times New Roman" pitchFamily="18" charset="0"/>
                <a:cs typeface="Times New Roman" pitchFamily="18" charset="0"/>
              </a:rPr>
              <a:t> </a:t>
            </a:r>
            <a:r>
              <a:rPr lang="en-US" sz="2400" i="1" dirty="0" err="1">
                <a:latin typeface="Times New Roman" pitchFamily="18" charset="0"/>
                <a:cs typeface="Times New Roman" pitchFamily="18" charset="0"/>
              </a:rPr>
              <a:t>các</a:t>
            </a:r>
            <a:r>
              <a:rPr lang="en-US" sz="2400" i="1" dirty="0">
                <a:latin typeface="Times New Roman" pitchFamily="18" charset="0"/>
                <a:cs typeface="Times New Roman" pitchFamily="18" charset="0"/>
              </a:rPr>
              <a:t> </a:t>
            </a:r>
            <a:r>
              <a:rPr lang="en-US" sz="2400" i="1" dirty="0" err="1" smtClean="0">
                <a:latin typeface="Times New Roman" pitchFamily="18" charset="0"/>
                <a:cs typeface="Times New Roman" pitchFamily="18" charset="0"/>
              </a:rPr>
              <a:t>báo</a:t>
            </a:r>
            <a:r>
              <a:rPr lang="en-US" sz="2400" i="1" dirty="0" smtClean="0">
                <a:latin typeface="Times New Roman" pitchFamily="18" charset="0"/>
                <a:cs typeface="Times New Roman" pitchFamily="18" charset="0"/>
              </a:rPr>
              <a:t> </a:t>
            </a:r>
            <a:r>
              <a:rPr lang="en-US" sz="2400" i="1" dirty="0" err="1">
                <a:latin typeface="Times New Roman" pitchFamily="18" charset="0"/>
                <a:cs typeface="Times New Roman" pitchFamily="18" charset="0"/>
              </a:rPr>
              <a:t>cáo</a:t>
            </a:r>
            <a:r>
              <a:rPr lang="en-US" sz="2400" i="1" dirty="0">
                <a:latin typeface="Times New Roman" pitchFamily="18" charset="0"/>
                <a:cs typeface="Times New Roman" pitchFamily="18" charset="0"/>
              </a:rPr>
              <a:t> </a:t>
            </a:r>
            <a:r>
              <a:rPr lang="en-US" sz="2400" i="1" dirty="0" err="1">
                <a:latin typeface="Times New Roman" pitchFamily="18" charset="0"/>
                <a:cs typeface="Times New Roman" pitchFamily="18" charset="0"/>
              </a:rPr>
              <a:t>có</a:t>
            </a:r>
            <a:r>
              <a:rPr lang="en-US" sz="2400" i="1" dirty="0">
                <a:latin typeface="Times New Roman" pitchFamily="18" charset="0"/>
                <a:cs typeface="Times New Roman" pitchFamily="18" charset="0"/>
              </a:rPr>
              <a:t> </a:t>
            </a:r>
            <a:r>
              <a:rPr lang="en-US" sz="2400" i="1" dirty="0" err="1">
                <a:latin typeface="Times New Roman" pitchFamily="18" charset="0"/>
                <a:cs typeface="Times New Roman" pitchFamily="18" charset="0"/>
              </a:rPr>
              <a:t>công</a:t>
            </a:r>
            <a:r>
              <a:rPr lang="en-US" sz="2400" i="1" dirty="0">
                <a:latin typeface="Times New Roman" pitchFamily="18" charset="0"/>
                <a:cs typeface="Times New Roman" pitchFamily="18" charset="0"/>
              </a:rPr>
              <a:t> </a:t>
            </a:r>
            <a:r>
              <a:rPr lang="en-US" sz="2400" i="1" dirty="0" err="1">
                <a:latin typeface="Times New Roman" pitchFamily="18" charset="0"/>
                <a:cs typeface="Times New Roman" pitchFamily="18" charset="0"/>
              </a:rPr>
              <a:t>thức</a:t>
            </a:r>
            <a:r>
              <a:rPr lang="en-US" sz="2400" i="1" dirty="0">
                <a:latin typeface="Times New Roman" pitchFamily="18" charset="0"/>
                <a:cs typeface="Times New Roman" pitchFamily="18" charset="0"/>
              </a:rPr>
              <a:t> </a:t>
            </a:r>
            <a:r>
              <a:rPr lang="en-US" sz="2400" i="1" dirty="0" err="1">
                <a:latin typeface="Times New Roman" pitchFamily="18" charset="0"/>
                <a:cs typeface="Times New Roman" pitchFamily="18" charset="0"/>
              </a:rPr>
              <a:t>kiểm</a:t>
            </a:r>
            <a:r>
              <a:rPr lang="en-US" sz="2400" i="1" dirty="0">
                <a:latin typeface="Times New Roman" pitchFamily="18" charset="0"/>
                <a:cs typeface="Times New Roman" pitchFamily="18" charset="0"/>
              </a:rPr>
              <a:t> </a:t>
            </a:r>
            <a:r>
              <a:rPr lang="en-US" sz="2400" i="1" dirty="0" err="1">
                <a:latin typeface="Times New Roman" pitchFamily="18" charset="0"/>
                <a:cs typeface="Times New Roman" pitchFamily="18" charset="0"/>
              </a:rPr>
              <a:t>tra</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chênh</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lệch</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giữa</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số</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liệu</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báo</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cáo</a:t>
            </a:r>
            <a:r>
              <a:rPr lang="en-US" sz="2400" dirty="0">
                <a:latin typeface="Times New Roman" pitchFamily="18" charset="0"/>
                <a:cs typeface="Times New Roman" pitchFamily="18" charset="0"/>
              </a:rPr>
              <a:t> </a:t>
            </a:r>
            <a:r>
              <a:rPr lang="en-US" sz="2400" dirty="0" err="1" smtClean="0">
                <a:latin typeface="Times New Roman" pitchFamily="18" charset="0"/>
                <a:cs typeface="Times New Roman" pitchFamily="18" charset="0"/>
              </a:rPr>
              <a:t>và</a:t>
            </a:r>
            <a:r>
              <a:rPr lang="en-US" sz="2400" dirty="0">
                <a:latin typeface="Times New Roman" pitchFamily="18" charset="0"/>
                <a:cs typeface="Times New Roman" pitchFamily="18" charset="0"/>
              </a:rPr>
              <a:t>  </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nguồn</a:t>
            </a:r>
            <a:r>
              <a:rPr lang="en-US" sz="2400" dirty="0" smtClean="0">
                <a:latin typeface="Times New Roman" pitchFamily="18" charset="0"/>
                <a:cs typeface="Times New Roman" pitchFamily="18" charset="0"/>
              </a:rPr>
              <a:t> </a:t>
            </a:r>
            <a:r>
              <a:rPr lang="en-US" sz="2400" dirty="0" err="1">
                <a:latin typeface="Times New Roman" pitchFamily="18" charset="0"/>
                <a:cs typeface="Times New Roman" pitchFamily="18" charset="0"/>
              </a:rPr>
              <a:t>dữ</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liệu</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để</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kiểm</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tra</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theo</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công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thức</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kiểm</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tra</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nằm</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trong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phạm</a:t>
            </a:r>
            <a:r>
              <a:rPr lang="en-US" sz="2400" dirty="0">
                <a:latin typeface="Times New Roman" pitchFamily="18" charset="0"/>
                <a:cs typeface="Times New Roman" pitchFamily="18" charset="0"/>
              </a:rPr>
              <a:t> vi </a:t>
            </a:r>
            <a:r>
              <a:rPr lang="en-US" sz="2400" dirty="0" err="1">
                <a:latin typeface="Times New Roman" pitchFamily="18" charset="0"/>
                <a:cs typeface="Times New Roman" pitchFamily="18" charset="0"/>
              </a:rPr>
              <a:t>mức</a:t>
            </a:r>
            <a:r>
              <a:rPr lang="en-US" sz="2400" dirty="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chênh</a:t>
            </a:r>
            <a:r>
              <a:rPr lang="en-US" sz="2400" dirty="0" smtClean="0">
                <a:latin typeface="Times New Roman" pitchFamily="18" charset="0"/>
                <a:cs typeface="Times New Roman" pitchFamily="18" charset="0"/>
              </a:rPr>
              <a:t> </a:t>
            </a:r>
            <a:r>
              <a:rPr lang="en-US" sz="2400" dirty="0" err="1">
                <a:latin typeface="Times New Roman" pitchFamily="18" charset="0"/>
                <a:cs typeface="Times New Roman" pitchFamily="18" charset="0"/>
              </a:rPr>
              <a:t>lệch</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cho</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phép</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được</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quy</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định</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tại</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điểm</a:t>
            </a:r>
            <a:r>
              <a:rPr lang="en-US" sz="2400" dirty="0">
                <a:latin typeface="Times New Roman" pitchFamily="18" charset="0"/>
                <a:cs typeface="Times New Roman" pitchFamily="18" charset="0"/>
              </a:rPr>
              <a:t> 1.1. </a:t>
            </a:r>
          </a:p>
        </p:txBody>
      </p:sp>
    </p:spTree>
    <p:extLst>
      <p:ext uri="{BB962C8B-B14F-4D97-AF65-F5344CB8AC3E}">
        <p14:creationId xmlns:p14="http://schemas.microsoft.com/office/powerpoint/2010/main" val="78313360"/>
      </p:ext>
    </p:extLst>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 name="Picture 9"/>
          <p:cNvPicPr>
            <a:picLocks noChangeAspect="1" noChangeArrowheads="1"/>
          </p:cNvPicPr>
          <p:nvPr/>
        </p:nvPicPr>
        <p:blipFill rotWithShape="1">
          <a:blip r:embed="rId2" cstate="print">
            <a:duotone>
              <a:schemeClr val="accent1">
                <a:shade val="45000"/>
                <a:satMod val="135000"/>
              </a:schemeClr>
              <a:prstClr val="white"/>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rcRect l="20774" r="8544"/>
          <a:stretch/>
        </p:blipFill>
        <p:spPr bwMode="gray">
          <a:xfrm>
            <a:off x="2209" y="44624"/>
            <a:ext cx="9906000" cy="7104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4" name="직사각형 53"/>
          <p:cNvSpPr/>
          <p:nvPr/>
        </p:nvSpPr>
        <p:spPr>
          <a:xfrm flipV="1">
            <a:off x="-2209" y="-7621"/>
            <a:ext cx="9908209" cy="4571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prstClr val="white"/>
              </a:solidFill>
              <a:latin typeface="Times New Roman" panose="02020603050405020304" pitchFamily="18" charset="0"/>
              <a:cs typeface="Times New Roman" panose="02020603050405020304" pitchFamily="18" charset="0"/>
            </a:endParaRPr>
          </a:p>
        </p:txBody>
      </p:sp>
      <p:sp>
        <p:nvSpPr>
          <p:cNvPr id="57" name="TextBox 34"/>
          <p:cNvSpPr txBox="1">
            <a:spLocks noChangeArrowheads="1"/>
          </p:cNvSpPr>
          <p:nvPr/>
        </p:nvSpPr>
        <p:spPr bwMode="auto">
          <a:xfrm>
            <a:off x="232324" y="213807"/>
            <a:ext cx="9833244" cy="307777"/>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6.2.2 External /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Lựa</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chọn</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báo</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cáo</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 </a:t>
            </a:r>
            <a:r>
              <a:rPr lang="en-US" altLang="ko-KR" sz="2000" b="1" dirty="0" err="1">
                <a:solidFill>
                  <a:schemeClr val="bg1"/>
                </a:solidFill>
                <a:latin typeface="Times New Roman" panose="02020603050405020304" pitchFamily="18" charset="0"/>
                <a:cs typeface="Times New Roman" panose="02020603050405020304" pitchFamily="18" charset="0"/>
              </a:rPr>
              <a:t>Nhập</a:t>
            </a:r>
            <a:r>
              <a:rPr lang="en-US" altLang="ko-KR" sz="2000" b="1" dirty="0">
                <a:solidFill>
                  <a:schemeClr val="bg1"/>
                </a:solidFill>
                <a:latin typeface="Times New Roman" panose="02020603050405020304" pitchFamily="18" charset="0"/>
                <a:cs typeface="Times New Roman" panose="02020603050405020304" pitchFamily="18" charset="0"/>
              </a:rPr>
              <a:t> </a:t>
            </a:r>
            <a:r>
              <a:rPr lang="en-US" altLang="ko-KR" sz="2000" b="1" dirty="0" err="1">
                <a:solidFill>
                  <a:schemeClr val="bg1"/>
                </a:solidFill>
                <a:latin typeface="Times New Roman" panose="02020603050405020304" pitchFamily="18" charset="0"/>
                <a:cs typeface="Times New Roman" panose="02020603050405020304" pitchFamily="18" charset="0"/>
              </a:rPr>
              <a:t>trực</a:t>
            </a:r>
            <a:r>
              <a:rPr lang="en-US" altLang="ko-KR" sz="2000" b="1" dirty="0">
                <a:solidFill>
                  <a:schemeClr val="bg1"/>
                </a:solidFill>
                <a:latin typeface="Times New Roman" panose="02020603050405020304" pitchFamily="18" charset="0"/>
                <a:cs typeface="Times New Roman" panose="02020603050405020304" pitchFamily="18" charset="0"/>
              </a:rPr>
              <a:t> </a:t>
            </a:r>
            <a:r>
              <a:rPr lang="en-US" altLang="ko-KR" sz="2000" b="1" dirty="0" err="1">
                <a:solidFill>
                  <a:schemeClr val="bg1"/>
                </a:solidFill>
                <a:latin typeface="Times New Roman" panose="02020603050405020304" pitchFamily="18" charset="0"/>
                <a:cs typeface="Times New Roman" panose="02020603050405020304" pitchFamily="18" charset="0"/>
              </a:rPr>
              <a:t>tiếp</a:t>
            </a:r>
            <a:r>
              <a:rPr lang="en-US" altLang="ko-KR" sz="2000" b="1" dirty="0">
                <a:solidFill>
                  <a:schemeClr val="bg1"/>
                </a:solidFill>
                <a:latin typeface="Times New Roman" panose="02020603050405020304" pitchFamily="18" charset="0"/>
                <a:cs typeface="Times New Roman" panose="02020603050405020304" pitchFamily="18" charset="0"/>
              </a:rPr>
              <a:t> </a:t>
            </a:r>
            <a:r>
              <a:rPr lang="en-US" altLang="ko-KR" sz="2000" b="1" kern="0" spc="-40" dirty="0" smtClean="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Gửi</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tới</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người</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phê</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duyệt</a:t>
            </a:r>
            <a:endParaRPr lang="ko-KR" altLang="en-US"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sp>
        <p:nvSpPr>
          <p:cNvPr id="8" name="TextBox 7"/>
          <p:cNvSpPr txBox="1"/>
          <p:nvPr/>
        </p:nvSpPr>
        <p:spPr>
          <a:xfrm>
            <a:off x="488504" y="1640989"/>
            <a:ext cx="8856984" cy="369332"/>
          </a:xfrm>
          <a:prstGeom prst="rect">
            <a:avLst/>
          </a:prstGeom>
          <a:noFill/>
        </p:spPr>
        <p:txBody>
          <a:bodyPr wrap="square" rtlCol="0">
            <a:spAutoFit/>
          </a:bodyPr>
          <a:lstStyle/>
          <a:p>
            <a:pPr marL="533400"/>
            <a:endParaRPr lang="en-US" altLang="ko-KR">
              <a:solidFill>
                <a:schemeClr val="tx2"/>
              </a:solidFill>
              <a:latin typeface="Times New Roman" pitchFamily="18" charset="0"/>
              <a:ea typeface="Gill Sans" charset="0"/>
              <a:cs typeface="Times New Roman" pitchFamily="18" charset="0"/>
              <a:sym typeface="Gill Sans" charset="0"/>
            </a:endParaRPr>
          </a:p>
        </p:txBody>
      </p:sp>
      <p:sp>
        <p:nvSpPr>
          <p:cNvPr id="12" name="TextBox 11"/>
          <p:cNvSpPr txBox="1"/>
          <p:nvPr/>
        </p:nvSpPr>
        <p:spPr>
          <a:xfrm>
            <a:off x="-25536" y="5632772"/>
            <a:ext cx="9871100" cy="646331"/>
          </a:xfrm>
          <a:prstGeom prst="rect">
            <a:avLst/>
          </a:prstGeom>
          <a:noFill/>
        </p:spPr>
        <p:txBody>
          <a:bodyPr wrap="square" rtlCol="0">
            <a:spAutoFit/>
          </a:bodyPr>
          <a:lstStyle/>
          <a:p>
            <a:pPr marL="533400"/>
            <a:endParaRPr lang="en-US" altLang="ko-KR">
              <a:solidFill>
                <a:schemeClr val="tx2"/>
              </a:solidFill>
              <a:latin typeface="Times New Roman" pitchFamily="18" charset="0"/>
              <a:ea typeface="Gill Sans" charset="0"/>
              <a:cs typeface="Times New Roman" pitchFamily="18" charset="0"/>
              <a:sym typeface="Gill Sans" charset="0"/>
            </a:endParaRPr>
          </a:p>
          <a:p>
            <a:pPr marL="819150" indent="-285750">
              <a:buFont typeface="Wingdings" panose="05000000000000000000" pitchFamily="2" charset="2"/>
              <a:buChar char="Ø"/>
            </a:pPr>
            <a:r>
              <a:rPr lang="en-US" altLang="ko-KR">
                <a:latin typeface="Times New Roman" pitchFamily="18" charset="0"/>
                <a:ea typeface="Gill Sans" charset="0"/>
                <a:cs typeface="Times New Roman" pitchFamily="18" charset="0"/>
                <a:sym typeface="Gill Sans" charset="0"/>
              </a:rPr>
              <a:t>Gửi báo cáo tới người phê duyệt mức đơn vị</a:t>
            </a:r>
          </a:p>
        </p:txBody>
      </p:sp>
      <p:pic>
        <p:nvPicPr>
          <p:cNvPr id="12290" name="Picture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690766"/>
            <a:ext cx="9906000" cy="49420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72267940"/>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 name="Picture 9"/>
          <p:cNvPicPr>
            <a:picLocks noChangeAspect="1" noChangeArrowheads="1"/>
          </p:cNvPicPr>
          <p:nvPr/>
        </p:nvPicPr>
        <p:blipFill rotWithShape="1">
          <a:blip r:embed="rId2" cstate="print">
            <a:duotone>
              <a:schemeClr val="accent1">
                <a:shade val="45000"/>
                <a:satMod val="135000"/>
              </a:schemeClr>
              <a:prstClr val="white"/>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rcRect l="20774" r="8544"/>
          <a:stretch/>
        </p:blipFill>
        <p:spPr bwMode="gray">
          <a:xfrm>
            <a:off x="2209" y="44624"/>
            <a:ext cx="9906000" cy="7104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4" name="직사각형 53"/>
          <p:cNvSpPr/>
          <p:nvPr/>
        </p:nvSpPr>
        <p:spPr>
          <a:xfrm flipV="1">
            <a:off x="-2209" y="-7621"/>
            <a:ext cx="9908209" cy="4571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prstClr val="white"/>
              </a:solidFill>
              <a:latin typeface="Times New Roman" panose="02020603050405020304" pitchFamily="18" charset="0"/>
              <a:cs typeface="Times New Roman" panose="02020603050405020304" pitchFamily="18" charset="0"/>
            </a:endParaRPr>
          </a:p>
        </p:txBody>
      </p:sp>
      <p:sp>
        <p:nvSpPr>
          <p:cNvPr id="57" name="TextBox 34"/>
          <p:cNvSpPr txBox="1">
            <a:spLocks noChangeArrowheads="1"/>
          </p:cNvSpPr>
          <p:nvPr/>
        </p:nvSpPr>
        <p:spPr bwMode="auto">
          <a:xfrm>
            <a:off x="232324" y="213807"/>
            <a:ext cx="9833244" cy="307777"/>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6.2.2 External /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Lựa</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chọn</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báo</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cáo</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Tải</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file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lên</a:t>
            </a:r>
            <a:endParaRPr lang="ko-KR" altLang="en-US"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sp>
        <p:nvSpPr>
          <p:cNvPr id="8" name="TextBox 7"/>
          <p:cNvSpPr txBox="1"/>
          <p:nvPr/>
        </p:nvSpPr>
        <p:spPr>
          <a:xfrm>
            <a:off x="488504" y="1640989"/>
            <a:ext cx="8856984" cy="369332"/>
          </a:xfrm>
          <a:prstGeom prst="rect">
            <a:avLst/>
          </a:prstGeom>
          <a:noFill/>
        </p:spPr>
        <p:txBody>
          <a:bodyPr wrap="square" rtlCol="0">
            <a:spAutoFit/>
          </a:bodyPr>
          <a:lstStyle/>
          <a:p>
            <a:pPr marL="533400"/>
            <a:endParaRPr lang="en-US" altLang="ko-KR">
              <a:solidFill>
                <a:schemeClr val="tx2"/>
              </a:solidFill>
              <a:latin typeface="Times New Roman" pitchFamily="18" charset="0"/>
              <a:ea typeface="Gill Sans" charset="0"/>
              <a:cs typeface="Times New Roman" pitchFamily="18" charset="0"/>
              <a:sym typeface="Gill Sans" charset="0"/>
            </a:endParaRPr>
          </a:p>
        </p:txBody>
      </p:sp>
      <p:sp>
        <p:nvSpPr>
          <p:cNvPr id="12" name="TextBox 11"/>
          <p:cNvSpPr txBox="1"/>
          <p:nvPr/>
        </p:nvSpPr>
        <p:spPr>
          <a:xfrm>
            <a:off x="-231576" y="5374322"/>
            <a:ext cx="9871100" cy="646331"/>
          </a:xfrm>
          <a:prstGeom prst="rect">
            <a:avLst/>
          </a:prstGeom>
          <a:noFill/>
        </p:spPr>
        <p:txBody>
          <a:bodyPr wrap="square" rtlCol="0">
            <a:spAutoFit/>
          </a:bodyPr>
          <a:lstStyle/>
          <a:p>
            <a:pPr marL="533400"/>
            <a:endParaRPr lang="en-US" altLang="ko-KR">
              <a:solidFill>
                <a:schemeClr val="tx2"/>
              </a:solidFill>
              <a:latin typeface="Times New Roman" pitchFamily="18" charset="0"/>
              <a:ea typeface="Gill Sans" charset="0"/>
              <a:cs typeface="Times New Roman" pitchFamily="18" charset="0"/>
              <a:sym typeface="Gill Sans" charset="0"/>
            </a:endParaRPr>
          </a:p>
          <a:p>
            <a:pPr marL="819150" indent="-285750">
              <a:buFont typeface="Wingdings" panose="05000000000000000000" pitchFamily="2" charset="2"/>
              <a:buChar char="Ø"/>
            </a:pPr>
            <a:r>
              <a:rPr lang="en-US" altLang="ko-KR">
                <a:latin typeface="Times New Roman" pitchFamily="18" charset="0"/>
                <a:ea typeface="Gill Sans" charset="0"/>
                <a:cs typeface="Times New Roman" pitchFamily="18" charset="0"/>
                <a:sym typeface="Gill Sans" charset="0"/>
              </a:rPr>
              <a:t>Gửi báo cáo theo hình thức tải file lên</a:t>
            </a:r>
          </a:p>
        </p:txBody>
      </p:sp>
      <p:pic>
        <p:nvPicPr>
          <p:cNvPr id="3" name="Picture 2"/>
          <p:cNvPicPr>
            <a:picLocks noChangeAspect="1"/>
          </p:cNvPicPr>
          <p:nvPr/>
        </p:nvPicPr>
        <p:blipFill>
          <a:blip r:embed="rId4"/>
          <a:stretch>
            <a:fillRect/>
          </a:stretch>
        </p:blipFill>
        <p:spPr>
          <a:xfrm>
            <a:off x="-2209" y="705429"/>
            <a:ext cx="9908209" cy="4857143"/>
          </a:xfrm>
          <a:prstGeom prst="rect">
            <a:avLst/>
          </a:prstGeom>
        </p:spPr>
      </p:pic>
    </p:spTree>
    <p:extLst>
      <p:ext uri="{BB962C8B-B14F-4D97-AF65-F5344CB8AC3E}">
        <p14:creationId xmlns:p14="http://schemas.microsoft.com/office/powerpoint/2010/main" val="4193084923"/>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 name="Picture 9"/>
          <p:cNvPicPr>
            <a:picLocks noChangeAspect="1" noChangeArrowheads="1"/>
          </p:cNvPicPr>
          <p:nvPr/>
        </p:nvPicPr>
        <p:blipFill rotWithShape="1">
          <a:blip r:embed="rId2" cstate="print">
            <a:duotone>
              <a:schemeClr val="accent1">
                <a:shade val="45000"/>
                <a:satMod val="135000"/>
              </a:schemeClr>
              <a:prstClr val="white"/>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rcRect l="20774" r="8544"/>
          <a:stretch/>
        </p:blipFill>
        <p:spPr bwMode="gray">
          <a:xfrm>
            <a:off x="2209" y="44624"/>
            <a:ext cx="9906000" cy="7104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4" name="직사각형 53"/>
          <p:cNvSpPr/>
          <p:nvPr/>
        </p:nvSpPr>
        <p:spPr>
          <a:xfrm flipV="1">
            <a:off x="-2209" y="-7621"/>
            <a:ext cx="9908209" cy="4571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prstClr val="white"/>
              </a:solidFill>
              <a:latin typeface="Times New Roman" panose="02020603050405020304" pitchFamily="18" charset="0"/>
              <a:cs typeface="Times New Roman" panose="02020603050405020304" pitchFamily="18" charset="0"/>
            </a:endParaRPr>
          </a:p>
        </p:txBody>
      </p:sp>
      <p:sp>
        <p:nvSpPr>
          <p:cNvPr id="57" name="TextBox 34"/>
          <p:cNvSpPr txBox="1">
            <a:spLocks noChangeArrowheads="1"/>
          </p:cNvSpPr>
          <p:nvPr/>
        </p:nvSpPr>
        <p:spPr bwMode="auto">
          <a:xfrm>
            <a:off x="232324" y="213807"/>
            <a:ext cx="9833244" cy="307777"/>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6.2.2 External /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Lựa</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chọn</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báo</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cáo</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Gửi</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báo</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cáo</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không</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phát</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sinh</a:t>
            </a:r>
            <a:endParaRPr lang="ko-KR" altLang="en-US"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sp>
        <p:nvSpPr>
          <p:cNvPr id="8" name="TextBox 7"/>
          <p:cNvSpPr txBox="1"/>
          <p:nvPr/>
        </p:nvSpPr>
        <p:spPr>
          <a:xfrm>
            <a:off x="488504" y="1640989"/>
            <a:ext cx="8856984" cy="369332"/>
          </a:xfrm>
          <a:prstGeom prst="rect">
            <a:avLst/>
          </a:prstGeom>
          <a:noFill/>
        </p:spPr>
        <p:txBody>
          <a:bodyPr wrap="square" rtlCol="0">
            <a:spAutoFit/>
          </a:bodyPr>
          <a:lstStyle/>
          <a:p>
            <a:pPr marL="533400"/>
            <a:endParaRPr lang="en-US" altLang="ko-KR">
              <a:solidFill>
                <a:schemeClr val="tx2"/>
              </a:solidFill>
              <a:latin typeface="Times New Roman" pitchFamily="18" charset="0"/>
              <a:ea typeface="Gill Sans" charset="0"/>
              <a:cs typeface="Times New Roman" pitchFamily="18" charset="0"/>
              <a:sym typeface="Gill Sans" charset="0"/>
            </a:endParaRPr>
          </a:p>
        </p:txBody>
      </p:sp>
      <p:sp>
        <p:nvSpPr>
          <p:cNvPr id="12" name="TextBox 11"/>
          <p:cNvSpPr txBox="1"/>
          <p:nvPr/>
        </p:nvSpPr>
        <p:spPr>
          <a:xfrm>
            <a:off x="-231576" y="5374322"/>
            <a:ext cx="9871100" cy="646331"/>
          </a:xfrm>
          <a:prstGeom prst="rect">
            <a:avLst/>
          </a:prstGeom>
          <a:noFill/>
        </p:spPr>
        <p:txBody>
          <a:bodyPr wrap="square" rtlCol="0">
            <a:spAutoFit/>
          </a:bodyPr>
          <a:lstStyle/>
          <a:p>
            <a:pPr marL="533400"/>
            <a:endParaRPr lang="en-US" altLang="ko-KR">
              <a:solidFill>
                <a:schemeClr val="tx2"/>
              </a:solidFill>
              <a:latin typeface="Times New Roman" pitchFamily="18" charset="0"/>
              <a:ea typeface="Gill Sans" charset="0"/>
              <a:cs typeface="Times New Roman" pitchFamily="18" charset="0"/>
              <a:sym typeface="Gill Sans" charset="0"/>
            </a:endParaRPr>
          </a:p>
          <a:p>
            <a:pPr marL="819150" indent="-285750">
              <a:buFont typeface="Wingdings" panose="05000000000000000000" pitchFamily="2" charset="2"/>
              <a:buChar char="Ø"/>
            </a:pPr>
            <a:r>
              <a:rPr lang="en-US" altLang="ko-KR">
                <a:latin typeface="Times New Roman" pitchFamily="18" charset="0"/>
                <a:ea typeface="Gill Sans" charset="0"/>
                <a:cs typeface="Times New Roman" pitchFamily="18" charset="0"/>
                <a:sym typeface="Gill Sans" charset="0"/>
              </a:rPr>
              <a:t>Gửi báo cáo không phát sinh dữ liệu</a:t>
            </a:r>
          </a:p>
        </p:txBody>
      </p:sp>
      <p:pic>
        <p:nvPicPr>
          <p:cNvPr id="2" name="Picture 1"/>
          <p:cNvPicPr>
            <a:picLocks noChangeAspect="1"/>
          </p:cNvPicPr>
          <p:nvPr/>
        </p:nvPicPr>
        <p:blipFill>
          <a:blip r:embed="rId4"/>
          <a:stretch>
            <a:fillRect/>
          </a:stretch>
        </p:blipFill>
        <p:spPr>
          <a:xfrm>
            <a:off x="7764" y="718129"/>
            <a:ext cx="9908210" cy="4723809"/>
          </a:xfrm>
          <a:prstGeom prst="rect">
            <a:avLst/>
          </a:prstGeom>
        </p:spPr>
      </p:pic>
    </p:spTree>
    <p:extLst>
      <p:ext uri="{BB962C8B-B14F-4D97-AF65-F5344CB8AC3E}">
        <p14:creationId xmlns:p14="http://schemas.microsoft.com/office/powerpoint/2010/main" val="787947412"/>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 name="Picture 9"/>
          <p:cNvPicPr>
            <a:picLocks noChangeAspect="1" noChangeArrowheads="1"/>
          </p:cNvPicPr>
          <p:nvPr/>
        </p:nvPicPr>
        <p:blipFill rotWithShape="1">
          <a:blip r:embed="rId2" cstate="print">
            <a:duotone>
              <a:schemeClr val="accent1">
                <a:shade val="45000"/>
                <a:satMod val="135000"/>
              </a:schemeClr>
              <a:prstClr val="white"/>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rcRect l="20774" r="8544"/>
          <a:stretch/>
        </p:blipFill>
        <p:spPr bwMode="gray">
          <a:xfrm>
            <a:off x="2209" y="44624"/>
            <a:ext cx="9906000" cy="7104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4" name="직사각형 53"/>
          <p:cNvSpPr/>
          <p:nvPr/>
        </p:nvSpPr>
        <p:spPr>
          <a:xfrm flipV="1">
            <a:off x="-2209" y="-7621"/>
            <a:ext cx="9908209" cy="4571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prstClr val="white"/>
              </a:solidFill>
              <a:latin typeface="Times New Roman" panose="02020603050405020304" pitchFamily="18" charset="0"/>
              <a:cs typeface="Times New Roman" panose="02020603050405020304" pitchFamily="18" charset="0"/>
            </a:endParaRPr>
          </a:p>
        </p:txBody>
      </p:sp>
      <p:sp>
        <p:nvSpPr>
          <p:cNvPr id="57" name="TextBox 34"/>
          <p:cNvSpPr txBox="1">
            <a:spLocks noChangeArrowheads="1"/>
          </p:cNvSpPr>
          <p:nvPr/>
        </p:nvSpPr>
        <p:spPr bwMode="auto">
          <a:xfrm>
            <a:off x="232324" y="213807"/>
            <a:ext cx="9833244" cy="307777"/>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6.2.3 External /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Tải</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lên</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nhiều</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file</a:t>
            </a:r>
            <a:endParaRPr lang="ko-KR" altLang="en-US"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sp>
        <p:nvSpPr>
          <p:cNvPr id="8" name="TextBox 7"/>
          <p:cNvSpPr txBox="1"/>
          <p:nvPr/>
        </p:nvSpPr>
        <p:spPr>
          <a:xfrm>
            <a:off x="488504" y="1640989"/>
            <a:ext cx="8856984" cy="369332"/>
          </a:xfrm>
          <a:prstGeom prst="rect">
            <a:avLst/>
          </a:prstGeom>
          <a:noFill/>
        </p:spPr>
        <p:txBody>
          <a:bodyPr wrap="square" rtlCol="0">
            <a:spAutoFit/>
          </a:bodyPr>
          <a:lstStyle/>
          <a:p>
            <a:pPr marL="533400"/>
            <a:endParaRPr lang="en-US" altLang="ko-KR">
              <a:solidFill>
                <a:schemeClr val="tx2"/>
              </a:solidFill>
              <a:latin typeface="Times New Roman" pitchFamily="18" charset="0"/>
              <a:ea typeface="Gill Sans" charset="0"/>
              <a:cs typeface="Times New Roman" pitchFamily="18" charset="0"/>
              <a:sym typeface="Gill Sans" charset="0"/>
            </a:endParaRPr>
          </a:p>
        </p:txBody>
      </p:sp>
      <p:sp>
        <p:nvSpPr>
          <p:cNvPr id="12" name="TextBox 11"/>
          <p:cNvSpPr txBox="1"/>
          <p:nvPr/>
        </p:nvSpPr>
        <p:spPr>
          <a:xfrm>
            <a:off x="-231576" y="5374322"/>
            <a:ext cx="9871100" cy="646331"/>
          </a:xfrm>
          <a:prstGeom prst="rect">
            <a:avLst/>
          </a:prstGeom>
          <a:noFill/>
        </p:spPr>
        <p:txBody>
          <a:bodyPr wrap="square" rtlCol="0">
            <a:spAutoFit/>
          </a:bodyPr>
          <a:lstStyle/>
          <a:p>
            <a:pPr marL="533400"/>
            <a:endParaRPr lang="en-US" altLang="ko-KR">
              <a:solidFill>
                <a:schemeClr val="tx2"/>
              </a:solidFill>
              <a:latin typeface="Times New Roman" pitchFamily="18" charset="0"/>
              <a:ea typeface="Gill Sans" charset="0"/>
              <a:cs typeface="Times New Roman" pitchFamily="18" charset="0"/>
              <a:sym typeface="Gill Sans" charset="0"/>
            </a:endParaRPr>
          </a:p>
          <a:p>
            <a:pPr marL="819150" indent="-285750">
              <a:buFont typeface="Wingdings" panose="05000000000000000000" pitchFamily="2" charset="2"/>
              <a:buChar char="Ø"/>
            </a:pPr>
            <a:r>
              <a:rPr lang="en-US" altLang="ko-KR">
                <a:latin typeface="Times New Roman" pitchFamily="18" charset="0"/>
                <a:ea typeface="Gill Sans" charset="0"/>
                <a:cs typeface="Times New Roman" pitchFamily="18" charset="0"/>
                <a:sym typeface="Gill Sans" charset="0"/>
              </a:rPr>
              <a:t>Cho phép người dùng nộp nhiều báo cáo đồng thời thông qua hình thức tải lên nhiều file.</a:t>
            </a:r>
          </a:p>
        </p:txBody>
      </p:sp>
      <p:pic>
        <p:nvPicPr>
          <p:cNvPr id="3" name="Picture 2"/>
          <p:cNvPicPr>
            <a:picLocks noChangeAspect="1"/>
          </p:cNvPicPr>
          <p:nvPr/>
        </p:nvPicPr>
        <p:blipFill>
          <a:blip r:embed="rId4"/>
          <a:stretch>
            <a:fillRect/>
          </a:stretch>
        </p:blipFill>
        <p:spPr>
          <a:xfrm>
            <a:off x="0" y="697293"/>
            <a:ext cx="9906000" cy="4866667"/>
          </a:xfrm>
          <a:prstGeom prst="rect">
            <a:avLst/>
          </a:prstGeom>
        </p:spPr>
      </p:pic>
    </p:spTree>
    <p:extLst>
      <p:ext uri="{BB962C8B-B14F-4D97-AF65-F5344CB8AC3E}">
        <p14:creationId xmlns:p14="http://schemas.microsoft.com/office/powerpoint/2010/main" val="4237285469"/>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 name="Picture 9"/>
          <p:cNvPicPr>
            <a:picLocks noChangeAspect="1" noChangeArrowheads="1"/>
          </p:cNvPicPr>
          <p:nvPr/>
        </p:nvPicPr>
        <p:blipFill rotWithShape="1">
          <a:blip r:embed="rId2" cstate="print">
            <a:duotone>
              <a:schemeClr val="accent1">
                <a:shade val="45000"/>
                <a:satMod val="135000"/>
              </a:schemeClr>
              <a:prstClr val="white"/>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rcRect l="20774" r="8544"/>
          <a:stretch/>
        </p:blipFill>
        <p:spPr bwMode="gray">
          <a:xfrm>
            <a:off x="2209" y="44624"/>
            <a:ext cx="9906000" cy="7104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4" name="직사각형 53"/>
          <p:cNvSpPr/>
          <p:nvPr/>
        </p:nvSpPr>
        <p:spPr>
          <a:xfrm flipV="1">
            <a:off x="-2209" y="-7621"/>
            <a:ext cx="9908209" cy="4571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prstClr val="white"/>
              </a:solidFill>
              <a:latin typeface="Times New Roman" panose="02020603050405020304" pitchFamily="18" charset="0"/>
              <a:cs typeface="Times New Roman" panose="02020603050405020304" pitchFamily="18" charset="0"/>
            </a:endParaRPr>
          </a:p>
        </p:txBody>
      </p:sp>
      <p:sp>
        <p:nvSpPr>
          <p:cNvPr id="57" name="TextBox 34"/>
          <p:cNvSpPr txBox="1">
            <a:spLocks noChangeArrowheads="1"/>
          </p:cNvSpPr>
          <p:nvPr/>
        </p:nvSpPr>
        <p:spPr bwMode="auto">
          <a:xfrm>
            <a:off x="232324" y="213807"/>
            <a:ext cx="9833244" cy="307777"/>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6.2.4 External / </a:t>
            </a:r>
            <a:r>
              <a:rPr lang="vi-VN"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Gửi tới người phê duyệt báo cáo</a:t>
            </a:r>
            <a:endParaRPr lang="ko-KR" altLang="en-US"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sp>
        <p:nvSpPr>
          <p:cNvPr id="8" name="TextBox 7"/>
          <p:cNvSpPr txBox="1"/>
          <p:nvPr/>
        </p:nvSpPr>
        <p:spPr>
          <a:xfrm>
            <a:off x="488504" y="1640989"/>
            <a:ext cx="8856984" cy="369332"/>
          </a:xfrm>
          <a:prstGeom prst="rect">
            <a:avLst/>
          </a:prstGeom>
          <a:noFill/>
        </p:spPr>
        <p:txBody>
          <a:bodyPr wrap="square" rtlCol="0">
            <a:spAutoFit/>
          </a:bodyPr>
          <a:lstStyle/>
          <a:p>
            <a:pPr marL="533400"/>
            <a:endParaRPr lang="en-US" altLang="ko-KR">
              <a:solidFill>
                <a:schemeClr val="tx2"/>
              </a:solidFill>
              <a:latin typeface="Times New Roman" pitchFamily="18" charset="0"/>
              <a:ea typeface="Gill Sans" charset="0"/>
              <a:cs typeface="Times New Roman" pitchFamily="18" charset="0"/>
              <a:sym typeface="Gill Sans" charset="0"/>
            </a:endParaRPr>
          </a:p>
        </p:txBody>
      </p:sp>
      <p:sp>
        <p:nvSpPr>
          <p:cNvPr id="12" name="TextBox 11"/>
          <p:cNvSpPr txBox="1"/>
          <p:nvPr/>
        </p:nvSpPr>
        <p:spPr>
          <a:xfrm>
            <a:off x="-231576" y="5374322"/>
            <a:ext cx="9871100" cy="646331"/>
          </a:xfrm>
          <a:prstGeom prst="rect">
            <a:avLst/>
          </a:prstGeom>
          <a:noFill/>
        </p:spPr>
        <p:txBody>
          <a:bodyPr wrap="square" rtlCol="0">
            <a:spAutoFit/>
          </a:bodyPr>
          <a:lstStyle/>
          <a:p>
            <a:pPr marL="533400"/>
            <a:endParaRPr lang="en-US" altLang="ko-KR">
              <a:solidFill>
                <a:schemeClr val="tx2"/>
              </a:solidFill>
              <a:latin typeface="Times New Roman" pitchFamily="18" charset="0"/>
              <a:ea typeface="Gill Sans" charset="0"/>
              <a:cs typeface="Times New Roman" pitchFamily="18" charset="0"/>
              <a:sym typeface="Gill Sans" charset="0"/>
            </a:endParaRPr>
          </a:p>
          <a:p>
            <a:pPr marL="819150" indent="-285750">
              <a:buFont typeface="Wingdings" panose="05000000000000000000" pitchFamily="2" charset="2"/>
              <a:buChar char="Ø"/>
            </a:pPr>
            <a:r>
              <a:rPr lang="en-US" altLang="ko-KR">
                <a:latin typeface="Times New Roman" pitchFamily="18" charset="0"/>
                <a:ea typeface="Gill Sans" charset="0"/>
                <a:cs typeface="Times New Roman" pitchFamily="18" charset="0"/>
                <a:sym typeface="Gill Sans" charset="0"/>
              </a:rPr>
              <a:t>Chức năng cho phép người lập báo cáo gửi tới người phê duyệt mức đơn vị</a:t>
            </a:r>
            <a:r>
              <a:rPr lang="en-US" altLang="ko-KR">
                <a:solidFill>
                  <a:schemeClr val="tx2"/>
                </a:solidFill>
                <a:latin typeface="Times New Roman" pitchFamily="18" charset="0"/>
                <a:ea typeface="Gill Sans" charset="0"/>
                <a:cs typeface="Times New Roman" pitchFamily="18" charset="0"/>
                <a:sym typeface="Gill Sans" charset="0"/>
              </a:rPr>
              <a:t>.</a:t>
            </a:r>
          </a:p>
        </p:txBody>
      </p:sp>
      <p:pic>
        <p:nvPicPr>
          <p:cNvPr id="13314" name="Picture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112" y="620688"/>
            <a:ext cx="9906000" cy="49704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0006474"/>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 name="Picture 9"/>
          <p:cNvPicPr>
            <a:picLocks noChangeAspect="1" noChangeArrowheads="1"/>
          </p:cNvPicPr>
          <p:nvPr/>
        </p:nvPicPr>
        <p:blipFill rotWithShape="1">
          <a:blip r:embed="rId2" cstate="print">
            <a:duotone>
              <a:schemeClr val="accent1">
                <a:shade val="45000"/>
                <a:satMod val="135000"/>
              </a:schemeClr>
              <a:prstClr val="white"/>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rcRect l="20774" r="8544"/>
          <a:stretch/>
        </p:blipFill>
        <p:spPr bwMode="gray">
          <a:xfrm>
            <a:off x="2209" y="44624"/>
            <a:ext cx="9906000" cy="7104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4" name="직사각형 53"/>
          <p:cNvSpPr/>
          <p:nvPr/>
        </p:nvSpPr>
        <p:spPr>
          <a:xfrm flipV="1">
            <a:off x="-2209" y="-7621"/>
            <a:ext cx="9908209" cy="4571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prstClr val="white"/>
              </a:solidFill>
              <a:latin typeface="Times New Roman" panose="02020603050405020304" pitchFamily="18" charset="0"/>
              <a:cs typeface="Times New Roman" panose="02020603050405020304" pitchFamily="18" charset="0"/>
            </a:endParaRPr>
          </a:p>
        </p:txBody>
      </p:sp>
      <p:sp>
        <p:nvSpPr>
          <p:cNvPr id="57" name="TextBox 34"/>
          <p:cNvSpPr txBox="1">
            <a:spLocks noChangeArrowheads="1"/>
          </p:cNvSpPr>
          <p:nvPr/>
        </p:nvSpPr>
        <p:spPr bwMode="auto">
          <a:xfrm>
            <a:off x="232324" y="213807"/>
            <a:ext cx="9833244" cy="307777"/>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6.2.4 External / </a:t>
            </a:r>
            <a:r>
              <a:rPr lang="vi-VN"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Gửi tới người phê duyệt báo cáo</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Xem</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lại</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báo</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cáo</a:t>
            </a:r>
            <a:endParaRPr lang="ko-KR" altLang="en-US"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sp>
        <p:nvSpPr>
          <p:cNvPr id="8" name="TextBox 7"/>
          <p:cNvSpPr txBox="1"/>
          <p:nvPr/>
        </p:nvSpPr>
        <p:spPr>
          <a:xfrm>
            <a:off x="488504" y="1640989"/>
            <a:ext cx="8856984" cy="369332"/>
          </a:xfrm>
          <a:prstGeom prst="rect">
            <a:avLst/>
          </a:prstGeom>
          <a:noFill/>
        </p:spPr>
        <p:txBody>
          <a:bodyPr wrap="square" rtlCol="0">
            <a:spAutoFit/>
          </a:bodyPr>
          <a:lstStyle/>
          <a:p>
            <a:pPr marL="533400"/>
            <a:endParaRPr lang="en-US" altLang="ko-KR">
              <a:solidFill>
                <a:schemeClr val="tx2"/>
              </a:solidFill>
              <a:latin typeface="Times New Roman" pitchFamily="18" charset="0"/>
              <a:ea typeface="Gill Sans" charset="0"/>
              <a:cs typeface="Times New Roman" pitchFamily="18" charset="0"/>
              <a:sym typeface="Gill Sans" charset="0"/>
            </a:endParaRPr>
          </a:p>
        </p:txBody>
      </p:sp>
      <p:sp>
        <p:nvSpPr>
          <p:cNvPr id="12" name="TextBox 11"/>
          <p:cNvSpPr txBox="1"/>
          <p:nvPr/>
        </p:nvSpPr>
        <p:spPr>
          <a:xfrm>
            <a:off x="-231576" y="5374322"/>
            <a:ext cx="9871100" cy="646331"/>
          </a:xfrm>
          <a:prstGeom prst="rect">
            <a:avLst/>
          </a:prstGeom>
          <a:noFill/>
        </p:spPr>
        <p:txBody>
          <a:bodyPr wrap="square" rtlCol="0">
            <a:spAutoFit/>
          </a:bodyPr>
          <a:lstStyle/>
          <a:p>
            <a:pPr marL="533400"/>
            <a:endParaRPr lang="en-US" altLang="ko-KR">
              <a:solidFill>
                <a:schemeClr val="tx2"/>
              </a:solidFill>
              <a:latin typeface="Times New Roman" pitchFamily="18" charset="0"/>
              <a:ea typeface="Gill Sans" charset="0"/>
              <a:cs typeface="Times New Roman" pitchFamily="18" charset="0"/>
              <a:sym typeface="Gill Sans" charset="0"/>
            </a:endParaRPr>
          </a:p>
          <a:p>
            <a:pPr marL="819150" indent="-285750">
              <a:buFont typeface="Wingdings" panose="05000000000000000000" pitchFamily="2" charset="2"/>
              <a:buChar char="Ø"/>
            </a:pPr>
            <a:r>
              <a:rPr lang="en-US" altLang="ko-KR">
                <a:latin typeface="Times New Roman" pitchFamily="18" charset="0"/>
                <a:ea typeface="Gill Sans" charset="0"/>
                <a:cs typeface="Times New Roman" pitchFamily="18" charset="0"/>
                <a:sym typeface="Gill Sans" charset="0"/>
              </a:rPr>
              <a:t>Xem chi tiết báo cáo trước khi gửi tới người phê duyệt mức đơn vị</a:t>
            </a:r>
            <a:r>
              <a:rPr lang="en-US" altLang="ko-KR">
                <a:solidFill>
                  <a:schemeClr val="tx2"/>
                </a:solidFill>
                <a:latin typeface="Times New Roman" pitchFamily="18" charset="0"/>
                <a:ea typeface="Gill Sans" charset="0"/>
                <a:cs typeface="Times New Roman" pitchFamily="18" charset="0"/>
                <a:sym typeface="Gill Sans" charset="0"/>
              </a:rPr>
              <a:t>.</a:t>
            </a:r>
          </a:p>
        </p:txBody>
      </p:sp>
      <p:pic>
        <p:nvPicPr>
          <p:cNvPr id="14338" name="Picture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652" y="690767"/>
            <a:ext cx="9890348" cy="48984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22611923"/>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 name="Picture 9"/>
          <p:cNvPicPr>
            <a:picLocks noChangeAspect="1" noChangeArrowheads="1"/>
          </p:cNvPicPr>
          <p:nvPr/>
        </p:nvPicPr>
        <p:blipFill rotWithShape="1">
          <a:blip r:embed="rId2" cstate="print">
            <a:duotone>
              <a:schemeClr val="accent1">
                <a:shade val="45000"/>
                <a:satMod val="135000"/>
              </a:schemeClr>
              <a:prstClr val="white"/>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rcRect l="20774" r="8544"/>
          <a:stretch/>
        </p:blipFill>
        <p:spPr bwMode="gray">
          <a:xfrm>
            <a:off x="2209" y="44624"/>
            <a:ext cx="9906000" cy="7104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4" name="직사각형 53"/>
          <p:cNvSpPr/>
          <p:nvPr/>
        </p:nvSpPr>
        <p:spPr>
          <a:xfrm flipV="1">
            <a:off x="-2209" y="-7621"/>
            <a:ext cx="9908209" cy="4571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prstClr val="white"/>
              </a:solidFill>
              <a:latin typeface="Times New Roman" panose="02020603050405020304" pitchFamily="18" charset="0"/>
              <a:cs typeface="Times New Roman" panose="02020603050405020304" pitchFamily="18" charset="0"/>
            </a:endParaRPr>
          </a:p>
        </p:txBody>
      </p:sp>
      <p:sp>
        <p:nvSpPr>
          <p:cNvPr id="57" name="TextBox 34"/>
          <p:cNvSpPr txBox="1">
            <a:spLocks noChangeArrowheads="1"/>
          </p:cNvSpPr>
          <p:nvPr/>
        </p:nvSpPr>
        <p:spPr bwMode="auto">
          <a:xfrm>
            <a:off x="232324" y="213807"/>
            <a:ext cx="9833244" cy="615553"/>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6.2.5 External /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Gửi</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tới</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NHNN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người</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dùng</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cấp</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đơn</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vị</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a:t>
            </a:r>
          </a:p>
          <a:p>
            <a:pPr marL="0" lvl="1" defTabSz="762000" eaLnBrk="0" latinLnBrk="0" hangingPunct="0">
              <a:buClr>
                <a:prstClr val="black"/>
              </a:buClr>
              <a:buSzPct val="140000"/>
              <a:tabLst>
                <a:tab pos="5648325" algn="l"/>
              </a:tabLst>
              <a:defRPr/>
            </a:pPr>
            <a:endParaRPr lang="ko-KR" altLang="en-US"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sp>
        <p:nvSpPr>
          <p:cNvPr id="8" name="TextBox 7"/>
          <p:cNvSpPr txBox="1"/>
          <p:nvPr/>
        </p:nvSpPr>
        <p:spPr>
          <a:xfrm>
            <a:off x="488504" y="1640989"/>
            <a:ext cx="8856984" cy="369332"/>
          </a:xfrm>
          <a:prstGeom prst="rect">
            <a:avLst/>
          </a:prstGeom>
          <a:noFill/>
        </p:spPr>
        <p:txBody>
          <a:bodyPr wrap="square" rtlCol="0">
            <a:spAutoFit/>
          </a:bodyPr>
          <a:lstStyle/>
          <a:p>
            <a:pPr marL="533400"/>
            <a:endParaRPr lang="en-US" altLang="ko-KR">
              <a:solidFill>
                <a:schemeClr val="tx2"/>
              </a:solidFill>
              <a:latin typeface="Times New Roman" pitchFamily="18" charset="0"/>
              <a:ea typeface="Gill Sans" charset="0"/>
              <a:cs typeface="Times New Roman" pitchFamily="18" charset="0"/>
              <a:sym typeface="Gill Sans" charset="0"/>
            </a:endParaRPr>
          </a:p>
        </p:txBody>
      </p:sp>
      <p:sp>
        <p:nvSpPr>
          <p:cNvPr id="12" name="TextBox 11"/>
          <p:cNvSpPr txBox="1"/>
          <p:nvPr/>
        </p:nvSpPr>
        <p:spPr>
          <a:xfrm>
            <a:off x="-42901" y="4619157"/>
            <a:ext cx="9932257" cy="646331"/>
          </a:xfrm>
          <a:prstGeom prst="rect">
            <a:avLst/>
          </a:prstGeom>
          <a:noFill/>
        </p:spPr>
        <p:txBody>
          <a:bodyPr wrap="square" rtlCol="0">
            <a:spAutoFit/>
          </a:bodyPr>
          <a:lstStyle/>
          <a:p>
            <a:pPr marL="533400"/>
            <a:endParaRPr lang="en-US" altLang="ko-KR">
              <a:solidFill>
                <a:schemeClr val="tx2"/>
              </a:solidFill>
              <a:latin typeface="Times New Roman" pitchFamily="18" charset="0"/>
              <a:ea typeface="Gill Sans" charset="0"/>
              <a:cs typeface="Times New Roman" pitchFamily="18" charset="0"/>
              <a:sym typeface="Gill Sans" charset="0"/>
            </a:endParaRPr>
          </a:p>
          <a:p>
            <a:pPr marL="819150" indent="-285750">
              <a:buFont typeface="Wingdings" panose="05000000000000000000" pitchFamily="2" charset="2"/>
              <a:buChar char="Ø"/>
            </a:pPr>
            <a:r>
              <a:rPr lang="en-US" altLang="ko-KR">
                <a:latin typeface="Times New Roman" pitchFamily="18" charset="0"/>
                <a:ea typeface="Gill Sans" charset="0"/>
                <a:cs typeface="Times New Roman" pitchFamily="18" charset="0"/>
                <a:sym typeface="Gill Sans" charset="0"/>
              </a:rPr>
              <a:t>Cho phép người phê duyệt mức đơn vị gửi hoặc từ chối báo cáo tới NHNN, gửi lại báo cáo lỗi</a:t>
            </a:r>
            <a:r>
              <a:rPr lang="en-US" altLang="ko-KR">
                <a:solidFill>
                  <a:schemeClr val="tx2"/>
                </a:solidFill>
                <a:latin typeface="Times New Roman" pitchFamily="18" charset="0"/>
                <a:ea typeface="Gill Sans" charset="0"/>
                <a:cs typeface="Times New Roman" pitchFamily="18" charset="0"/>
                <a:sym typeface="Gill Sans" charset="0"/>
              </a:rPr>
              <a:t>.</a:t>
            </a:r>
          </a:p>
        </p:txBody>
      </p:sp>
      <p:pic>
        <p:nvPicPr>
          <p:cNvPr id="3" name="Picture 2"/>
          <p:cNvPicPr>
            <a:picLocks noChangeAspect="1"/>
          </p:cNvPicPr>
          <p:nvPr/>
        </p:nvPicPr>
        <p:blipFill>
          <a:blip r:embed="rId4"/>
          <a:stretch>
            <a:fillRect/>
          </a:stretch>
        </p:blipFill>
        <p:spPr>
          <a:xfrm>
            <a:off x="1" y="3046011"/>
            <a:ext cx="9889356" cy="1183787"/>
          </a:xfrm>
          <a:prstGeom prst="rect">
            <a:avLst/>
          </a:prstGeom>
        </p:spPr>
      </p:pic>
      <p:pic>
        <p:nvPicPr>
          <p:cNvPr id="4" name="Picture 3"/>
          <p:cNvPicPr>
            <a:picLocks noChangeAspect="1"/>
          </p:cNvPicPr>
          <p:nvPr/>
        </p:nvPicPr>
        <p:blipFill>
          <a:blip r:embed="rId5"/>
          <a:stretch>
            <a:fillRect/>
          </a:stretch>
        </p:blipFill>
        <p:spPr>
          <a:xfrm>
            <a:off x="-16657" y="755058"/>
            <a:ext cx="9922657" cy="2734915"/>
          </a:xfrm>
          <a:prstGeom prst="rect">
            <a:avLst/>
          </a:prstGeom>
        </p:spPr>
      </p:pic>
    </p:spTree>
    <p:extLst>
      <p:ext uri="{BB962C8B-B14F-4D97-AF65-F5344CB8AC3E}">
        <p14:creationId xmlns:p14="http://schemas.microsoft.com/office/powerpoint/2010/main" val="4097794240"/>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 name="Picture 9"/>
          <p:cNvPicPr>
            <a:picLocks noChangeAspect="1" noChangeArrowheads="1"/>
          </p:cNvPicPr>
          <p:nvPr/>
        </p:nvPicPr>
        <p:blipFill rotWithShape="1">
          <a:blip r:embed="rId2" cstate="print">
            <a:duotone>
              <a:schemeClr val="accent1">
                <a:shade val="45000"/>
                <a:satMod val="135000"/>
              </a:schemeClr>
              <a:prstClr val="white"/>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rcRect l="20774" r="8544"/>
          <a:stretch/>
        </p:blipFill>
        <p:spPr bwMode="gray">
          <a:xfrm>
            <a:off x="2209" y="44624"/>
            <a:ext cx="9906000" cy="7104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4" name="직사각형 53"/>
          <p:cNvSpPr/>
          <p:nvPr/>
        </p:nvSpPr>
        <p:spPr>
          <a:xfrm flipV="1">
            <a:off x="-2209" y="-7621"/>
            <a:ext cx="9908209" cy="4571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prstClr val="white"/>
              </a:solidFill>
              <a:latin typeface="Times New Roman" panose="02020603050405020304" pitchFamily="18" charset="0"/>
              <a:cs typeface="Times New Roman" panose="02020603050405020304" pitchFamily="18" charset="0"/>
            </a:endParaRPr>
          </a:p>
        </p:txBody>
      </p:sp>
      <p:sp>
        <p:nvSpPr>
          <p:cNvPr id="57" name="TextBox 34"/>
          <p:cNvSpPr txBox="1">
            <a:spLocks noChangeArrowheads="1"/>
          </p:cNvSpPr>
          <p:nvPr/>
        </p:nvSpPr>
        <p:spPr bwMode="auto">
          <a:xfrm>
            <a:off x="232324" y="213807"/>
            <a:ext cx="9833244" cy="615553"/>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6.2.5 External /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Gửi</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tới</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NHNN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người</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dùng</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cấp</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đơn</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vị</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Xem</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lại</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báo</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cáo</a:t>
            </a:r>
            <a:endPar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a:p>
            <a:pPr marL="0" lvl="1" defTabSz="762000" eaLnBrk="0" latinLnBrk="0" hangingPunct="0">
              <a:buClr>
                <a:prstClr val="black"/>
              </a:buClr>
              <a:buSzPct val="140000"/>
              <a:tabLst>
                <a:tab pos="5648325" algn="l"/>
              </a:tabLst>
              <a:defRPr/>
            </a:pPr>
            <a:endParaRPr lang="ko-KR" altLang="en-US"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sp>
        <p:nvSpPr>
          <p:cNvPr id="8" name="TextBox 7"/>
          <p:cNvSpPr txBox="1"/>
          <p:nvPr/>
        </p:nvSpPr>
        <p:spPr>
          <a:xfrm>
            <a:off x="488504" y="1640989"/>
            <a:ext cx="8856984" cy="369332"/>
          </a:xfrm>
          <a:prstGeom prst="rect">
            <a:avLst/>
          </a:prstGeom>
          <a:noFill/>
        </p:spPr>
        <p:txBody>
          <a:bodyPr wrap="square" rtlCol="0">
            <a:spAutoFit/>
          </a:bodyPr>
          <a:lstStyle/>
          <a:p>
            <a:pPr marL="533400"/>
            <a:endParaRPr lang="en-US" altLang="ko-KR">
              <a:solidFill>
                <a:schemeClr val="tx2"/>
              </a:solidFill>
              <a:latin typeface="Times New Roman" pitchFamily="18" charset="0"/>
              <a:ea typeface="Gill Sans" charset="0"/>
              <a:cs typeface="Times New Roman" pitchFamily="18" charset="0"/>
              <a:sym typeface="Gill Sans" charset="0"/>
            </a:endParaRPr>
          </a:p>
        </p:txBody>
      </p:sp>
      <p:sp>
        <p:nvSpPr>
          <p:cNvPr id="12" name="TextBox 11"/>
          <p:cNvSpPr txBox="1"/>
          <p:nvPr/>
        </p:nvSpPr>
        <p:spPr>
          <a:xfrm>
            <a:off x="-77181" y="5356483"/>
            <a:ext cx="9932257" cy="646331"/>
          </a:xfrm>
          <a:prstGeom prst="rect">
            <a:avLst/>
          </a:prstGeom>
          <a:noFill/>
        </p:spPr>
        <p:txBody>
          <a:bodyPr wrap="square" rtlCol="0">
            <a:spAutoFit/>
          </a:bodyPr>
          <a:lstStyle/>
          <a:p>
            <a:pPr marL="533400"/>
            <a:endParaRPr lang="en-US" altLang="ko-KR">
              <a:solidFill>
                <a:schemeClr val="tx2"/>
              </a:solidFill>
              <a:latin typeface="Times New Roman" pitchFamily="18" charset="0"/>
              <a:ea typeface="Gill Sans" charset="0"/>
              <a:cs typeface="Times New Roman" pitchFamily="18" charset="0"/>
              <a:sym typeface="Gill Sans" charset="0"/>
            </a:endParaRPr>
          </a:p>
          <a:p>
            <a:pPr marL="819150" indent="-285750">
              <a:buFont typeface="Wingdings" panose="05000000000000000000" pitchFamily="2" charset="2"/>
              <a:buChar char="Ø"/>
            </a:pPr>
            <a:r>
              <a:rPr lang="en-US" altLang="ko-KR">
                <a:latin typeface="Times New Roman" pitchFamily="18" charset="0"/>
                <a:ea typeface="Gill Sans" charset="0"/>
                <a:cs typeface="Times New Roman" pitchFamily="18" charset="0"/>
                <a:sym typeface="Gill Sans" charset="0"/>
              </a:rPr>
              <a:t>Xem thông tin chi tiết báo cáo trước khi gửi hoặc từ chối báo cáo tới NHNN, gửi lại báo cáo lỗi</a:t>
            </a:r>
            <a:r>
              <a:rPr lang="en-US" altLang="ko-KR">
                <a:solidFill>
                  <a:schemeClr val="tx2"/>
                </a:solidFill>
                <a:latin typeface="Times New Roman" pitchFamily="18" charset="0"/>
                <a:ea typeface="Gill Sans" charset="0"/>
                <a:cs typeface="Times New Roman" pitchFamily="18" charset="0"/>
                <a:sym typeface="Gill Sans" charset="0"/>
              </a:rPr>
              <a:t>.</a:t>
            </a:r>
          </a:p>
        </p:txBody>
      </p:sp>
      <p:pic>
        <p:nvPicPr>
          <p:cNvPr id="18434" name="Picture 2" descr="C:\Users\CAOVV_~1\AppData\Local\Temp\SNAGHTMLb84c7b2.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 y="667274"/>
            <a:ext cx="9906000" cy="40671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04600196"/>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 name="Picture 9"/>
          <p:cNvPicPr>
            <a:picLocks noChangeAspect="1" noChangeArrowheads="1"/>
          </p:cNvPicPr>
          <p:nvPr/>
        </p:nvPicPr>
        <p:blipFill rotWithShape="1">
          <a:blip r:embed="rId2" cstate="print">
            <a:duotone>
              <a:schemeClr val="accent1">
                <a:shade val="45000"/>
                <a:satMod val="135000"/>
              </a:schemeClr>
              <a:prstClr val="white"/>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rcRect l="20774" r="8544"/>
          <a:stretch/>
        </p:blipFill>
        <p:spPr bwMode="gray">
          <a:xfrm>
            <a:off x="2209" y="44624"/>
            <a:ext cx="9906000" cy="7104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4" name="직사각형 53"/>
          <p:cNvSpPr/>
          <p:nvPr/>
        </p:nvSpPr>
        <p:spPr>
          <a:xfrm flipV="1">
            <a:off x="-2209" y="-7621"/>
            <a:ext cx="9908209" cy="4571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prstClr val="white"/>
              </a:solidFill>
              <a:latin typeface="Times New Roman" panose="02020603050405020304" pitchFamily="18" charset="0"/>
              <a:cs typeface="Times New Roman" panose="02020603050405020304" pitchFamily="18" charset="0"/>
            </a:endParaRPr>
          </a:p>
        </p:txBody>
      </p:sp>
      <p:sp>
        <p:nvSpPr>
          <p:cNvPr id="57" name="TextBox 34"/>
          <p:cNvSpPr txBox="1">
            <a:spLocks noChangeArrowheads="1"/>
          </p:cNvSpPr>
          <p:nvPr/>
        </p:nvSpPr>
        <p:spPr bwMode="auto">
          <a:xfrm>
            <a:off x="232324" y="213807"/>
            <a:ext cx="9833244" cy="615553"/>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6.2.5 External /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Gửi</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tới</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NHNN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người</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dùng</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cấp</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đơn</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vị</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Từ</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chối</a:t>
            </a:r>
            <a:endPar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a:p>
            <a:pPr marL="0" lvl="1" defTabSz="762000" eaLnBrk="0" latinLnBrk="0" hangingPunct="0">
              <a:buClr>
                <a:prstClr val="black"/>
              </a:buClr>
              <a:buSzPct val="140000"/>
              <a:tabLst>
                <a:tab pos="5648325" algn="l"/>
              </a:tabLst>
              <a:defRPr/>
            </a:pPr>
            <a:endParaRPr lang="ko-KR" altLang="en-US"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sp>
        <p:nvSpPr>
          <p:cNvPr id="8" name="TextBox 7"/>
          <p:cNvSpPr txBox="1"/>
          <p:nvPr/>
        </p:nvSpPr>
        <p:spPr>
          <a:xfrm>
            <a:off x="488504" y="1640989"/>
            <a:ext cx="8856984" cy="369332"/>
          </a:xfrm>
          <a:prstGeom prst="rect">
            <a:avLst/>
          </a:prstGeom>
          <a:noFill/>
        </p:spPr>
        <p:txBody>
          <a:bodyPr wrap="square" rtlCol="0">
            <a:spAutoFit/>
          </a:bodyPr>
          <a:lstStyle/>
          <a:p>
            <a:pPr marL="533400"/>
            <a:endParaRPr lang="en-US" altLang="ko-KR">
              <a:solidFill>
                <a:schemeClr val="tx2"/>
              </a:solidFill>
              <a:latin typeface="Times New Roman" pitchFamily="18" charset="0"/>
              <a:ea typeface="Gill Sans" charset="0"/>
              <a:cs typeface="Times New Roman" pitchFamily="18" charset="0"/>
              <a:sym typeface="Gill Sans" charset="0"/>
            </a:endParaRPr>
          </a:p>
        </p:txBody>
      </p:sp>
      <p:sp>
        <p:nvSpPr>
          <p:cNvPr id="12" name="TextBox 11"/>
          <p:cNvSpPr txBox="1"/>
          <p:nvPr/>
        </p:nvSpPr>
        <p:spPr>
          <a:xfrm>
            <a:off x="-231576" y="5322137"/>
            <a:ext cx="9932257" cy="646331"/>
          </a:xfrm>
          <a:prstGeom prst="rect">
            <a:avLst/>
          </a:prstGeom>
          <a:noFill/>
        </p:spPr>
        <p:txBody>
          <a:bodyPr wrap="square" rtlCol="0">
            <a:spAutoFit/>
          </a:bodyPr>
          <a:lstStyle/>
          <a:p>
            <a:pPr marL="533400"/>
            <a:endParaRPr lang="en-US" altLang="ko-KR">
              <a:solidFill>
                <a:schemeClr val="tx2"/>
              </a:solidFill>
              <a:latin typeface="Times New Roman" pitchFamily="18" charset="0"/>
              <a:ea typeface="Gill Sans" charset="0"/>
              <a:cs typeface="Times New Roman" pitchFamily="18" charset="0"/>
              <a:sym typeface="Gill Sans" charset="0"/>
            </a:endParaRPr>
          </a:p>
          <a:p>
            <a:pPr marL="819150" indent="-285750">
              <a:buFont typeface="Wingdings" panose="05000000000000000000" pitchFamily="2" charset="2"/>
              <a:buChar char="Ø"/>
            </a:pPr>
            <a:r>
              <a:rPr lang="en-US" altLang="ko-KR">
                <a:latin typeface="Times New Roman" pitchFamily="18" charset="0"/>
                <a:ea typeface="Gill Sans" charset="0"/>
                <a:cs typeface="Times New Roman" pitchFamily="18" charset="0"/>
                <a:sym typeface="Gill Sans" charset="0"/>
              </a:rPr>
              <a:t>Chức năng từ chối báo cáo gửi từ người lập báo cáo.</a:t>
            </a:r>
          </a:p>
        </p:txBody>
      </p:sp>
      <p:pic>
        <p:nvPicPr>
          <p:cNvPr id="29698" name="Picture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563" y="866849"/>
            <a:ext cx="9871037" cy="4455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93526387"/>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 name="Picture 9"/>
          <p:cNvPicPr>
            <a:picLocks noChangeAspect="1" noChangeArrowheads="1"/>
          </p:cNvPicPr>
          <p:nvPr/>
        </p:nvPicPr>
        <p:blipFill rotWithShape="1">
          <a:blip r:embed="rId2" cstate="print">
            <a:duotone>
              <a:schemeClr val="accent1">
                <a:shade val="45000"/>
                <a:satMod val="135000"/>
              </a:schemeClr>
              <a:prstClr val="white"/>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rcRect l="20774" r="8544"/>
          <a:stretch/>
        </p:blipFill>
        <p:spPr bwMode="gray">
          <a:xfrm>
            <a:off x="2209" y="44624"/>
            <a:ext cx="9906000" cy="7104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4" name="직사각형 53"/>
          <p:cNvSpPr/>
          <p:nvPr/>
        </p:nvSpPr>
        <p:spPr>
          <a:xfrm flipV="1">
            <a:off x="-2209" y="-7621"/>
            <a:ext cx="9908209" cy="4571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prstClr val="white"/>
              </a:solidFill>
              <a:latin typeface="Times New Roman" panose="02020603050405020304" pitchFamily="18" charset="0"/>
              <a:cs typeface="Times New Roman" panose="02020603050405020304" pitchFamily="18" charset="0"/>
            </a:endParaRPr>
          </a:p>
        </p:txBody>
      </p:sp>
      <p:sp>
        <p:nvSpPr>
          <p:cNvPr id="57" name="TextBox 34"/>
          <p:cNvSpPr txBox="1">
            <a:spLocks noChangeArrowheads="1"/>
          </p:cNvSpPr>
          <p:nvPr/>
        </p:nvSpPr>
        <p:spPr bwMode="auto">
          <a:xfrm>
            <a:off x="232324" y="213807"/>
            <a:ext cx="9833244" cy="615553"/>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6.2.5 External /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Gửi</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tới</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NHNN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người</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dùng</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cấp</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đơn</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vị</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Chữ</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ký</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điện</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tử</a:t>
            </a:r>
            <a:endPar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a:p>
            <a:pPr marL="0" lvl="1" defTabSz="762000" eaLnBrk="0" latinLnBrk="0" hangingPunct="0">
              <a:buClr>
                <a:prstClr val="black"/>
              </a:buClr>
              <a:buSzPct val="140000"/>
              <a:tabLst>
                <a:tab pos="5648325" algn="l"/>
              </a:tabLst>
              <a:defRPr/>
            </a:pPr>
            <a:endParaRPr lang="ko-KR" altLang="en-US"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sp>
        <p:nvSpPr>
          <p:cNvPr id="8" name="TextBox 7"/>
          <p:cNvSpPr txBox="1"/>
          <p:nvPr/>
        </p:nvSpPr>
        <p:spPr>
          <a:xfrm>
            <a:off x="488504" y="1640989"/>
            <a:ext cx="8856984" cy="369332"/>
          </a:xfrm>
          <a:prstGeom prst="rect">
            <a:avLst/>
          </a:prstGeom>
          <a:noFill/>
        </p:spPr>
        <p:txBody>
          <a:bodyPr wrap="square" rtlCol="0">
            <a:spAutoFit/>
          </a:bodyPr>
          <a:lstStyle/>
          <a:p>
            <a:pPr marL="533400"/>
            <a:endParaRPr lang="en-US" altLang="ko-KR">
              <a:solidFill>
                <a:schemeClr val="tx2"/>
              </a:solidFill>
              <a:latin typeface="Times New Roman" pitchFamily="18" charset="0"/>
              <a:ea typeface="Gill Sans" charset="0"/>
              <a:cs typeface="Times New Roman" pitchFamily="18" charset="0"/>
              <a:sym typeface="Gill Sans" charset="0"/>
            </a:endParaRPr>
          </a:p>
        </p:txBody>
      </p:sp>
      <p:sp>
        <p:nvSpPr>
          <p:cNvPr id="12" name="TextBox 11"/>
          <p:cNvSpPr txBox="1"/>
          <p:nvPr/>
        </p:nvSpPr>
        <p:spPr>
          <a:xfrm>
            <a:off x="-231576" y="5322137"/>
            <a:ext cx="9932257" cy="646331"/>
          </a:xfrm>
          <a:prstGeom prst="rect">
            <a:avLst/>
          </a:prstGeom>
          <a:noFill/>
        </p:spPr>
        <p:txBody>
          <a:bodyPr wrap="square" rtlCol="0">
            <a:spAutoFit/>
          </a:bodyPr>
          <a:lstStyle/>
          <a:p>
            <a:pPr marL="533400"/>
            <a:endParaRPr lang="en-US" altLang="ko-KR">
              <a:solidFill>
                <a:schemeClr val="tx2"/>
              </a:solidFill>
              <a:latin typeface="Times New Roman" pitchFamily="18" charset="0"/>
              <a:ea typeface="Gill Sans" charset="0"/>
              <a:cs typeface="Times New Roman" pitchFamily="18" charset="0"/>
              <a:sym typeface="Gill Sans" charset="0"/>
            </a:endParaRPr>
          </a:p>
          <a:p>
            <a:pPr marL="819150" indent="-285750">
              <a:buFont typeface="Wingdings" panose="05000000000000000000" pitchFamily="2" charset="2"/>
              <a:buChar char="Ø"/>
            </a:pPr>
            <a:r>
              <a:rPr lang="en-US" altLang="ko-KR">
                <a:latin typeface="Times New Roman" pitchFamily="18" charset="0"/>
                <a:ea typeface="Gill Sans" charset="0"/>
                <a:cs typeface="Times New Roman" pitchFamily="18" charset="0"/>
                <a:sym typeface="Gill Sans" charset="0"/>
              </a:rPr>
              <a:t>Ký chữ ký điện tử trước khi gửi tới NHNN</a:t>
            </a:r>
            <a:r>
              <a:rPr lang="en-US" altLang="ko-KR">
                <a:solidFill>
                  <a:schemeClr val="tx2"/>
                </a:solidFill>
                <a:latin typeface="Times New Roman" pitchFamily="18" charset="0"/>
                <a:ea typeface="Gill Sans" charset="0"/>
                <a:cs typeface="Times New Roman" pitchFamily="18" charset="0"/>
                <a:sym typeface="Gill Sans" charset="0"/>
              </a:rPr>
              <a:t>.</a:t>
            </a:r>
          </a:p>
        </p:txBody>
      </p:sp>
      <p:pic>
        <p:nvPicPr>
          <p:cNvPr id="17410" name="Picture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456" y="755058"/>
            <a:ext cx="9832900" cy="4492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9066202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 name="Picture 9"/>
          <p:cNvPicPr>
            <a:picLocks noChangeAspect="1" noChangeArrowheads="1"/>
          </p:cNvPicPr>
          <p:nvPr/>
        </p:nvPicPr>
        <p:blipFill rotWithShape="1">
          <a:blip r:embed="rId2" cstate="print">
            <a:duotone>
              <a:schemeClr val="accent1">
                <a:shade val="45000"/>
                <a:satMod val="135000"/>
              </a:schemeClr>
              <a:prstClr val="white"/>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rcRect l="20774" r="8544"/>
          <a:stretch/>
        </p:blipFill>
        <p:spPr bwMode="gray">
          <a:xfrm>
            <a:off x="2209" y="44624"/>
            <a:ext cx="9906000" cy="7104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4" name="직사각형 53"/>
          <p:cNvSpPr/>
          <p:nvPr/>
        </p:nvSpPr>
        <p:spPr>
          <a:xfrm flipV="1">
            <a:off x="-2209" y="-7621"/>
            <a:ext cx="9908209" cy="4571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prstClr val="white"/>
              </a:solidFill>
              <a:latin typeface="Times New Roman" panose="02020603050405020304" pitchFamily="18" charset="0"/>
              <a:cs typeface="Times New Roman" panose="02020603050405020304" pitchFamily="18" charset="0"/>
            </a:endParaRPr>
          </a:p>
        </p:txBody>
      </p:sp>
      <p:sp>
        <p:nvSpPr>
          <p:cNvPr id="6" name="Content Placeholder 9"/>
          <p:cNvSpPr txBox="1">
            <a:spLocks/>
          </p:cNvSpPr>
          <p:nvPr/>
        </p:nvSpPr>
        <p:spPr bwMode="auto">
          <a:xfrm>
            <a:off x="952500" y="1000125"/>
            <a:ext cx="7772400" cy="5143500"/>
          </a:xfrm>
          <a:prstGeom prst="rect">
            <a:avLst/>
          </a:prstGeom>
          <a:noFill/>
          <a:ln w="9525">
            <a:noFill/>
            <a:miter lim="800000"/>
            <a:headEnd/>
            <a:tailEnd/>
          </a:ln>
        </p:spPr>
        <p:txBody>
          <a:bodyPr/>
          <a:lstStyle>
            <a:lvl1pPr marL="514350" indent="-514350">
              <a:defRPr sz="1400">
                <a:solidFill>
                  <a:schemeClr val="tx1"/>
                </a:solidFill>
                <a:latin typeface="Arial" panose="020B0604020202020204" pitchFamily="34" charset="0"/>
                <a:cs typeface="Arial" panose="020B0604020202020204" pitchFamily="34" charset="0"/>
              </a:defRPr>
            </a:lvl1pPr>
            <a:lvl2pPr marL="742950" indent="-285750">
              <a:defRPr sz="1400">
                <a:solidFill>
                  <a:schemeClr val="tx1"/>
                </a:solidFill>
                <a:latin typeface="Arial" panose="020B0604020202020204" pitchFamily="34" charset="0"/>
                <a:cs typeface="Arial" panose="020B0604020202020204" pitchFamily="34" charset="0"/>
              </a:defRPr>
            </a:lvl2pPr>
            <a:lvl3pPr marL="1143000" indent="-228600">
              <a:defRPr sz="1400">
                <a:solidFill>
                  <a:schemeClr val="tx1"/>
                </a:solidFill>
                <a:latin typeface="Arial" panose="020B0604020202020204" pitchFamily="34" charset="0"/>
                <a:cs typeface="Arial" panose="020B0604020202020204" pitchFamily="34" charset="0"/>
              </a:defRPr>
            </a:lvl3pPr>
            <a:lvl4pPr marL="1600200" indent="-228600">
              <a:defRPr sz="1400">
                <a:solidFill>
                  <a:schemeClr val="tx1"/>
                </a:solidFill>
                <a:latin typeface="Arial" panose="020B0604020202020204" pitchFamily="34" charset="0"/>
                <a:cs typeface="Arial" panose="020B0604020202020204" pitchFamily="34" charset="0"/>
              </a:defRPr>
            </a:lvl4pPr>
            <a:lvl5pPr marL="2057400" indent="-228600">
              <a:defRPr sz="14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9pPr>
          </a:lstStyle>
          <a:p>
            <a:pPr>
              <a:defRPr/>
            </a:pPr>
            <a:r>
              <a:rPr lang="en-US" sz="2400" b="1" dirty="0">
                <a:latin typeface="Times New Roman" pitchFamily="18" charset="0"/>
                <a:cs typeface="Times New Roman" pitchFamily="18" charset="0"/>
              </a:rPr>
              <a:t>2.1.1. </a:t>
            </a:r>
            <a:r>
              <a:rPr lang="en-US" sz="2400" b="1" dirty="0" err="1">
                <a:latin typeface="Times New Roman" pitchFamily="18" charset="0"/>
                <a:cs typeface="Times New Roman" pitchFamily="18" charset="0"/>
              </a:rPr>
              <a:t>Tiêu</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chí</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hệ</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thống</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kiểm</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tra</a:t>
            </a:r>
            <a:r>
              <a:rPr lang="en-US" sz="2400" b="1" dirty="0">
                <a:latin typeface="Times New Roman" pitchFamily="18" charset="0"/>
                <a:cs typeface="Times New Roman" pitchFamily="18" charset="0"/>
              </a:rPr>
              <a:t> – 3.</a:t>
            </a:r>
          </a:p>
          <a:p>
            <a:pPr>
              <a:defRPr/>
            </a:pPr>
            <a:endParaRPr lang="en-US" sz="2400" b="1" dirty="0">
              <a:latin typeface="Times New Roman" pitchFamily="18" charset="0"/>
              <a:cs typeface="Times New Roman" pitchFamily="18" charset="0"/>
            </a:endParaRPr>
          </a:p>
          <a:p>
            <a:pPr>
              <a:defRPr/>
            </a:pP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Tính</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đầy</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đủ</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của</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số</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liệu</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báo</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cáo</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Đáp</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ứng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các</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yêu</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cầu</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i</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gửi</a:t>
            </a:r>
            <a:endParaRPr lang="en-US" sz="2400" dirty="0">
              <a:latin typeface="Times New Roman" pitchFamily="18" charset="0"/>
              <a:cs typeface="Times New Roman" pitchFamily="18" charset="0"/>
            </a:endParaRPr>
          </a:p>
          <a:p>
            <a:pPr>
              <a:defRPr/>
            </a:pPr>
            <a:r>
              <a:rPr lang="en-US" sz="2400" dirty="0" err="1">
                <a:latin typeface="Times New Roman" pitchFamily="18" charset="0"/>
                <a:cs typeface="Times New Roman" pitchFamily="18" charset="0"/>
              </a:rPr>
              <a:t>đủ</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các</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loại</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báo</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cáo</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phải</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thực</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hiện</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trong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kỳ</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và</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trong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thời</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hạn</a:t>
            </a:r>
            <a:r>
              <a:rPr lang="en-US" sz="2400" dirty="0">
                <a:latin typeface="Times New Roman" pitchFamily="18" charset="0"/>
                <a:cs typeface="Times New Roman" pitchFamily="18" charset="0"/>
              </a:rPr>
              <a:t> </a:t>
            </a:r>
          </a:p>
          <a:p>
            <a:pPr>
              <a:defRPr/>
            </a:pPr>
            <a:r>
              <a:rPr lang="en-US" sz="2400" dirty="0" err="1">
                <a:latin typeface="Times New Roman" pitchFamily="18" charset="0"/>
                <a:cs typeface="Times New Roman" pitchFamily="18" charset="0"/>
              </a:rPr>
              <a:t>báo</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cáo</a:t>
            </a:r>
            <a:r>
              <a:rPr lang="en-US" sz="2400" dirty="0">
                <a:latin typeface="Times New Roman" pitchFamily="18" charset="0"/>
                <a:cs typeface="Times New Roman" pitchFamily="18" charset="0"/>
              </a:rPr>
              <a:t>; (ii) </a:t>
            </a:r>
            <a:r>
              <a:rPr lang="en-US" sz="2400" dirty="0" err="1">
                <a:latin typeface="Times New Roman" pitchFamily="18" charset="0"/>
                <a:cs typeface="Times New Roman" pitchFamily="18" charset="0"/>
              </a:rPr>
              <a:t>gửi</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đủ</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báo</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cáo</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của</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toàn</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hệ</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thống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tất</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cả</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các</a:t>
            </a:r>
            <a:r>
              <a:rPr lang="en-US" sz="2400" dirty="0">
                <a:latin typeface="Times New Roman" pitchFamily="18" charset="0"/>
                <a:cs typeface="Times New Roman" pitchFamily="18" charset="0"/>
              </a:rPr>
              <a:t> chi </a:t>
            </a:r>
          </a:p>
          <a:p>
            <a:pPr>
              <a:defRPr/>
            </a:pPr>
            <a:r>
              <a:rPr lang="en-US" sz="2400" dirty="0" err="1">
                <a:latin typeface="Times New Roman" pitchFamily="18" charset="0"/>
                <a:cs typeface="Times New Roman" pitchFamily="18" charset="0"/>
              </a:rPr>
              <a:t>nhánh</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đối</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với</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báo</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cáo</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quy</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định</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Đơn</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vị</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báo</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cáo</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phải</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gửi</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đồng</a:t>
            </a:r>
            <a:r>
              <a:rPr lang="en-US" sz="2400" dirty="0">
                <a:latin typeface="Times New Roman" pitchFamily="18" charset="0"/>
                <a:cs typeface="Times New Roman" pitchFamily="18" charset="0"/>
              </a:rPr>
              <a:t> </a:t>
            </a:r>
          </a:p>
          <a:p>
            <a:pPr>
              <a:defRPr/>
            </a:pPr>
            <a:r>
              <a:rPr lang="en-US" sz="2400" dirty="0" err="1">
                <a:latin typeface="Times New Roman" pitchFamily="18" charset="0"/>
                <a:cs typeface="Times New Roman" pitchFamily="18" charset="0"/>
              </a:rPr>
              <a:t>thời</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báo</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cáo</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toàn</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hệ</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thống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và</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từng</a:t>
            </a:r>
            <a:r>
              <a:rPr lang="en-US" sz="2400" dirty="0">
                <a:latin typeface="Times New Roman" pitchFamily="18" charset="0"/>
                <a:cs typeface="Times New Roman" pitchFamily="18" charset="0"/>
              </a:rPr>
              <a:t> chi </a:t>
            </a:r>
            <a:r>
              <a:rPr lang="en-US" sz="2400" dirty="0" err="1">
                <a:latin typeface="Times New Roman" pitchFamily="18" charset="0"/>
                <a:cs typeface="Times New Roman" pitchFamily="18" charset="0"/>
              </a:rPr>
              <a:t>nhánh</a:t>
            </a:r>
            <a:r>
              <a:rPr lang="en-US" sz="2400" dirty="0">
                <a:latin typeface="Times New Roman" pitchFamily="18" charset="0"/>
                <a:cs typeface="Times New Roman" pitchFamily="18" charset="0"/>
              </a:rPr>
              <a:t>. </a:t>
            </a:r>
          </a:p>
        </p:txBody>
      </p:sp>
      <p:sp>
        <p:nvSpPr>
          <p:cNvPr id="7" name="TextBox 34"/>
          <p:cNvSpPr txBox="1">
            <a:spLocks noChangeArrowheads="1"/>
          </p:cNvSpPr>
          <p:nvPr/>
        </p:nvSpPr>
        <p:spPr bwMode="auto">
          <a:xfrm>
            <a:off x="200472" y="240903"/>
            <a:ext cx="9833244" cy="307777"/>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en-US" sz="2000" b="1" dirty="0">
                <a:solidFill>
                  <a:prstClr val="white"/>
                </a:solidFill>
                <a:latin typeface="Times New Roman" pitchFamily="18" charset="0"/>
                <a:ea typeface="Gill Sans" charset="0"/>
                <a:cs typeface="Times New Roman" pitchFamily="18" charset="0"/>
                <a:sym typeface="Gill Sans" charset="0"/>
              </a:rPr>
              <a:t>2.1 </a:t>
            </a:r>
            <a:r>
              <a:rPr lang="en-US" altLang="en-US" sz="2000" b="1" dirty="0" err="1">
                <a:solidFill>
                  <a:prstClr val="white"/>
                </a:solidFill>
                <a:latin typeface="Times New Roman" pitchFamily="18" charset="0"/>
                <a:ea typeface="Gill Sans" charset="0"/>
                <a:cs typeface="Times New Roman" pitchFamily="18" charset="0"/>
                <a:sym typeface="Gill Sans" charset="0"/>
              </a:rPr>
              <a:t>Các</a:t>
            </a:r>
            <a:r>
              <a:rPr lang="en-US" altLang="en-US" sz="2000" b="1" dirty="0">
                <a:solidFill>
                  <a:prstClr val="white"/>
                </a:solidFill>
                <a:latin typeface="Times New Roman" pitchFamily="18" charset="0"/>
                <a:ea typeface="Gill Sans" charset="0"/>
                <a:cs typeface="Times New Roman" pitchFamily="18" charset="0"/>
                <a:sym typeface="Gill Sans" charset="0"/>
              </a:rPr>
              <a:t> </a:t>
            </a:r>
            <a:r>
              <a:rPr lang="en-US" altLang="en-US" sz="2000" b="1" dirty="0" err="1">
                <a:solidFill>
                  <a:prstClr val="white"/>
                </a:solidFill>
                <a:latin typeface="Times New Roman" pitchFamily="18" charset="0"/>
                <a:ea typeface="Gill Sans" charset="0"/>
                <a:cs typeface="Times New Roman" pitchFamily="18" charset="0"/>
                <a:sym typeface="Gill Sans" charset="0"/>
              </a:rPr>
              <a:t>nguyên</a:t>
            </a:r>
            <a:r>
              <a:rPr lang="en-US" altLang="en-US" sz="2000" b="1" dirty="0">
                <a:solidFill>
                  <a:prstClr val="white"/>
                </a:solidFill>
                <a:latin typeface="Times New Roman" pitchFamily="18" charset="0"/>
                <a:ea typeface="Gill Sans" charset="0"/>
                <a:cs typeface="Times New Roman" pitchFamily="18" charset="0"/>
                <a:sym typeface="Gill Sans" charset="0"/>
              </a:rPr>
              <a:t> </a:t>
            </a:r>
            <a:r>
              <a:rPr lang="en-US" altLang="en-US" sz="2000" b="1" dirty="0" err="1">
                <a:solidFill>
                  <a:prstClr val="white"/>
                </a:solidFill>
                <a:latin typeface="Times New Roman" pitchFamily="18" charset="0"/>
                <a:ea typeface="Gill Sans" charset="0"/>
                <a:cs typeface="Times New Roman" pitchFamily="18" charset="0"/>
                <a:sym typeface="Gill Sans" charset="0"/>
              </a:rPr>
              <a:t>tắc</a:t>
            </a:r>
            <a:r>
              <a:rPr lang="en-US" altLang="en-US" sz="2000" b="1" dirty="0">
                <a:solidFill>
                  <a:prstClr val="white"/>
                </a:solidFill>
                <a:latin typeface="Times New Roman" pitchFamily="18" charset="0"/>
                <a:ea typeface="Gill Sans" charset="0"/>
                <a:cs typeface="Times New Roman" pitchFamily="18" charset="0"/>
                <a:sym typeface="Gill Sans" charset="0"/>
              </a:rPr>
              <a:t> </a:t>
            </a:r>
            <a:r>
              <a:rPr lang="en-US" altLang="en-US" sz="2000" b="1" dirty="0" err="1">
                <a:solidFill>
                  <a:prstClr val="white"/>
                </a:solidFill>
                <a:latin typeface="Times New Roman" pitchFamily="18" charset="0"/>
                <a:ea typeface="Gill Sans" charset="0"/>
                <a:cs typeface="Times New Roman" pitchFamily="18" charset="0"/>
                <a:sym typeface="Gill Sans" charset="0"/>
              </a:rPr>
              <a:t>cơ</a:t>
            </a:r>
            <a:r>
              <a:rPr lang="en-US" altLang="en-US" sz="2000" b="1" dirty="0">
                <a:solidFill>
                  <a:prstClr val="white"/>
                </a:solidFill>
                <a:latin typeface="Times New Roman" pitchFamily="18" charset="0"/>
                <a:ea typeface="Gill Sans" charset="0"/>
                <a:cs typeface="Times New Roman" pitchFamily="18" charset="0"/>
                <a:sym typeface="Gill Sans" charset="0"/>
              </a:rPr>
              <a:t> </a:t>
            </a:r>
            <a:r>
              <a:rPr lang="en-US" altLang="en-US" sz="2000" b="1" dirty="0" err="1">
                <a:solidFill>
                  <a:prstClr val="white"/>
                </a:solidFill>
                <a:latin typeface="Times New Roman" pitchFamily="18" charset="0"/>
                <a:ea typeface="Gill Sans" charset="0"/>
                <a:cs typeface="Times New Roman" pitchFamily="18" charset="0"/>
                <a:sym typeface="Gill Sans" charset="0"/>
              </a:rPr>
              <a:t>bản</a:t>
            </a:r>
            <a:r>
              <a:rPr lang="en-US" altLang="en-US" sz="2000" b="1" dirty="0">
                <a:solidFill>
                  <a:prstClr val="white"/>
                </a:solidFill>
                <a:latin typeface="Times New Roman" pitchFamily="18" charset="0"/>
                <a:ea typeface="Gill Sans" charset="0"/>
                <a:cs typeface="Times New Roman" pitchFamily="18" charset="0"/>
                <a:sym typeface="Gill Sans" charset="0"/>
              </a:rPr>
              <a:t> </a:t>
            </a:r>
            <a:r>
              <a:rPr lang="en-US" altLang="en-US" sz="2000" b="1" dirty="0" err="1">
                <a:solidFill>
                  <a:prstClr val="white"/>
                </a:solidFill>
                <a:latin typeface="Times New Roman" pitchFamily="18" charset="0"/>
                <a:ea typeface="Gill Sans" charset="0"/>
                <a:cs typeface="Times New Roman" pitchFamily="18" charset="0"/>
                <a:sym typeface="Gill Sans" charset="0"/>
              </a:rPr>
              <a:t>của</a:t>
            </a:r>
            <a:r>
              <a:rPr lang="en-US" altLang="en-US" sz="2000" b="1" dirty="0">
                <a:solidFill>
                  <a:prstClr val="white"/>
                </a:solidFill>
                <a:latin typeface="Times New Roman" pitchFamily="18" charset="0"/>
                <a:ea typeface="Gill Sans" charset="0"/>
                <a:cs typeface="Times New Roman" pitchFamily="18" charset="0"/>
                <a:sym typeface="Gill Sans" charset="0"/>
              </a:rPr>
              <a:t> </a:t>
            </a:r>
            <a:r>
              <a:rPr lang="en-US" altLang="en-US" sz="2000" b="1" dirty="0" err="1">
                <a:solidFill>
                  <a:prstClr val="white"/>
                </a:solidFill>
                <a:latin typeface="Times New Roman" pitchFamily="18" charset="0"/>
                <a:ea typeface="Gill Sans" charset="0"/>
                <a:cs typeface="Times New Roman" pitchFamily="18" charset="0"/>
                <a:sym typeface="Gill Sans" charset="0"/>
              </a:rPr>
              <a:t>hệ</a:t>
            </a:r>
            <a:r>
              <a:rPr lang="en-US" altLang="en-US" sz="2000" b="1" dirty="0">
                <a:solidFill>
                  <a:prstClr val="white"/>
                </a:solidFill>
                <a:latin typeface="Times New Roman" pitchFamily="18" charset="0"/>
                <a:ea typeface="Gill Sans" charset="0"/>
                <a:cs typeface="Times New Roman" pitchFamily="18" charset="0"/>
                <a:sym typeface="Gill Sans" charset="0"/>
              </a:rPr>
              <a:t> </a:t>
            </a:r>
            <a:r>
              <a:rPr lang="en-US" altLang="en-US" sz="2000" b="1" dirty="0" err="1">
                <a:solidFill>
                  <a:prstClr val="white"/>
                </a:solidFill>
                <a:latin typeface="Times New Roman" pitchFamily="18" charset="0"/>
                <a:ea typeface="Gill Sans" charset="0"/>
                <a:cs typeface="Times New Roman" pitchFamily="18" charset="0"/>
                <a:sym typeface="Gill Sans" charset="0"/>
              </a:rPr>
              <a:t>thống</a:t>
            </a:r>
            <a:r>
              <a:rPr lang="en-US" altLang="en-US" sz="2000" b="1" dirty="0">
                <a:solidFill>
                  <a:prstClr val="white"/>
                </a:solidFill>
                <a:latin typeface="Times New Roman" pitchFamily="18" charset="0"/>
                <a:ea typeface="Gill Sans" charset="0"/>
                <a:cs typeface="Times New Roman" pitchFamily="18" charset="0"/>
                <a:sym typeface="Gill Sans" charset="0"/>
              </a:rPr>
              <a:t> </a:t>
            </a:r>
            <a:r>
              <a:rPr lang="en-US" altLang="en-US" sz="2000" b="1" dirty="0" err="1">
                <a:solidFill>
                  <a:prstClr val="white"/>
                </a:solidFill>
                <a:latin typeface="Times New Roman" pitchFamily="18" charset="0"/>
                <a:ea typeface="Gill Sans" charset="0"/>
                <a:cs typeface="Times New Roman" pitchFamily="18" charset="0"/>
                <a:sym typeface="Gill Sans" charset="0"/>
              </a:rPr>
              <a:t>thu</a:t>
            </a:r>
            <a:r>
              <a:rPr lang="en-US" altLang="en-US" sz="2000" b="1" dirty="0">
                <a:solidFill>
                  <a:prstClr val="white"/>
                </a:solidFill>
                <a:latin typeface="Times New Roman" pitchFamily="18" charset="0"/>
                <a:ea typeface="Gill Sans" charset="0"/>
                <a:cs typeface="Times New Roman" pitchFamily="18" charset="0"/>
                <a:sym typeface="Gill Sans" charset="0"/>
              </a:rPr>
              <a:t> </a:t>
            </a:r>
            <a:r>
              <a:rPr lang="en-US" altLang="en-US" sz="2000" b="1" dirty="0" err="1">
                <a:solidFill>
                  <a:prstClr val="white"/>
                </a:solidFill>
                <a:latin typeface="Times New Roman" pitchFamily="18" charset="0"/>
                <a:ea typeface="Gill Sans" charset="0"/>
                <a:cs typeface="Times New Roman" pitchFamily="18" charset="0"/>
                <a:sym typeface="Gill Sans" charset="0"/>
              </a:rPr>
              <a:t>thập</a:t>
            </a:r>
            <a:r>
              <a:rPr lang="en-US" altLang="en-US" sz="2000" b="1" dirty="0">
                <a:solidFill>
                  <a:prstClr val="white"/>
                </a:solidFill>
                <a:latin typeface="Times New Roman" pitchFamily="18" charset="0"/>
                <a:ea typeface="Gill Sans" charset="0"/>
                <a:cs typeface="Times New Roman" pitchFamily="18" charset="0"/>
                <a:sym typeface="Gill Sans" charset="0"/>
              </a:rPr>
              <a:t> </a:t>
            </a:r>
            <a:r>
              <a:rPr lang="en-US" altLang="en-US" sz="2000" b="1" dirty="0" err="1">
                <a:solidFill>
                  <a:prstClr val="white"/>
                </a:solidFill>
                <a:latin typeface="Times New Roman" pitchFamily="18" charset="0"/>
                <a:ea typeface="Gill Sans" charset="0"/>
                <a:cs typeface="Times New Roman" pitchFamily="18" charset="0"/>
                <a:sym typeface="Gill Sans" charset="0"/>
              </a:rPr>
              <a:t>dữ</a:t>
            </a:r>
            <a:r>
              <a:rPr lang="en-US" altLang="en-US" sz="2000" b="1" dirty="0">
                <a:solidFill>
                  <a:prstClr val="white"/>
                </a:solidFill>
                <a:latin typeface="Times New Roman" pitchFamily="18" charset="0"/>
                <a:ea typeface="Gill Sans" charset="0"/>
                <a:cs typeface="Times New Roman" pitchFamily="18" charset="0"/>
                <a:sym typeface="Gill Sans" charset="0"/>
              </a:rPr>
              <a:t> </a:t>
            </a:r>
            <a:r>
              <a:rPr lang="en-US" altLang="en-US" sz="2000" b="1" dirty="0" err="1">
                <a:solidFill>
                  <a:prstClr val="white"/>
                </a:solidFill>
                <a:latin typeface="Times New Roman" pitchFamily="18" charset="0"/>
                <a:ea typeface="Gill Sans" charset="0"/>
                <a:cs typeface="Times New Roman" pitchFamily="18" charset="0"/>
                <a:sym typeface="Gill Sans" charset="0"/>
              </a:rPr>
              <a:t>liệu</a:t>
            </a:r>
            <a:r>
              <a:rPr lang="en-US" altLang="en-US" sz="2000" b="1" dirty="0">
                <a:solidFill>
                  <a:prstClr val="white"/>
                </a:solidFill>
                <a:latin typeface="Times New Roman" pitchFamily="18" charset="0"/>
                <a:ea typeface="Gill Sans" charset="0"/>
                <a:cs typeface="Times New Roman" pitchFamily="18" charset="0"/>
                <a:sym typeface="Gill Sans" charset="0"/>
              </a:rPr>
              <a:t> (Data Submission Portal)</a:t>
            </a:r>
            <a:endParaRPr lang="ko-KR" altLang="en-US"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759334942"/>
      </p:ext>
    </p:extLst>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 name="Picture 9"/>
          <p:cNvPicPr>
            <a:picLocks noChangeAspect="1" noChangeArrowheads="1"/>
          </p:cNvPicPr>
          <p:nvPr/>
        </p:nvPicPr>
        <p:blipFill rotWithShape="1">
          <a:blip r:embed="rId2" cstate="print">
            <a:duotone>
              <a:schemeClr val="accent1">
                <a:shade val="45000"/>
                <a:satMod val="135000"/>
              </a:schemeClr>
              <a:prstClr val="white"/>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rcRect l="20774" r="8544"/>
          <a:stretch/>
        </p:blipFill>
        <p:spPr bwMode="gray">
          <a:xfrm>
            <a:off x="2209" y="44624"/>
            <a:ext cx="9906000" cy="7104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4" name="직사각형 53"/>
          <p:cNvSpPr/>
          <p:nvPr/>
        </p:nvSpPr>
        <p:spPr>
          <a:xfrm flipV="1">
            <a:off x="-2209" y="-7621"/>
            <a:ext cx="9908209" cy="4571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prstClr val="white"/>
              </a:solidFill>
              <a:latin typeface="Times New Roman" panose="02020603050405020304" pitchFamily="18" charset="0"/>
              <a:cs typeface="Times New Roman" panose="02020603050405020304" pitchFamily="18" charset="0"/>
            </a:endParaRPr>
          </a:p>
        </p:txBody>
      </p:sp>
      <p:sp>
        <p:nvSpPr>
          <p:cNvPr id="57" name="TextBox 34"/>
          <p:cNvSpPr txBox="1">
            <a:spLocks noChangeArrowheads="1"/>
          </p:cNvSpPr>
          <p:nvPr/>
        </p:nvSpPr>
        <p:spPr bwMode="auto">
          <a:xfrm>
            <a:off x="232324" y="213807"/>
            <a:ext cx="9833244" cy="307777"/>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6.2.6 </a:t>
            </a:r>
            <a:r>
              <a:rPr lang="en-US" altLang="ko-KR" sz="2000" b="1" kern="0" spc="-40" dirty="0" smtClean="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External / </a:t>
            </a:r>
            <a:r>
              <a:rPr lang="en-US" altLang="ko-KR" sz="2000" b="1" kern="0" spc="-40" dirty="0" err="1" smtClean="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T</a:t>
            </a:r>
            <a:r>
              <a:rPr lang="en-US" altLang="ko-KR" sz="2000" b="1" dirty="0" err="1" smtClean="0">
                <a:solidFill>
                  <a:schemeClr val="bg1"/>
                </a:solidFill>
                <a:latin typeface="Times New Roman" panose="02020603050405020304" pitchFamily="18" charset="0"/>
                <a:cs typeface="Times New Roman" panose="02020603050405020304" pitchFamily="18" charset="0"/>
              </a:rPr>
              <a:t>ra</a:t>
            </a:r>
            <a:r>
              <a:rPr lang="en-US" altLang="ko-KR" sz="2000" b="1" dirty="0" smtClean="0">
                <a:solidFill>
                  <a:schemeClr val="bg1"/>
                </a:solidFill>
                <a:latin typeface="Times New Roman" panose="02020603050405020304" pitchFamily="18" charset="0"/>
                <a:cs typeface="Times New Roman" panose="02020603050405020304" pitchFamily="18" charset="0"/>
              </a:rPr>
              <a:t> </a:t>
            </a:r>
            <a:r>
              <a:rPr lang="en-US" altLang="ko-KR" sz="2000" b="1" dirty="0" err="1">
                <a:solidFill>
                  <a:schemeClr val="bg1"/>
                </a:solidFill>
                <a:latin typeface="Times New Roman" panose="02020603050405020304" pitchFamily="18" charset="0"/>
                <a:cs typeface="Times New Roman" panose="02020603050405020304" pitchFamily="18" charset="0"/>
              </a:rPr>
              <a:t>cứu</a:t>
            </a:r>
            <a:r>
              <a:rPr lang="en-US" altLang="ko-KR" sz="2000" b="1" dirty="0">
                <a:solidFill>
                  <a:schemeClr val="bg1"/>
                </a:solidFill>
                <a:latin typeface="Times New Roman" panose="02020603050405020304" pitchFamily="18" charset="0"/>
                <a:cs typeface="Times New Roman" panose="02020603050405020304" pitchFamily="18" charset="0"/>
              </a:rPr>
              <a:t> </a:t>
            </a:r>
            <a:r>
              <a:rPr lang="en-US" altLang="ko-KR" sz="2000" b="1" dirty="0" err="1">
                <a:solidFill>
                  <a:schemeClr val="bg1"/>
                </a:solidFill>
                <a:latin typeface="Times New Roman" panose="02020603050405020304" pitchFamily="18" charset="0"/>
                <a:cs typeface="Times New Roman" panose="02020603050405020304" pitchFamily="18" charset="0"/>
              </a:rPr>
              <a:t>tình</a:t>
            </a:r>
            <a:r>
              <a:rPr lang="en-US" altLang="ko-KR" sz="2000" b="1" dirty="0">
                <a:solidFill>
                  <a:schemeClr val="bg1"/>
                </a:solidFill>
                <a:latin typeface="Times New Roman" panose="02020603050405020304" pitchFamily="18" charset="0"/>
                <a:cs typeface="Times New Roman" panose="02020603050405020304" pitchFamily="18" charset="0"/>
              </a:rPr>
              <a:t> </a:t>
            </a:r>
            <a:r>
              <a:rPr lang="en-US" altLang="ko-KR" sz="2000" b="1" dirty="0" err="1">
                <a:solidFill>
                  <a:schemeClr val="bg1"/>
                </a:solidFill>
                <a:latin typeface="Times New Roman" panose="02020603050405020304" pitchFamily="18" charset="0"/>
                <a:cs typeface="Times New Roman" panose="02020603050405020304" pitchFamily="18" charset="0"/>
              </a:rPr>
              <a:t>trạng</a:t>
            </a:r>
            <a:r>
              <a:rPr lang="en-US" altLang="ko-KR" sz="2000" b="1" dirty="0">
                <a:solidFill>
                  <a:schemeClr val="bg1"/>
                </a:solidFill>
                <a:latin typeface="Times New Roman" panose="02020603050405020304" pitchFamily="18" charset="0"/>
                <a:cs typeface="Times New Roman" panose="02020603050405020304" pitchFamily="18" charset="0"/>
              </a:rPr>
              <a:t> </a:t>
            </a:r>
            <a:r>
              <a:rPr lang="en-US" altLang="ko-KR" sz="2000" b="1" dirty="0" err="1">
                <a:solidFill>
                  <a:schemeClr val="bg1"/>
                </a:solidFill>
                <a:latin typeface="Times New Roman" panose="02020603050405020304" pitchFamily="18" charset="0"/>
                <a:cs typeface="Times New Roman" panose="02020603050405020304" pitchFamily="18" charset="0"/>
              </a:rPr>
              <a:t>gửi</a:t>
            </a:r>
            <a:r>
              <a:rPr lang="en-US" altLang="ko-KR" sz="2000" b="1" dirty="0">
                <a:solidFill>
                  <a:schemeClr val="bg1"/>
                </a:solidFill>
                <a:latin typeface="Times New Roman" panose="02020603050405020304" pitchFamily="18" charset="0"/>
                <a:cs typeface="Times New Roman" panose="02020603050405020304" pitchFamily="18" charset="0"/>
              </a:rPr>
              <a:t> </a:t>
            </a:r>
            <a:r>
              <a:rPr lang="en-US" altLang="ko-KR" sz="2000" b="1" dirty="0" err="1">
                <a:solidFill>
                  <a:schemeClr val="bg1"/>
                </a:solidFill>
                <a:latin typeface="Times New Roman" panose="02020603050405020304" pitchFamily="18" charset="0"/>
                <a:cs typeface="Times New Roman" panose="02020603050405020304" pitchFamily="18" charset="0"/>
              </a:rPr>
              <a:t>báo</a:t>
            </a:r>
            <a:r>
              <a:rPr lang="en-US" altLang="ko-KR" sz="2000" b="1" dirty="0">
                <a:solidFill>
                  <a:schemeClr val="bg1"/>
                </a:solidFill>
                <a:latin typeface="Times New Roman" panose="02020603050405020304" pitchFamily="18" charset="0"/>
                <a:cs typeface="Times New Roman" panose="02020603050405020304" pitchFamily="18" charset="0"/>
              </a:rPr>
              <a:t> </a:t>
            </a:r>
            <a:r>
              <a:rPr lang="en-US" altLang="ko-KR" sz="2000" b="1" dirty="0" err="1">
                <a:solidFill>
                  <a:schemeClr val="bg1"/>
                </a:solidFill>
                <a:latin typeface="Times New Roman" panose="02020603050405020304" pitchFamily="18" charset="0"/>
                <a:cs typeface="Times New Roman" panose="02020603050405020304" pitchFamily="18" charset="0"/>
              </a:rPr>
              <a:t>cáo</a:t>
            </a:r>
            <a:endParaRPr lang="ko-KR" altLang="en-US"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sp>
        <p:nvSpPr>
          <p:cNvPr id="8" name="TextBox 7"/>
          <p:cNvSpPr txBox="1"/>
          <p:nvPr/>
        </p:nvSpPr>
        <p:spPr>
          <a:xfrm>
            <a:off x="488504" y="1640989"/>
            <a:ext cx="8856984" cy="369332"/>
          </a:xfrm>
          <a:prstGeom prst="rect">
            <a:avLst/>
          </a:prstGeom>
          <a:noFill/>
        </p:spPr>
        <p:txBody>
          <a:bodyPr wrap="square" rtlCol="0">
            <a:spAutoFit/>
          </a:bodyPr>
          <a:lstStyle/>
          <a:p>
            <a:pPr marL="533400"/>
            <a:endParaRPr lang="en-US" altLang="ko-KR">
              <a:solidFill>
                <a:schemeClr val="tx2"/>
              </a:solidFill>
              <a:latin typeface="Times New Roman" pitchFamily="18" charset="0"/>
              <a:ea typeface="Gill Sans" charset="0"/>
              <a:cs typeface="Times New Roman" pitchFamily="18" charset="0"/>
              <a:sym typeface="Gill Sans" charset="0"/>
            </a:endParaRPr>
          </a:p>
        </p:txBody>
      </p:sp>
      <p:sp>
        <p:nvSpPr>
          <p:cNvPr id="12" name="TextBox 11"/>
          <p:cNvSpPr txBox="1"/>
          <p:nvPr/>
        </p:nvSpPr>
        <p:spPr>
          <a:xfrm>
            <a:off x="-231576" y="5374322"/>
            <a:ext cx="9871100" cy="646331"/>
          </a:xfrm>
          <a:prstGeom prst="rect">
            <a:avLst/>
          </a:prstGeom>
          <a:noFill/>
        </p:spPr>
        <p:txBody>
          <a:bodyPr wrap="square" rtlCol="0">
            <a:spAutoFit/>
          </a:bodyPr>
          <a:lstStyle/>
          <a:p>
            <a:pPr marL="533400"/>
            <a:endParaRPr lang="en-US" altLang="ko-KR">
              <a:solidFill>
                <a:schemeClr val="tx2"/>
              </a:solidFill>
              <a:latin typeface="Times New Roman" pitchFamily="18" charset="0"/>
              <a:ea typeface="Gill Sans" charset="0"/>
              <a:cs typeface="Times New Roman" pitchFamily="18" charset="0"/>
              <a:sym typeface="Gill Sans" charset="0"/>
            </a:endParaRPr>
          </a:p>
          <a:p>
            <a:pPr marL="819150" indent="-285750">
              <a:buFont typeface="Wingdings" panose="05000000000000000000" pitchFamily="2" charset="2"/>
              <a:buChar char="Ø"/>
            </a:pPr>
            <a:r>
              <a:rPr lang="en-US" altLang="ko-KR">
                <a:latin typeface="Times New Roman" pitchFamily="18" charset="0"/>
                <a:ea typeface="Gill Sans" charset="0"/>
                <a:cs typeface="Times New Roman" pitchFamily="18" charset="0"/>
                <a:sym typeface="Gill Sans" charset="0"/>
              </a:rPr>
              <a:t>Xem lại nhật ký, tình trạng nộp, báo cáo của đơn vị tới NHNN</a:t>
            </a:r>
            <a:r>
              <a:rPr lang="en-US" altLang="ko-KR">
                <a:solidFill>
                  <a:schemeClr val="tx2"/>
                </a:solidFill>
                <a:latin typeface="Times New Roman" pitchFamily="18" charset="0"/>
                <a:ea typeface="Gill Sans" charset="0"/>
                <a:cs typeface="Times New Roman" pitchFamily="18" charset="0"/>
                <a:sym typeface="Gill Sans" charset="0"/>
              </a:rPr>
              <a:t>.</a:t>
            </a:r>
          </a:p>
        </p:txBody>
      </p:sp>
      <p:pic>
        <p:nvPicPr>
          <p:cNvPr id="15362" name="Picture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637514"/>
            <a:ext cx="9906000" cy="48797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43331638"/>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 name="Picture 9"/>
          <p:cNvPicPr>
            <a:picLocks noChangeAspect="1" noChangeArrowheads="1"/>
          </p:cNvPicPr>
          <p:nvPr/>
        </p:nvPicPr>
        <p:blipFill rotWithShape="1">
          <a:blip r:embed="rId2" cstate="print">
            <a:duotone>
              <a:schemeClr val="accent1">
                <a:shade val="45000"/>
                <a:satMod val="135000"/>
              </a:schemeClr>
              <a:prstClr val="white"/>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rcRect l="20774" r="8544"/>
          <a:stretch/>
        </p:blipFill>
        <p:spPr bwMode="gray">
          <a:xfrm>
            <a:off x="2209" y="44624"/>
            <a:ext cx="9906000" cy="7104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4" name="직사각형 53"/>
          <p:cNvSpPr/>
          <p:nvPr/>
        </p:nvSpPr>
        <p:spPr>
          <a:xfrm flipV="1">
            <a:off x="-2209" y="-7621"/>
            <a:ext cx="9908209" cy="4571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prstClr val="white"/>
              </a:solidFill>
              <a:latin typeface="Times New Roman" panose="02020603050405020304" pitchFamily="18" charset="0"/>
              <a:cs typeface="Times New Roman" panose="02020603050405020304" pitchFamily="18" charset="0"/>
            </a:endParaRPr>
          </a:p>
        </p:txBody>
      </p:sp>
      <p:sp>
        <p:nvSpPr>
          <p:cNvPr id="57" name="TextBox 34"/>
          <p:cNvSpPr txBox="1">
            <a:spLocks noChangeArrowheads="1"/>
          </p:cNvSpPr>
          <p:nvPr/>
        </p:nvSpPr>
        <p:spPr bwMode="auto">
          <a:xfrm>
            <a:off x="232324" y="213807"/>
            <a:ext cx="9833244" cy="615553"/>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ko-KR" sz="2000" b="1" kern="0" spc="-40" smtClean="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Chú ý: Trạng thái báo cáo tại NHNN </a:t>
            </a:r>
            <a:endPar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a:p>
            <a:pPr marL="0" lvl="1" defTabSz="762000" eaLnBrk="0" latinLnBrk="0" hangingPunct="0">
              <a:buClr>
                <a:prstClr val="black"/>
              </a:buClr>
              <a:buSzPct val="140000"/>
              <a:tabLst>
                <a:tab pos="5648325" algn="l"/>
              </a:tabLst>
              <a:defRPr/>
            </a:pPr>
            <a:endParaRPr lang="ko-KR" altLang="en-US"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graphicFrame>
        <p:nvGraphicFramePr>
          <p:cNvPr id="9" name="표 8"/>
          <p:cNvGraphicFramePr>
            <a:graphicFrameLocks noGrp="1"/>
          </p:cNvGraphicFramePr>
          <p:nvPr>
            <p:extLst/>
          </p:nvPr>
        </p:nvGraphicFramePr>
        <p:xfrm>
          <a:off x="219949" y="755058"/>
          <a:ext cx="9458870" cy="5711114"/>
        </p:xfrm>
        <a:graphic>
          <a:graphicData uri="http://schemas.openxmlformats.org/drawingml/2006/table">
            <a:tbl>
              <a:tblPr firstRow="1" bandRow="1">
                <a:tableStyleId>{5C22544A-7EE6-4342-B048-85BDC9FD1C3A}</a:tableStyleId>
              </a:tblPr>
              <a:tblGrid>
                <a:gridCol w="2114054"/>
                <a:gridCol w="2016224"/>
                <a:gridCol w="5328592"/>
              </a:tblGrid>
              <a:tr h="225670">
                <a:tc>
                  <a:txBody>
                    <a:bodyPr/>
                    <a:lstStyle/>
                    <a:p>
                      <a:pPr algn="ctr" latinLnBrk="1"/>
                      <a:r>
                        <a:rPr lang="en-US" altLang="ko-KR" sz="1600" dirty="0" err="1" smtClean="0">
                          <a:latin typeface="Times New Roman" panose="02020603050405020304" pitchFamily="18" charset="0"/>
                          <a:cs typeface="Times New Roman" panose="02020603050405020304" pitchFamily="18" charset="0"/>
                        </a:rPr>
                        <a:t>Trạng</a:t>
                      </a:r>
                      <a:r>
                        <a:rPr lang="en-US" altLang="ko-KR" sz="1600" baseline="0" dirty="0" smtClean="0">
                          <a:latin typeface="Times New Roman" panose="02020603050405020304" pitchFamily="18" charset="0"/>
                          <a:cs typeface="Times New Roman" panose="02020603050405020304" pitchFamily="18" charset="0"/>
                        </a:rPr>
                        <a:t> </a:t>
                      </a:r>
                      <a:r>
                        <a:rPr lang="en-US" altLang="ko-KR" sz="1600" baseline="0" err="1" smtClean="0">
                          <a:latin typeface="Times New Roman" panose="02020603050405020304" pitchFamily="18" charset="0"/>
                          <a:cs typeface="Times New Roman" panose="02020603050405020304" pitchFamily="18" charset="0"/>
                        </a:rPr>
                        <a:t>thái</a:t>
                      </a:r>
                      <a:r>
                        <a:rPr lang="en-US" altLang="ko-KR" sz="1600" baseline="0" smtClean="0">
                          <a:latin typeface="Times New Roman" panose="02020603050405020304" pitchFamily="18" charset="0"/>
                          <a:cs typeface="Times New Roman" panose="02020603050405020304" pitchFamily="18" charset="0"/>
                        </a:rPr>
                        <a:t> </a:t>
                      </a:r>
                      <a:r>
                        <a:rPr lang="en-US" altLang="ko-KR" sz="1600" baseline="0" dirty="0" err="1" smtClean="0">
                          <a:latin typeface="Times New Roman" panose="02020603050405020304" pitchFamily="18" charset="0"/>
                          <a:cs typeface="Times New Roman" panose="02020603050405020304" pitchFamily="18" charset="0"/>
                        </a:rPr>
                        <a:t>T</a:t>
                      </a:r>
                      <a:r>
                        <a:rPr lang="en-US" altLang="ko-KR" sz="1600" baseline="0" smtClean="0">
                          <a:latin typeface="Times New Roman" panose="02020603050405020304" pitchFamily="18" charset="0"/>
                          <a:cs typeface="Times New Roman" panose="02020603050405020304" pitchFamily="18" charset="0"/>
                        </a:rPr>
                        <a:t>iếng </a:t>
                      </a:r>
                      <a:r>
                        <a:rPr lang="en-US" altLang="ko-KR" sz="1600" baseline="0" dirty="0" err="1" smtClean="0">
                          <a:latin typeface="Times New Roman" panose="02020603050405020304" pitchFamily="18" charset="0"/>
                          <a:cs typeface="Times New Roman" panose="02020603050405020304" pitchFamily="18" charset="0"/>
                        </a:rPr>
                        <a:t>Việt</a:t>
                      </a:r>
                      <a:endParaRPr lang="ko-KR" altLang="en-US" sz="1600" dirty="0">
                        <a:latin typeface="Times New Roman" panose="02020603050405020304" pitchFamily="18" charset="0"/>
                        <a:cs typeface="Times New Roman" panose="02020603050405020304" pitchFamily="18" charset="0"/>
                      </a:endParaRPr>
                    </a:p>
                  </a:txBody>
                  <a:tcPr anchor="ctr"/>
                </a:tc>
                <a:tc>
                  <a:txBody>
                    <a:bodyPr/>
                    <a:lstStyle/>
                    <a:p>
                      <a:pPr latinLnBrk="1"/>
                      <a:r>
                        <a:rPr lang="en-US" altLang="ko-KR" sz="1400" smtClean="0">
                          <a:latin typeface="Times New Roman" panose="02020603050405020304" pitchFamily="18" charset="0"/>
                          <a:cs typeface="Times New Roman" panose="02020603050405020304" pitchFamily="18" charset="0"/>
                        </a:rPr>
                        <a:t>Trạng</a:t>
                      </a:r>
                      <a:r>
                        <a:rPr lang="en-US" altLang="ko-KR" sz="1400" baseline="0" smtClean="0">
                          <a:latin typeface="Times New Roman" panose="02020603050405020304" pitchFamily="18" charset="0"/>
                          <a:cs typeface="Times New Roman" panose="02020603050405020304" pitchFamily="18" charset="0"/>
                        </a:rPr>
                        <a:t> </a:t>
                      </a:r>
                      <a:r>
                        <a:rPr lang="en-US" altLang="ko-KR" sz="1400" baseline="0" err="1" smtClean="0">
                          <a:latin typeface="Times New Roman" panose="02020603050405020304" pitchFamily="18" charset="0"/>
                          <a:cs typeface="Times New Roman" panose="02020603050405020304" pitchFamily="18" charset="0"/>
                        </a:rPr>
                        <a:t>thái</a:t>
                      </a:r>
                      <a:r>
                        <a:rPr lang="en-US" altLang="ko-KR" sz="1400" baseline="0" smtClean="0">
                          <a:latin typeface="Times New Roman" panose="02020603050405020304" pitchFamily="18" charset="0"/>
                          <a:cs typeface="Times New Roman" panose="02020603050405020304" pitchFamily="18" charset="0"/>
                        </a:rPr>
                        <a:t> </a:t>
                      </a:r>
                      <a:r>
                        <a:rPr lang="en-US" altLang="ko-KR" sz="1400" baseline="0" dirty="0" err="1" smtClean="0">
                          <a:latin typeface="Times New Roman" panose="02020603050405020304" pitchFamily="18" charset="0"/>
                          <a:cs typeface="Times New Roman" panose="02020603050405020304" pitchFamily="18" charset="0"/>
                        </a:rPr>
                        <a:t>T</a:t>
                      </a:r>
                      <a:r>
                        <a:rPr lang="en-US" altLang="ko-KR" sz="1400" baseline="0" smtClean="0">
                          <a:latin typeface="Times New Roman" panose="02020603050405020304" pitchFamily="18" charset="0"/>
                          <a:cs typeface="Times New Roman" panose="02020603050405020304" pitchFamily="18" charset="0"/>
                        </a:rPr>
                        <a:t>iếng </a:t>
                      </a:r>
                      <a:r>
                        <a:rPr lang="en-US" altLang="ko-KR" sz="1400" baseline="0" dirty="0" err="1" smtClean="0">
                          <a:latin typeface="Times New Roman" panose="02020603050405020304" pitchFamily="18" charset="0"/>
                          <a:cs typeface="Times New Roman" panose="02020603050405020304" pitchFamily="18" charset="0"/>
                        </a:rPr>
                        <a:t>Anh</a:t>
                      </a:r>
                      <a:endParaRPr lang="ko-KR" altLang="en-US" sz="1400" dirty="0">
                        <a:latin typeface="Times New Roman" panose="02020603050405020304" pitchFamily="18" charset="0"/>
                        <a:cs typeface="Times New Roman" panose="02020603050405020304" pitchFamily="18" charset="0"/>
                      </a:endParaRPr>
                    </a:p>
                  </a:txBody>
                  <a:tcPr/>
                </a:tc>
                <a:tc>
                  <a:txBody>
                    <a:bodyPr/>
                    <a:lstStyle/>
                    <a:p>
                      <a:pPr latinLnBrk="1"/>
                      <a:r>
                        <a:rPr lang="en-US" altLang="ko-KR" sz="1400" smtClean="0">
                          <a:latin typeface="Times New Roman" panose="02020603050405020304" pitchFamily="18" charset="0"/>
                          <a:cs typeface="Times New Roman" panose="02020603050405020304" pitchFamily="18" charset="0"/>
                        </a:rPr>
                        <a:t>Mô</a:t>
                      </a:r>
                      <a:r>
                        <a:rPr lang="en-US" altLang="ko-KR" sz="1400" baseline="0" smtClean="0">
                          <a:latin typeface="Times New Roman" panose="02020603050405020304" pitchFamily="18" charset="0"/>
                          <a:cs typeface="Times New Roman" panose="02020603050405020304" pitchFamily="18" charset="0"/>
                        </a:rPr>
                        <a:t> tả</a:t>
                      </a:r>
                      <a:endParaRPr lang="ko-KR" altLang="en-US" sz="1400" dirty="0">
                        <a:latin typeface="Times New Roman" panose="02020603050405020304" pitchFamily="18" charset="0"/>
                        <a:cs typeface="Times New Roman" panose="02020603050405020304" pitchFamily="18" charset="0"/>
                      </a:endParaRPr>
                    </a:p>
                  </a:txBody>
                  <a:tcPr/>
                </a:tc>
              </a:tr>
              <a:tr h="598413">
                <a:tc>
                  <a:txBody>
                    <a:bodyPr/>
                    <a:lstStyle/>
                    <a:p>
                      <a:pPr algn="l" fontAlgn="ctr"/>
                      <a:r>
                        <a:rPr lang="en-US" sz="1400" b="0" i="0" u="none" strike="noStrike" smtClean="0">
                          <a:solidFill>
                            <a:srgbClr val="000000"/>
                          </a:solidFill>
                          <a:effectLst/>
                          <a:latin typeface="Times New Roman" panose="02020603050405020304" pitchFamily="18" charset="0"/>
                          <a:cs typeface="Times New Roman" panose="02020603050405020304" pitchFamily="18" charset="0"/>
                        </a:rPr>
                        <a:t>Kiểm</a:t>
                      </a:r>
                      <a:r>
                        <a:rPr lang="en-US" sz="1400" b="0" i="0" u="none" strike="noStrike" baseline="0" smtClean="0">
                          <a:solidFill>
                            <a:srgbClr val="000000"/>
                          </a:solidFill>
                          <a:effectLst/>
                          <a:latin typeface="Times New Roman" panose="02020603050405020304" pitchFamily="18" charset="0"/>
                          <a:cs typeface="Times New Roman" panose="02020603050405020304" pitchFamily="18" charset="0"/>
                        </a:rPr>
                        <a:t> tra cấu trúc không </a:t>
                      </a:r>
                    </a:p>
                    <a:p>
                      <a:pPr algn="l" fontAlgn="ctr"/>
                      <a:r>
                        <a:rPr lang="en-US" sz="1400" b="0" i="0" u="none" strike="noStrike" baseline="0" smtClean="0">
                          <a:solidFill>
                            <a:srgbClr val="000000"/>
                          </a:solidFill>
                          <a:effectLst/>
                          <a:latin typeface="Times New Roman" panose="02020603050405020304" pitchFamily="18" charset="0"/>
                          <a:cs typeface="Times New Roman" panose="02020603050405020304" pitchFamily="18" charset="0"/>
                        </a:rPr>
                        <a:t>thành công</a:t>
                      </a:r>
                      <a:endParaRPr lang="en-US"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algn="l" latinLnBrk="1"/>
                      <a:r>
                        <a:rPr lang="en-US" altLang="ko-KR" sz="1400" dirty="0" smtClean="0">
                          <a:latin typeface="Times New Roman" panose="02020603050405020304" pitchFamily="18" charset="0"/>
                          <a:cs typeface="Times New Roman" panose="02020603050405020304" pitchFamily="18" charset="0"/>
                        </a:rPr>
                        <a:t>SBV Submission Failed</a:t>
                      </a:r>
                      <a:endParaRPr lang="ko-KR" altLang="en-US" sz="1400" dirty="0">
                        <a:latin typeface="Times New Roman" panose="02020603050405020304" pitchFamily="18" charset="0"/>
                        <a:cs typeface="Times New Roman" panose="02020603050405020304" pitchFamily="18" charset="0"/>
                      </a:endParaRPr>
                    </a:p>
                  </a:txBody>
                  <a:tcPr anchor="ctr"/>
                </a:tc>
                <a:tc>
                  <a:txBody>
                    <a:bodyPr/>
                    <a:lstStyle/>
                    <a:p>
                      <a:pPr algn="l" latinLnBrk="1"/>
                      <a:r>
                        <a:rPr lang="en-US" altLang="ko-KR" sz="1400" smtClean="0">
                          <a:latin typeface="Times New Roman" panose="02020603050405020304" pitchFamily="18" charset="0"/>
                          <a:cs typeface="Times New Roman" panose="02020603050405020304" pitchFamily="18" charset="0"/>
                        </a:rPr>
                        <a:t>Hệ</a:t>
                      </a:r>
                      <a:r>
                        <a:rPr lang="en-US" altLang="ko-KR" sz="1400" baseline="0" smtClean="0">
                          <a:latin typeface="Times New Roman" panose="02020603050405020304" pitchFamily="18" charset="0"/>
                          <a:cs typeface="Times New Roman" panose="02020603050405020304" pitchFamily="18" charset="0"/>
                        </a:rPr>
                        <a:t> thống kiểm tra cấu trúc file báo cáo/chữ ký điện tử không thành công</a:t>
                      </a:r>
                      <a:endParaRPr lang="ko-KR" altLang="en-US" sz="1400" dirty="0">
                        <a:latin typeface="Times New Roman" panose="02020603050405020304" pitchFamily="18" charset="0"/>
                        <a:cs typeface="Times New Roman" panose="02020603050405020304" pitchFamily="18" charset="0"/>
                      </a:endParaRPr>
                    </a:p>
                  </a:txBody>
                  <a:tcPr anchor="ctr"/>
                </a:tc>
              </a:tr>
              <a:tr h="300089">
                <a:tc>
                  <a:txBody>
                    <a:bodyPr/>
                    <a:lstStyle/>
                    <a:p>
                      <a:pPr algn="l" fontAlgn="ctr"/>
                      <a:r>
                        <a:rPr lang="en-US" sz="1400" b="0" i="0" u="none" strike="noStrike" dirty="0" err="1" smtClean="0">
                          <a:solidFill>
                            <a:srgbClr val="000000"/>
                          </a:solidFill>
                          <a:effectLst/>
                          <a:latin typeface="Times New Roman" panose="02020603050405020304" pitchFamily="18" charset="0"/>
                          <a:cs typeface="Times New Roman" panose="02020603050405020304" pitchFamily="18" charset="0"/>
                        </a:rPr>
                        <a:t>Chờ</a:t>
                      </a:r>
                      <a:r>
                        <a:rPr lang="en-US" sz="1400" b="0" i="0" u="none" strike="noStrike" dirty="0" smtClean="0">
                          <a:solidFill>
                            <a:srgbClr val="000000"/>
                          </a:solidFill>
                          <a:effectLst/>
                          <a:latin typeface="Times New Roman" panose="02020603050405020304" pitchFamily="18" charset="0"/>
                          <a:cs typeface="Times New Roman" panose="02020603050405020304" pitchFamily="18" charset="0"/>
                        </a:rPr>
                        <a:t> </a:t>
                      </a:r>
                      <a:r>
                        <a:rPr lang="en-US" sz="1400" b="0" i="0" u="none" strike="noStrike" err="1" smtClean="0">
                          <a:solidFill>
                            <a:srgbClr val="000000"/>
                          </a:solidFill>
                          <a:effectLst/>
                          <a:latin typeface="Times New Roman" panose="02020603050405020304" pitchFamily="18" charset="0"/>
                          <a:cs typeface="Times New Roman" panose="02020603050405020304" pitchFamily="18" charset="0"/>
                        </a:rPr>
                        <a:t>kiểm</a:t>
                      </a:r>
                      <a:r>
                        <a:rPr lang="en-US" sz="1400" b="0" i="0" u="none" strike="noStrike" smtClean="0">
                          <a:solidFill>
                            <a:srgbClr val="000000"/>
                          </a:solidFill>
                          <a:effectLst/>
                          <a:latin typeface="Times New Roman" panose="02020603050405020304" pitchFamily="18" charset="0"/>
                          <a:cs typeface="Times New Roman" panose="02020603050405020304" pitchFamily="18" charset="0"/>
                        </a:rPr>
                        <a:t> tra công</a:t>
                      </a:r>
                      <a:r>
                        <a:rPr lang="en-US" sz="1400" b="0" i="0" u="none" strike="noStrike" baseline="0" smtClean="0">
                          <a:solidFill>
                            <a:srgbClr val="000000"/>
                          </a:solidFill>
                          <a:effectLst/>
                          <a:latin typeface="Times New Roman" panose="02020603050405020304" pitchFamily="18" charset="0"/>
                          <a:cs typeface="Times New Roman" panose="02020603050405020304" pitchFamily="18" charset="0"/>
                        </a:rPr>
                        <a:t> thức</a:t>
                      </a:r>
                      <a:endParaRPr lang="en-US"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algn="l" latinLnBrk="1"/>
                      <a:r>
                        <a:rPr lang="en-US" altLang="ko-KR" sz="1400" dirty="0" smtClean="0">
                          <a:latin typeface="Times New Roman" panose="02020603050405020304" pitchFamily="18" charset="0"/>
                          <a:cs typeface="Times New Roman" panose="02020603050405020304" pitchFamily="18" charset="0"/>
                        </a:rPr>
                        <a:t>SBV Validation Pending</a:t>
                      </a:r>
                      <a:endParaRPr lang="ko-KR" altLang="en-US" sz="1400" dirty="0">
                        <a:latin typeface="Times New Roman" panose="02020603050405020304" pitchFamily="18" charset="0"/>
                        <a:cs typeface="Times New Roman" panose="02020603050405020304" pitchFamily="18" charset="0"/>
                      </a:endParaRPr>
                    </a:p>
                  </a:txBody>
                  <a:tcPr anchor="ctr"/>
                </a:tc>
                <a:tc>
                  <a:txBody>
                    <a:bodyPr/>
                    <a:lstStyle/>
                    <a:p>
                      <a:pPr algn="l" latinLnBrk="1"/>
                      <a:r>
                        <a:rPr lang="en-US" altLang="ko-KR" sz="1400" smtClean="0">
                          <a:latin typeface="Times New Roman" panose="02020603050405020304" pitchFamily="18" charset="0"/>
                          <a:cs typeface="Times New Roman" panose="02020603050405020304" pitchFamily="18" charset="0"/>
                        </a:rPr>
                        <a:t>Chờ</a:t>
                      </a:r>
                      <a:r>
                        <a:rPr lang="en-US" altLang="ko-KR" sz="1400" baseline="0" smtClean="0">
                          <a:latin typeface="Times New Roman" panose="02020603050405020304" pitchFamily="18" charset="0"/>
                          <a:cs typeface="Times New Roman" panose="02020603050405020304" pitchFamily="18" charset="0"/>
                        </a:rPr>
                        <a:t> NHNN kiểm tra công thức của báo cáo</a:t>
                      </a:r>
                      <a:endParaRPr lang="ko-KR" altLang="en-US" sz="1400" dirty="0">
                        <a:latin typeface="Times New Roman" panose="02020603050405020304" pitchFamily="18" charset="0"/>
                        <a:cs typeface="Times New Roman" panose="02020603050405020304" pitchFamily="18" charset="0"/>
                      </a:endParaRPr>
                    </a:p>
                  </a:txBody>
                  <a:tcPr anchor="ctr"/>
                </a:tc>
              </a:tr>
              <a:tr h="511981">
                <a:tc>
                  <a:txBody>
                    <a:bodyPr/>
                    <a:lstStyle/>
                    <a:p>
                      <a:pPr algn="l" fontAlgn="ctr"/>
                      <a:r>
                        <a:rPr lang="en-US" sz="1400" b="0" i="0" u="none" strike="noStrike" dirty="0" err="1" smtClean="0">
                          <a:solidFill>
                            <a:srgbClr val="000000"/>
                          </a:solidFill>
                          <a:effectLst/>
                          <a:latin typeface="Times New Roman" panose="02020603050405020304" pitchFamily="18" charset="0"/>
                          <a:cs typeface="Times New Roman" panose="02020603050405020304" pitchFamily="18" charset="0"/>
                        </a:rPr>
                        <a:t>Kiểm</a:t>
                      </a:r>
                      <a:r>
                        <a:rPr lang="en-US" sz="1400" b="0" i="0" u="none" strike="noStrike" dirty="0" smtClean="0">
                          <a:solidFill>
                            <a:srgbClr val="000000"/>
                          </a:solidFill>
                          <a:effectLst/>
                          <a:latin typeface="Times New Roman" panose="02020603050405020304" pitchFamily="18" charset="0"/>
                          <a:cs typeface="Times New Roman" panose="02020603050405020304" pitchFamily="18" charset="0"/>
                        </a:rPr>
                        <a:t> </a:t>
                      </a:r>
                      <a:r>
                        <a:rPr lang="en-US" sz="1400" b="0" i="0" u="none" strike="noStrike" err="1" smtClean="0">
                          <a:solidFill>
                            <a:srgbClr val="000000"/>
                          </a:solidFill>
                          <a:effectLst/>
                          <a:latin typeface="Times New Roman" panose="02020603050405020304" pitchFamily="18" charset="0"/>
                          <a:cs typeface="Times New Roman" panose="02020603050405020304" pitchFamily="18" charset="0"/>
                        </a:rPr>
                        <a:t>tra</a:t>
                      </a:r>
                      <a:r>
                        <a:rPr lang="en-US" sz="1400" b="0" i="0" u="none" strike="noStrike" smtClean="0">
                          <a:solidFill>
                            <a:srgbClr val="000000"/>
                          </a:solidFill>
                          <a:effectLst/>
                          <a:latin typeface="Times New Roman" panose="02020603050405020304" pitchFamily="18" charset="0"/>
                          <a:cs typeface="Times New Roman" panose="02020603050405020304" pitchFamily="18" charset="0"/>
                        </a:rPr>
                        <a:t> công</a:t>
                      </a:r>
                      <a:r>
                        <a:rPr lang="en-US" sz="1400" b="0" i="0" u="none" strike="noStrike" baseline="0" smtClean="0">
                          <a:solidFill>
                            <a:srgbClr val="000000"/>
                          </a:solidFill>
                          <a:effectLst/>
                          <a:latin typeface="Times New Roman" panose="02020603050405020304" pitchFamily="18" charset="0"/>
                          <a:cs typeface="Times New Roman" panose="02020603050405020304" pitchFamily="18" charset="0"/>
                        </a:rPr>
                        <a:t> thức </a:t>
                      </a:r>
                      <a:r>
                        <a:rPr lang="en-US" sz="1400" b="0" i="0" u="none" strike="noStrike" smtClean="0">
                          <a:solidFill>
                            <a:srgbClr val="000000"/>
                          </a:solidFill>
                          <a:effectLst/>
                          <a:latin typeface="Times New Roman" panose="02020603050405020304" pitchFamily="18" charset="0"/>
                          <a:cs typeface="Times New Roman" panose="02020603050405020304" pitchFamily="18" charset="0"/>
                        </a:rPr>
                        <a:t>không </a:t>
                      </a:r>
                    </a:p>
                    <a:p>
                      <a:pPr algn="l" fontAlgn="ctr"/>
                      <a:r>
                        <a:rPr lang="en-US" sz="1400" b="0" i="0" u="none" strike="noStrike" smtClean="0">
                          <a:solidFill>
                            <a:srgbClr val="000000"/>
                          </a:solidFill>
                          <a:effectLst/>
                          <a:latin typeface="Times New Roman" panose="02020603050405020304" pitchFamily="18" charset="0"/>
                          <a:cs typeface="Times New Roman" panose="02020603050405020304" pitchFamily="18" charset="0"/>
                        </a:rPr>
                        <a:t>thành </a:t>
                      </a:r>
                      <a:r>
                        <a:rPr lang="en-US" sz="1400" b="0" i="0" u="none" strike="noStrike" dirty="0" err="1" smtClean="0">
                          <a:solidFill>
                            <a:srgbClr val="000000"/>
                          </a:solidFill>
                          <a:effectLst/>
                          <a:latin typeface="Times New Roman" panose="02020603050405020304" pitchFamily="18" charset="0"/>
                          <a:cs typeface="Times New Roman" panose="02020603050405020304" pitchFamily="18" charset="0"/>
                        </a:rPr>
                        <a:t>công</a:t>
                      </a:r>
                      <a:endParaRPr lang="en-US"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algn="l" latinLnBrk="1"/>
                      <a:r>
                        <a:rPr lang="en-US" altLang="ko-KR" sz="1400" dirty="0" smtClean="0">
                          <a:latin typeface="Times New Roman" panose="02020603050405020304" pitchFamily="18" charset="0"/>
                          <a:cs typeface="Times New Roman" panose="02020603050405020304" pitchFamily="18" charset="0"/>
                        </a:rPr>
                        <a:t>SBV Validation Failed</a:t>
                      </a:r>
                      <a:endParaRPr lang="ko-KR" altLang="en-US" sz="1400" dirty="0">
                        <a:latin typeface="Times New Roman" panose="02020603050405020304" pitchFamily="18" charset="0"/>
                        <a:cs typeface="Times New Roman" panose="02020603050405020304" pitchFamily="18" charset="0"/>
                      </a:endParaRPr>
                    </a:p>
                  </a:txBody>
                  <a:tcPr anchor="ctr"/>
                </a:tc>
                <a:tc>
                  <a:txBody>
                    <a:bodyPr/>
                    <a:lstStyle/>
                    <a:p>
                      <a:pPr algn="l" latinLnBrk="1"/>
                      <a:r>
                        <a:rPr lang="en-US" altLang="ko-KR" sz="1400" smtClean="0">
                          <a:latin typeface="Times New Roman" panose="02020603050405020304" pitchFamily="18" charset="0"/>
                          <a:cs typeface="Times New Roman" panose="02020603050405020304" pitchFamily="18" charset="0"/>
                        </a:rPr>
                        <a:t>NHNN</a:t>
                      </a:r>
                      <a:r>
                        <a:rPr lang="en-US" altLang="ko-KR" sz="1400" baseline="0" smtClean="0">
                          <a:latin typeface="Times New Roman" panose="02020603050405020304" pitchFamily="18" charset="0"/>
                          <a:cs typeface="Times New Roman" panose="02020603050405020304" pitchFamily="18" charset="0"/>
                        </a:rPr>
                        <a:t> kiểm tra công thức của báo cáo, kết quả kiểm tra lỗi</a:t>
                      </a:r>
                      <a:endParaRPr lang="ko-KR" altLang="en-US" sz="1400" dirty="0">
                        <a:latin typeface="Times New Roman" panose="02020603050405020304" pitchFamily="18" charset="0"/>
                        <a:cs typeface="Times New Roman" panose="02020603050405020304" pitchFamily="18" charset="0"/>
                      </a:endParaRPr>
                    </a:p>
                  </a:txBody>
                  <a:tcPr anchor="ctr"/>
                </a:tc>
              </a:tr>
              <a:tr h="347404">
                <a:tc>
                  <a:txBody>
                    <a:bodyPr/>
                    <a:lstStyle/>
                    <a:p>
                      <a:pPr algn="l" fontAlgn="ctr"/>
                      <a:r>
                        <a:rPr lang="en-US" sz="1400" b="0" i="0" u="none" strike="noStrike" smtClean="0">
                          <a:solidFill>
                            <a:srgbClr val="000000"/>
                          </a:solidFill>
                          <a:effectLst/>
                          <a:latin typeface="Times New Roman" panose="02020603050405020304" pitchFamily="18" charset="0"/>
                          <a:cs typeface="Times New Roman" panose="02020603050405020304" pitchFamily="18" charset="0"/>
                        </a:rPr>
                        <a:t>Chờ</a:t>
                      </a:r>
                      <a:r>
                        <a:rPr lang="en-US" sz="1400" b="0" i="0" u="none" strike="noStrike" baseline="0" smtClean="0">
                          <a:solidFill>
                            <a:srgbClr val="000000"/>
                          </a:solidFill>
                          <a:effectLst/>
                          <a:latin typeface="Times New Roman" panose="02020603050405020304" pitchFamily="18" charset="0"/>
                          <a:cs typeface="Times New Roman" panose="02020603050405020304" pitchFamily="18" charset="0"/>
                        </a:rPr>
                        <a:t> phê duyệt</a:t>
                      </a:r>
                      <a:endParaRPr lang="en-US"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algn="l" latinLnBrk="1"/>
                      <a:r>
                        <a:rPr lang="en-US" altLang="ko-KR" sz="1400" dirty="0" smtClean="0">
                          <a:latin typeface="Times New Roman" panose="02020603050405020304" pitchFamily="18" charset="0"/>
                          <a:cs typeface="Times New Roman" panose="02020603050405020304" pitchFamily="18" charset="0"/>
                        </a:rPr>
                        <a:t>New Submission</a:t>
                      </a:r>
                      <a:endParaRPr lang="ko-KR" altLang="en-US" sz="1400" dirty="0">
                        <a:latin typeface="Times New Roman" panose="02020603050405020304" pitchFamily="18" charset="0"/>
                        <a:cs typeface="Times New Roman" panose="02020603050405020304" pitchFamily="18" charset="0"/>
                      </a:endParaRPr>
                    </a:p>
                  </a:txBody>
                  <a:tcPr anchor="ctr"/>
                </a:tc>
                <a:tc>
                  <a:txBody>
                    <a:bodyPr/>
                    <a:lstStyle/>
                    <a:p>
                      <a:pPr algn="l" latinLnBrk="1"/>
                      <a:r>
                        <a:rPr lang="en-US" altLang="ko-KR" sz="1400" smtClean="0">
                          <a:latin typeface="Times New Roman" panose="02020603050405020304" pitchFamily="18" charset="0"/>
                          <a:cs typeface="Times New Roman" panose="02020603050405020304" pitchFamily="18" charset="0"/>
                        </a:rPr>
                        <a:t>Báo</a:t>
                      </a:r>
                      <a:r>
                        <a:rPr lang="en-US" altLang="ko-KR" sz="1400" baseline="0" smtClean="0">
                          <a:latin typeface="Times New Roman" panose="02020603050405020304" pitchFamily="18" charset="0"/>
                          <a:cs typeface="Times New Roman" panose="02020603050405020304" pitchFamily="18" charset="0"/>
                        </a:rPr>
                        <a:t> cáo được gửi thành công và đang chờ NHNN phê duyệt</a:t>
                      </a:r>
                      <a:endParaRPr lang="ko-KR" altLang="en-US" sz="1400" dirty="0">
                        <a:latin typeface="Times New Roman" panose="02020603050405020304" pitchFamily="18" charset="0"/>
                        <a:cs typeface="Times New Roman" panose="02020603050405020304" pitchFamily="18" charset="0"/>
                      </a:endParaRPr>
                    </a:p>
                  </a:txBody>
                  <a:tcPr anchor="ctr"/>
                </a:tc>
              </a:tr>
              <a:tr h="362652">
                <a:tc>
                  <a:txBody>
                    <a:bodyPr/>
                    <a:lstStyle/>
                    <a:p>
                      <a:pPr algn="l" fontAlgn="ctr"/>
                      <a:r>
                        <a:rPr lang="en-US" sz="1400" b="0" i="0" u="none" strike="noStrike" smtClean="0">
                          <a:solidFill>
                            <a:srgbClr val="000000"/>
                          </a:solidFill>
                          <a:effectLst/>
                          <a:latin typeface="Times New Roman" panose="02020603050405020304" pitchFamily="18" charset="0"/>
                          <a:cs typeface="Times New Roman" panose="02020603050405020304" pitchFamily="18" charset="0"/>
                        </a:rPr>
                        <a:t>Đang</a:t>
                      </a:r>
                      <a:r>
                        <a:rPr lang="en-US" sz="1400" b="0" i="0" u="none" strike="noStrike" baseline="0" smtClean="0">
                          <a:solidFill>
                            <a:srgbClr val="000000"/>
                          </a:solidFill>
                          <a:effectLst/>
                          <a:latin typeface="Times New Roman" panose="02020603050405020304" pitchFamily="18" charset="0"/>
                          <a:cs typeface="Times New Roman" panose="02020603050405020304" pitchFamily="18" charset="0"/>
                        </a:rPr>
                        <a:t> xem xét phê duyệt</a:t>
                      </a:r>
                      <a:endParaRPr lang="en-US"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algn="l" latinLnBrk="1"/>
                      <a:r>
                        <a:rPr lang="en-US" altLang="ko-KR" sz="1400" dirty="0" smtClean="0">
                          <a:latin typeface="Times New Roman" panose="02020603050405020304" pitchFamily="18" charset="0"/>
                          <a:cs typeface="Times New Roman" panose="02020603050405020304" pitchFamily="18" charset="0"/>
                        </a:rPr>
                        <a:t>Under Review</a:t>
                      </a:r>
                      <a:endParaRPr lang="ko-KR" altLang="en-US" sz="1400" dirty="0">
                        <a:latin typeface="Times New Roman" panose="02020603050405020304" pitchFamily="18" charset="0"/>
                        <a:cs typeface="Times New Roman" panose="02020603050405020304" pitchFamily="18" charset="0"/>
                      </a:endParaRPr>
                    </a:p>
                  </a:txBody>
                  <a:tcPr anchor="ctr"/>
                </a:tc>
                <a:tc>
                  <a:txBody>
                    <a:bodyPr/>
                    <a:lstStyle/>
                    <a:p>
                      <a:pPr algn="l" latinLnBrk="1"/>
                      <a:r>
                        <a:rPr lang="en-US" altLang="ko-KR" sz="1400" smtClean="0">
                          <a:latin typeface="Times New Roman" panose="02020603050405020304" pitchFamily="18" charset="0"/>
                          <a:cs typeface="Times New Roman" panose="02020603050405020304" pitchFamily="18" charset="0"/>
                        </a:rPr>
                        <a:t>Người</a:t>
                      </a:r>
                      <a:r>
                        <a:rPr lang="en-US" altLang="ko-KR" sz="1400" baseline="0" smtClean="0">
                          <a:latin typeface="Times New Roman" panose="02020603050405020304" pitchFamily="18" charset="0"/>
                          <a:cs typeface="Times New Roman" panose="02020603050405020304" pitchFamily="18" charset="0"/>
                        </a:rPr>
                        <a:t> dùng NHNN đang xem xét phê duyệt báo cáo</a:t>
                      </a:r>
                      <a:endParaRPr lang="ko-KR" altLang="en-US" sz="1400" dirty="0">
                        <a:latin typeface="Times New Roman" panose="02020603050405020304" pitchFamily="18" charset="0"/>
                        <a:cs typeface="Times New Roman" panose="02020603050405020304" pitchFamily="18" charset="0"/>
                      </a:endParaRPr>
                    </a:p>
                  </a:txBody>
                  <a:tcPr anchor="ctr"/>
                </a:tc>
              </a:tr>
              <a:tr h="352008">
                <a:tc>
                  <a:txBody>
                    <a:bodyPr/>
                    <a:lstStyle/>
                    <a:p>
                      <a:pPr algn="l" fontAlgn="ctr"/>
                      <a:r>
                        <a:rPr lang="en-US" sz="1400" b="0" i="0" u="none" strike="noStrike" baseline="0" smtClean="0">
                          <a:solidFill>
                            <a:srgbClr val="000000"/>
                          </a:solidFill>
                          <a:effectLst/>
                          <a:latin typeface="Times New Roman" panose="02020603050405020304" pitchFamily="18" charset="0"/>
                          <a:cs typeface="Times New Roman" panose="02020603050405020304" pitchFamily="18" charset="0"/>
                        </a:rPr>
                        <a:t>Phê duyệt</a:t>
                      </a:r>
                      <a:endParaRPr lang="en-US"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algn="l" latinLnBrk="1"/>
                      <a:r>
                        <a:rPr lang="en-US" altLang="ko-KR" sz="1400" dirty="0" smtClean="0">
                          <a:latin typeface="Times New Roman" panose="02020603050405020304" pitchFamily="18" charset="0"/>
                          <a:cs typeface="Times New Roman" panose="02020603050405020304" pitchFamily="18" charset="0"/>
                        </a:rPr>
                        <a:t>Approved</a:t>
                      </a:r>
                      <a:endParaRPr lang="ko-KR" altLang="en-US" sz="1400" dirty="0">
                        <a:latin typeface="Times New Roman" panose="02020603050405020304" pitchFamily="18" charset="0"/>
                        <a:cs typeface="Times New Roman" panose="02020603050405020304" pitchFamily="18" charset="0"/>
                      </a:endParaRPr>
                    </a:p>
                  </a:txBody>
                  <a:tcPr anchor="ctr"/>
                </a:tc>
                <a:tc>
                  <a:txBody>
                    <a:bodyPr/>
                    <a:lstStyle/>
                    <a:p>
                      <a:pPr algn="l" latinLnBrk="1"/>
                      <a:r>
                        <a:rPr lang="en-US" altLang="ko-KR" sz="1400" smtClean="0">
                          <a:latin typeface="Times New Roman" panose="02020603050405020304" pitchFamily="18" charset="0"/>
                          <a:cs typeface="Times New Roman" panose="02020603050405020304" pitchFamily="18" charset="0"/>
                        </a:rPr>
                        <a:t>NHNN phê</a:t>
                      </a:r>
                      <a:r>
                        <a:rPr lang="en-US" altLang="ko-KR" sz="1400" baseline="0" smtClean="0">
                          <a:latin typeface="Times New Roman" panose="02020603050405020304" pitchFamily="18" charset="0"/>
                          <a:cs typeface="Times New Roman" panose="02020603050405020304" pitchFamily="18" charset="0"/>
                        </a:rPr>
                        <a:t> duyệt báo cáo của đơn vị</a:t>
                      </a:r>
                      <a:endParaRPr lang="ko-KR" altLang="en-US" sz="1400" dirty="0">
                        <a:latin typeface="Times New Roman" panose="02020603050405020304" pitchFamily="18" charset="0"/>
                        <a:cs typeface="Times New Roman" panose="02020603050405020304" pitchFamily="18" charset="0"/>
                      </a:endParaRPr>
                    </a:p>
                  </a:txBody>
                  <a:tcPr anchor="ctr"/>
                </a:tc>
              </a:tr>
              <a:tr h="352008">
                <a:tc>
                  <a:txBody>
                    <a:bodyPr/>
                    <a:lstStyle/>
                    <a:p>
                      <a:pPr algn="l" fontAlgn="ctr"/>
                      <a:r>
                        <a:rPr lang="en-US" sz="1400" b="0" i="0" u="none" strike="noStrike" dirty="0" err="1" smtClean="0">
                          <a:solidFill>
                            <a:srgbClr val="000000"/>
                          </a:solidFill>
                          <a:effectLst/>
                          <a:latin typeface="Times New Roman" panose="02020603050405020304" pitchFamily="18" charset="0"/>
                          <a:cs typeface="Times New Roman" panose="02020603050405020304" pitchFamily="18" charset="0"/>
                        </a:rPr>
                        <a:t>Trả</a:t>
                      </a:r>
                      <a:r>
                        <a:rPr lang="en-US" sz="1400" b="0" i="0" u="none" strike="noStrike" dirty="0" smtClean="0">
                          <a:solidFill>
                            <a:srgbClr val="000000"/>
                          </a:solidFill>
                          <a:effectLst/>
                          <a:latin typeface="Times New Roman" panose="02020603050405020304" pitchFamily="18" charset="0"/>
                          <a:cs typeface="Times New Roman" panose="02020603050405020304" pitchFamily="18" charset="0"/>
                        </a:rPr>
                        <a:t> </a:t>
                      </a:r>
                      <a:r>
                        <a:rPr lang="en-US" sz="1400" b="0" i="0" u="none" strike="noStrike" dirty="0" err="1" smtClean="0">
                          <a:solidFill>
                            <a:srgbClr val="000000"/>
                          </a:solidFill>
                          <a:effectLst/>
                          <a:latin typeface="Times New Roman" panose="02020603050405020304" pitchFamily="18" charset="0"/>
                          <a:cs typeface="Times New Roman" panose="02020603050405020304" pitchFamily="18" charset="0"/>
                        </a:rPr>
                        <a:t>lại</a:t>
                      </a:r>
                      <a:r>
                        <a:rPr lang="en-US" sz="1400" b="0" i="0" u="none" strike="noStrike" dirty="0" smtClean="0">
                          <a:solidFill>
                            <a:srgbClr val="000000"/>
                          </a:solidFill>
                          <a:effectLst/>
                          <a:latin typeface="Times New Roman" panose="02020603050405020304" pitchFamily="18" charset="0"/>
                          <a:cs typeface="Times New Roman" panose="02020603050405020304" pitchFamily="18" charset="0"/>
                        </a:rPr>
                        <a:t> </a:t>
                      </a:r>
                      <a:endParaRPr lang="en-US"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algn="l" latinLnBrk="1"/>
                      <a:r>
                        <a:rPr lang="en-US" altLang="ko-KR" sz="1400" dirty="0" smtClean="0">
                          <a:latin typeface="Times New Roman" panose="02020603050405020304" pitchFamily="18" charset="0"/>
                          <a:cs typeface="Times New Roman" panose="02020603050405020304" pitchFamily="18" charset="0"/>
                        </a:rPr>
                        <a:t>Rejected</a:t>
                      </a:r>
                      <a:endParaRPr lang="ko-KR" altLang="en-US" sz="1400" dirty="0">
                        <a:latin typeface="Times New Roman" panose="02020603050405020304" pitchFamily="18" charset="0"/>
                        <a:cs typeface="Times New Roman" panose="02020603050405020304" pitchFamily="18" charset="0"/>
                      </a:endParaRPr>
                    </a:p>
                  </a:txBody>
                  <a:tcPr anchor="ctr"/>
                </a:tc>
                <a:tc>
                  <a:txBody>
                    <a:bodyPr/>
                    <a:lstStyle/>
                    <a:p>
                      <a:pPr algn="l" latinLnBrk="1"/>
                      <a:r>
                        <a:rPr lang="en-US" altLang="ko-KR" sz="1400" smtClean="0">
                          <a:latin typeface="Times New Roman" panose="02020603050405020304" pitchFamily="18" charset="0"/>
                          <a:cs typeface="Times New Roman" panose="02020603050405020304" pitchFamily="18" charset="0"/>
                        </a:rPr>
                        <a:t>NHNN từ</a:t>
                      </a:r>
                      <a:r>
                        <a:rPr lang="en-US" altLang="ko-KR" sz="1400" baseline="0" smtClean="0">
                          <a:latin typeface="Times New Roman" panose="02020603050405020304" pitchFamily="18" charset="0"/>
                          <a:cs typeface="Times New Roman" panose="02020603050405020304" pitchFamily="18" charset="0"/>
                        </a:rPr>
                        <a:t> chối báo cáo của đơn vị</a:t>
                      </a:r>
                      <a:endParaRPr lang="ko-KR" altLang="en-US" sz="1400" dirty="0">
                        <a:latin typeface="Times New Roman" panose="02020603050405020304" pitchFamily="18" charset="0"/>
                        <a:cs typeface="Times New Roman" panose="02020603050405020304" pitchFamily="18" charset="0"/>
                      </a:endParaRPr>
                    </a:p>
                  </a:txBody>
                  <a:tcPr anchor="ctr"/>
                </a:tc>
              </a:tr>
              <a:tr h="352008">
                <a:tc>
                  <a:txBody>
                    <a:bodyPr/>
                    <a:lstStyle/>
                    <a:p>
                      <a:pPr algn="l" fontAlgn="ctr"/>
                      <a:r>
                        <a:rPr lang="en-US" sz="1400" b="0" i="0" u="none" strike="noStrike" smtClean="0">
                          <a:solidFill>
                            <a:srgbClr val="000000"/>
                          </a:solidFill>
                          <a:effectLst/>
                          <a:latin typeface="Times New Roman" panose="02020603050405020304" pitchFamily="18" charset="0"/>
                          <a:cs typeface="Times New Roman" panose="02020603050405020304" pitchFamily="18" charset="0"/>
                        </a:rPr>
                        <a:t>Khóa</a:t>
                      </a:r>
                      <a:endParaRPr lang="en-US"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algn="l" latinLnBrk="1"/>
                      <a:r>
                        <a:rPr lang="en-US" altLang="ko-KR" sz="1400" dirty="0" smtClean="0">
                          <a:latin typeface="Times New Roman" panose="02020603050405020304" pitchFamily="18" charset="0"/>
                          <a:cs typeface="Times New Roman" panose="02020603050405020304" pitchFamily="18" charset="0"/>
                        </a:rPr>
                        <a:t>Locked</a:t>
                      </a:r>
                      <a:endParaRPr lang="ko-KR" altLang="en-US" sz="1400" dirty="0">
                        <a:latin typeface="Times New Roman" panose="02020603050405020304" pitchFamily="18" charset="0"/>
                        <a:cs typeface="Times New Roman" panose="02020603050405020304" pitchFamily="18" charset="0"/>
                      </a:endParaRPr>
                    </a:p>
                  </a:txBody>
                  <a:tcPr anchor="ctr"/>
                </a:tc>
                <a:tc>
                  <a:txBody>
                    <a:bodyPr/>
                    <a:lstStyle/>
                    <a:p>
                      <a:pPr algn="l" latinLnBrk="1"/>
                      <a:r>
                        <a:rPr lang="en-US" altLang="ko-KR" sz="1400" smtClean="0">
                          <a:latin typeface="Times New Roman" panose="02020603050405020304" pitchFamily="18" charset="0"/>
                          <a:cs typeface="Times New Roman" panose="02020603050405020304" pitchFamily="18" charset="0"/>
                        </a:rPr>
                        <a:t>Khi đơn</a:t>
                      </a:r>
                      <a:r>
                        <a:rPr lang="en-US" altLang="ko-KR" sz="1400" baseline="0" smtClean="0">
                          <a:latin typeface="Times New Roman" panose="02020603050405020304" pitchFamily="18" charset="0"/>
                          <a:cs typeface="Times New Roman" panose="02020603050405020304" pitchFamily="18" charset="0"/>
                        </a:rPr>
                        <a:t> vị</a:t>
                      </a:r>
                      <a:r>
                        <a:rPr lang="en-US" altLang="ko-KR" sz="1400" smtClean="0">
                          <a:latin typeface="Times New Roman" panose="02020603050405020304" pitchFamily="18" charset="0"/>
                          <a:cs typeface="Times New Roman" panose="02020603050405020304" pitchFamily="18" charset="0"/>
                        </a:rPr>
                        <a:t> gửi</a:t>
                      </a:r>
                      <a:r>
                        <a:rPr lang="en-US" altLang="ko-KR" sz="1400" baseline="0" smtClean="0">
                          <a:latin typeface="Times New Roman" panose="02020603050405020304" pitchFamily="18" charset="0"/>
                          <a:cs typeface="Times New Roman" panose="02020603050405020304" pitchFamily="18" charset="0"/>
                        </a:rPr>
                        <a:t> lại báo cáo, các báo cáo được gửi trước đó bị khóa</a:t>
                      </a:r>
                      <a:endParaRPr lang="ko-KR" altLang="en-US" sz="1400" dirty="0">
                        <a:latin typeface="Times New Roman" panose="02020603050405020304" pitchFamily="18" charset="0"/>
                        <a:cs typeface="Times New Roman" panose="02020603050405020304" pitchFamily="18" charset="0"/>
                      </a:endParaRPr>
                    </a:p>
                  </a:txBody>
                  <a:tcPr anchor="ctr"/>
                </a:tc>
              </a:tr>
              <a:tr h="352008">
                <a:tc>
                  <a:txBody>
                    <a:bodyPr/>
                    <a:lstStyle/>
                    <a:p>
                      <a:pPr algn="l" fontAlgn="ctr"/>
                      <a:r>
                        <a:rPr lang="en-US" sz="1400" b="0" i="0" u="none" strike="noStrike" dirty="0" err="1" smtClean="0">
                          <a:solidFill>
                            <a:srgbClr val="000000"/>
                          </a:solidFill>
                          <a:effectLst/>
                          <a:latin typeface="Times New Roman" panose="02020603050405020304" pitchFamily="18" charset="0"/>
                          <a:cs typeface="Times New Roman" panose="02020603050405020304" pitchFamily="18" charset="0"/>
                        </a:rPr>
                        <a:t>Hủy</a:t>
                      </a:r>
                      <a:r>
                        <a:rPr lang="en-US" sz="1400" b="0" i="0" u="none" strike="noStrike" dirty="0" smtClean="0">
                          <a:solidFill>
                            <a:srgbClr val="000000"/>
                          </a:solidFill>
                          <a:effectLst/>
                          <a:latin typeface="Times New Roman" panose="02020603050405020304" pitchFamily="18" charset="0"/>
                          <a:cs typeface="Times New Roman" panose="02020603050405020304" pitchFamily="18" charset="0"/>
                        </a:rPr>
                        <a:t> </a:t>
                      </a:r>
                      <a:r>
                        <a:rPr lang="en-US" sz="1400" b="0" i="0" u="none" strike="noStrike" dirty="0" err="1" smtClean="0">
                          <a:solidFill>
                            <a:srgbClr val="000000"/>
                          </a:solidFill>
                          <a:effectLst/>
                          <a:latin typeface="Times New Roman" panose="02020603050405020304" pitchFamily="18" charset="0"/>
                          <a:cs typeface="Times New Roman" panose="02020603050405020304" pitchFamily="18" charset="0"/>
                        </a:rPr>
                        <a:t>báo</a:t>
                      </a:r>
                      <a:r>
                        <a:rPr lang="en-US" sz="1400" b="0" i="0" u="none" strike="noStrike" dirty="0" smtClean="0">
                          <a:solidFill>
                            <a:srgbClr val="000000"/>
                          </a:solidFill>
                          <a:effectLst/>
                          <a:latin typeface="Times New Roman" panose="02020603050405020304" pitchFamily="18" charset="0"/>
                          <a:cs typeface="Times New Roman" panose="02020603050405020304" pitchFamily="18" charset="0"/>
                        </a:rPr>
                        <a:t> </a:t>
                      </a:r>
                      <a:r>
                        <a:rPr lang="en-US" sz="1400" b="0" i="0" u="none" strike="noStrike" dirty="0" err="1" smtClean="0">
                          <a:solidFill>
                            <a:srgbClr val="000000"/>
                          </a:solidFill>
                          <a:effectLst/>
                          <a:latin typeface="Times New Roman" panose="02020603050405020304" pitchFamily="18" charset="0"/>
                          <a:cs typeface="Times New Roman" panose="02020603050405020304" pitchFamily="18" charset="0"/>
                        </a:rPr>
                        <a:t>cáo</a:t>
                      </a:r>
                      <a:endParaRPr lang="en-US"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algn="l" latinLnBrk="1"/>
                      <a:r>
                        <a:rPr lang="en-US" altLang="ko-KR" sz="1400" dirty="0" smtClean="0">
                          <a:latin typeface="Times New Roman" panose="02020603050405020304" pitchFamily="18" charset="0"/>
                          <a:cs typeface="Times New Roman" panose="02020603050405020304" pitchFamily="18" charset="0"/>
                        </a:rPr>
                        <a:t>Cancelled</a:t>
                      </a:r>
                      <a:endParaRPr lang="ko-KR" altLang="en-US" sz="1400" dirty="0">
                        <a:latin typeface="Times New Roman" panose="02020603050405020304" pitchFamily="18" charset="0"/>
                        <a:cs typeface="Times New Roman" panose="02020603050405020304" pitchFamily="18" charset="0"/>
                      </a:endParaRPr>
                    </a:p>
                  </a:txBody>
                  <a:tcPr anchor="ctr"/>
                </a:tc>
                <a:tc>
                  <a:txBody>
                    <a:bodyPr/>
                    <a:lstStyle/>
                    <a:p>
                      <a:pPr algn="l" latinLnBrk="1"/>
                      <a:r>
                        <a:rPr lang="en-US" altLang="ko-KR" sz="1400" smtClean="0">
                          <a:latin typeface="Times New Roman" panose="02020603050405020304" pitchFamily="18" charset="0"/>
                          <a:cs typeface="Times New Roman" panose="02020603050405020304" pitchFamily="18" charset="0"/>
                        </a:rPr>
                        <a:t>Báo</a:t>
                      </a:r>
                      <a:r>
                        <a:rPr lang="en-US" altLang="ko-KR" sz="1400" baseline="0" smtClean="0">
                          <a:latin typeface="Times New Roman" panose="02020603050405020304" pitchFamily="18" charset="0"/>
                          <a:cs typeface="Times New Roman" panose="02020603050405020304" pitchFamily="18" charset="0"/>
                        </a:rPr>
                        <a:t> cáo đã được NHNN phê duyệt, nhưng đơn vị lại gửi lên, báo cáo đã được phê duyệt chuyển thành Hủy</a:t>
                      </a:r>
                      <a:endParaRPr lang="ko-KR" altLang="en-US" sz="1400" dirty="0">
                        <a:latin typeface="Times New Roman" panose="02020603050405020304" pitchFamily="18" charset="0"/>
                        <a:cs typeface="Times New Roman" panose="02020603050405020304" pitchFamily="18" charset="0"/>
                      </a:endParaRPr>
                    </a:p>
                  </a:txBody>
                  <a:tcPr anchor="ctr"/>
                </a:tc>
              </a:tr>
              <a:tr h="352008">
                <a:tc>
                  <a:txBody>
                    <a:bodyPr/>
                    <a:lstStyle/>
                    <a:p>
                      <a:pPr algn="l" fontAlgn="ctr"/>
                      <a:r>
                        <a:rPr lang="en-US" sz="1400" b="0" i="0" u="none" strike="noStrike" smtClean="0">
                          <a:solidFill>
                            <a:srgbClr val="000000"/>
                          </a:solidFill>
                          <a:effectLst/>
                          <a:latin typeface="Times New Roman" panose="02020603050405020304" pitchFamily="18" charset="0"/>
                          <a:cs typeface="Times New Roman" panose="02020603050405020304" pitchFamily="18" charset="0"/>
                        </a:rPr>
                        <a:t>Cảnh</a:t>
                      </a:r>
                      <a:r>
                        <a:rPr lang="en-US" sz="1400" b="0" i="0" u="none" strike="noStrike" baseline="0" smtClean="0">
                          <a:solidFill>
                            <a:srgbClr val="000000"/>
                          </a:solidFill>
                          <a:effectLst/>
                          <a:latin typeface="Times New Roman" panose="02020603050405020304" pitchFamily="18" charset="0"/>
                          <a:cs typeface="Times New Roman" panose="02020603050405020304" pitchFamily="18" charset="0"/>
                        </a:rPr>
                        <a:t> báo</a:t>
                      </a:r>
                      <a:endParaRPr lang="en-US"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algn="l" latinLnBrk="1"/>
                      <a:r>
                        <a:rPr lang="en-US" altLang="ko-KR" sz="1400" dirty="0" smtClean="0">
                          <a:latin typeface="Times New Roman" panose="02020603050405020304" pitchFamily="18" charset="0"/>
                          <a:cs typeface="Times New Roman" panose="02020603050405020304" pitchFamily="18" charset="0"/>
                        </a:rPr>
                        <a:t>Warning</a:t>
                      </a:r>
                      <a:endParaRPr lang="ko-KR" altLang="en-US" sz="1400" dirty="0">
                        <a:latin typeface="Times New Roman" panose="02020603050405020304" pitchFamily="18" charset="0"/>
                        <a:cs typeface="Times New Roman" panose="02020603050405020304" pitchFamily="18" charset="0"/>
                      </a:endParaRPr>
                    </a:p>
                  </a:txBody>
                  <a:tcPr anchor="ctr"/>
                </a:tc>
                <a:tc>
                  <a:txBody>
                    <a:bodyPr/>
                    <a:lstStyle/>
                    <a:p>
                      <a:pPr algn="l" latinLnBrk="1"/>
                      <a:r>
                        <a:rPr lang="en-US" altLang="ko-KR" sz="1400" smtClean="0">
                          <a:latin typeface="Times New Roman" panose="02020603050405020304" pitchFamily="18" charset="0"/>
                          <a:cs typeface="Times New Roman" panose="02020603050405020304" pitchFamily="18" charset="0"/>
                        </a:rPr>
                        <a:t>Báo</a:t>
                      </a:r>
                      <a:r>
                        <a:rPr lang="en-US" altLang="ko-KR" sz="1400" baseline="0" smtClean="0">
                          <a:latin typeface="Times New Roman" panose="02020603050405020304" pitchFamily="18" charset="0"/>
                          <a:cs typeface="Times New Roman" panose="02020603050405020304" pitchFamily="18" charset="0"/>
                        </a:rPr>
                        <a:t> cáo đã được phê duyệt, người dùng NHNN thực hiện yêu cầu tra soát và yêu cầu đơn vị gửi lên đồng thời cảnh báo cho các đơn vị khai thác biết.</a:t>
                      </a:r>
                      <a:endParaRPr lang="ko-KR" altLang="en-US" sz="1400" dirty="0">
                        <a:latin typeface="Times New Roman" panose="02020603050405020304" pitchFamily="18" charset="0"/>
                        <a:cs typeface="Times New Roman" panose="02020603050405020304" pitchFamily="18" charset="0"/>
                      </a:endParaRPr>
                    </a:p>
                  </a:txBody>
                  <a:tcPr anchor="ctr"/>
                </a:tc>
              </a:tr>
              <a:tr h="352008">
                <a:tc>
                  <a:txBody>
                    <a:bodyPr/>
                    <a:lstStyle/>
                    <a:p>
                      <a:pPr algn="l" fontAlgn="ctr"/>
                      <a:r>
                        <a:rPr lang="en-US" sz="1400" b="0" i="0" u="none" strike="noStrike" dirty="0" err="1" smtClean="0">
                          <a:solidFill>
                            <a:srgbClr val="000000"/>
                          </a:solidFill>
                          <a:effectLst/>
                          <a:latin typeface="Times New Roman" panose="02020603050405020304" pitchFamily="18" charset="0"/>
                          <a:cs typeface="Times New Roman" panose="02020603050405020304" pitchFamily="18" charset="0"/>
                        </a:rPr>
                        <a:t>Chú</a:t>
                      </a:r>
                      <a:r>
                        <a:rPr lang="en-US" sz="1400" b="0" i="0" u="none" strike="noStrike" dirty="0" smtClean="0">
                          <a:solidFill>
                            <a:srgbClr val="000000"/>
                          </a:solidFill>
                          <a:effectLst/>
                          <a:latin typeface="Times New Roman" panose="02020603050405020304" pitchFamily="18" charset="0"/>
                          <a:cs typeface="Times New Roman" panose="02020603050405020304" pitchFamily="18" charset="0"/>
                        </a:rPr>
                        <a:t> ý </a:t>
                      </a:r>
                      <a:endParaRPr lang="en-US"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algn="l" latinLnBrk="1"/>
                      <a:r>
                        <a:rPr lang="en-US" altLang="ko-KR" sz="1400" dirty="0" smtClean="0">
                          <a:latin typeface="Times New Roman" panose="02020603050405020304" pitchFamily="18" charset="0"/>
                          <a:cs typeface="Times New Roman" panose="02020603050405020304" pitchFamily="18" charset="0"/>
                        </a:rPr>
                        <a:t>Notice</a:t>
                      </a:r>
                      <a:endParaRPr lang="ko-KR" altLang="en-US" sz="1400" dirty="0">
                        <a:latin typeface="Times New Roman" panose="02020603050405020304" pitchFamily="18" charset="0"/>
                        <a:cs typeface="Times New Roman" panose="02020603050405020304" pitchFamily="18" charset="0"/>
                      </a:endParaRPr>
                    </a:p>
                  </a:txBody>
                  <a:tcPr anchor="ctr"/>
                </a:tc>
                <a:tc>
                  <a:txBody>
                    <a:bodyPr/>
                    <a:lstStyle/>
                    <a:p>
                      <a:pPr marL="0" marR="0" indent="0" algn="l" defTabSz="914400" rtl="0" eaLnBrk="1" fontAlgn="auto" latinLnBrk="1" hangingPunct="1">
                        <a:lnSpc>
                          <a:spcPct val="100000"/>
                        </a:lnSpc>
                        <a:spcBef>
                          <a:spcPts val="0"/>
                        </a:spcBef>
                        <a:spcAft>
                          <a:spcPts val="0"/>
                        </a:spcAft>
                        <a:buClrTx/>
                        <a:buSzTx/>
                        <a:buFontTx/>
                        <a:buNone/>
                        <a:tabLst/>
                        <a:defRPr/>
                      </a:pPr>
                      <a:r>
                        <a:rPr lang="en-US" altLang="ko-KR" sz="1400" smtClean="0">
                          <a:latin typeface="Times New Roman" panose="02020603050405020304" pitchFamily="18" charset="0"/>
                          <a:cs typeface="Times New Roman" panose="02020603050405020304" pitchFamily="18" charset="0"/>
                        </a:rPr>
                        <a:t>Báo</a:t>
                      </a:r>
                      <a:r>
                        <a:rPr lang="en-US" altLang="ko-KR" sz="1400" baseline="0" smtClean="0">
                          <a:latin typeface="Times New Roman" panose="02020603050405020304" pitchFamily="18" charset="0"/>
                          <a:cs typeface="Times New Roman" panose="02020603050405020304" pitchFamily="18" charset="0"/>
                        </a:rPr>
                        <a:t> cáo đã được phê duyệt, người dùng NHNN thực hiện yêu cầu tra soát và yêu cầu đơn vị gửi lên đồng thời nhắc nhở các đơn vị khai thác biết để chú ý khi sử dụng.</a:t>
                      </a:r>
                      <a:endParaRPr lang="ko-KR" altLang="en-US" sz="1400" smtClean="0">
                        <a:latin typeface="Times New Roman" panose="02020603050405020304" pitchFamily="18" charset="0"/>
                        <a:cs typeface="Times New Roman" panose="02020603050405020304" pitchFamily="18" charset="0"/>
                      </a:endParaRPr>
                    </a:p>
                    <a:p>
                      <a:pPr algn="l" latinLnBrk="1"/>
                      <a:endParaRPr lang="ko-KR" altLang="en-US" sz="1400" dirty="0">
                        <a:latin typeface="Times New Roman" panose="02020603050405020304" pitchFamily="18" charset="0"/>
                        <a:cs typeface="Times New Roman" panose="02020603050405020304" pitchFamily="18" charset="0"/>
                      </a:endParaRPr>
                    </a:p>
                  </a:txBody>
                  <a:tcPr anchor="ctr"/>
                </a:tc>
              </a:tr>
            </a:tbl>
          </a:graphicData>
        </a:graphic>
      </p:graphicFrame>
    </p:spTree>
    <p:extLst>
      <p:ext uri="{BB962C8B-B14F-4D97-AF65-F5344CB8AC3E}">
        <p14:creationId xmlns:p14="http://schemas.microsoft.com/office/powerpoint/2010/main" val="3894504544"/>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 name="Picture 9"/>
          <p:cNvPicPr>
            <a:picLocks noChangeAspect="1" noChangeArrowheads="1"/>
          </p:cNvPicPr>
          <p:nvPr/>
        </p:nvPicPr>
        <p:blipFill rotWithShape="1">
          <a:blip r:embed="rId2" cstate="print">
            <a:duotone>
              <a:schemeClr val="accent1">
                <a:shade val="45000"/>
                <a:satMod val="135000"/>
              </a:schemeClr>
              <a:prstClr val="white"/>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rcRect l="20774" r="8544"/>
          <a:stretch/>
        </p:blipFill>
        <p:spPr bwMode="gray">
          <a:xfrm>
            <a:off x="2209" y="44624"/>
            <a:ext cx="9906000" cy="7104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4" name="직사각형 53"/>
          <p:cNvSpPr/>
          <p:nvPr/>
        </p:nvSpPr>
        <p:spPr>
          <a:xfrm flipV="1">
            <a:off x="-2209" y="-7621"/>
            <a:ext cx="9908209" cy="4571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prstClr val="white"/>
              </a:solidFill>
              <a:latin typeface="Times New Roman" panose="02020603050405020304" pitchFamily="18" charset="0"/>
              <a:cs typeface="Times New Roman" panose="02020603050405020304" pitchFamily="18" charset="0"/>
            </a:endParaRPr>
          </a:p>
        </p:txBody>
      </p:sp>
      <p:sp>
        <p:nvSpPr>
          <p:cNvPr id="57" name="TextBox 34"/>
          <p:cNvSpPr txBox="1">
            <a:spLocks noChangeArrowheads="1"/>
          </p:cNvSpPr>
          <p:nvPr/>
        </p:nvSpPr>
        <p:spPr bwMode="auto">
          <a:xfrm>
            <a:off x="232324" y="213807"/>
            <a:ext cx="9833244" cy="307777"/>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6.2.7 External /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Hỏi</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đáp</a:t>
            </a:r>
            <a:endParaRPr lang="ko-KR" altLang="en-US"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sp>
        <p:nvSpPr>
          <p:cNvPr id="8" name="TextBox 7"/>
          <p:cNvSpPr txBox="1"/>
          <p:nvPr/>
        </p:nvSpPr>
        <p:spPr>
          <a:xfrm>
            <a:off x="488504" y="1640989"/>
            <a:ext cx="8856984" cy="369332"/>
          </a:xfrm>
          <a:prstGeom prst="rect">
            <a:avLst/>
          </a:prstGeom>
          <a:noFill/>
        </p:spPr>
        <p:txBody>
          <a:bodyPr wrap="square" rtlCol="0">
            <a:spAutoFit/>
          </a:bodyPr>
          <a:lstStyle/>
          <a:p>
            <a:pPr marL="533400"/>
            <a:endParaRPr lang="en-US" altLang="ko-KR">
              <a:solidFill>
                <a:schemeClr val="tx2"/>
              </a:solidFill>
              <a:latin typeface="Times New Roman" pitchFamily="18" charset="0"/>
              <a:ea typeface="Gill Sans" charset="0"/>
              <a:cs typeface="Times New Roman" pitchFamily="18" charset="0"/>
              <a:sym typeface="Gill Sans" charset="0"/>
            </a:endParaRPr>
          </a:p>
        </p:txBody>
      </p:sp>
      <p:sp>
        <p:nvSpPr>
          <p:cNvPr id="12" name="TextBox 11"/>
          <p:cNvSpPr txBox="1"/>
          <p:nvPr/>
        </p:nvSpPr>
        <p:spPr>
          <a:xfrm>
            <a:off x="-231576" y="5374322"/>
            <a:ext cx="9871100" cy="646331"/>
          </a:xfrm>
          <a:prstGeom prst="rect">
            <a:avLst/>
          </a:prstGeom>
          <a:noFill/>
        </p:spPr>
        <p:txBody>
          <a:bodyPr wrap="square" rtlCol="0">
            <a:spAutoFit/>
          </a:bodyPr>
          <a:lstStyle/>
          <a:p>
            <a:pPr marL="533400"/>
            <a:endParaRPr lang="en-US" altLang="ko-KR">
              <a:solidFill>
                <a:schemeClr val="tx2"/>
              </a:solidFill>
              <a:latin typeface="Times New Roman" pitchFamily="18" charset="0"/>
              <a:ea typeface="Gill Sans" charset="0"/>
              <a:cs typeface="Times New Roman" pitchFamily="18" charset="0"/>
              <a:sym typeface="Gill Sans" charset="0"/>
            </a:endParaRPr>
          </a:p>
          <a:p>
            <a:pPr marL="819150" indent="-285750">
              <a:buFont typeface="Wingdings" panose="05000000000000000000" pitchFamily="2" charset="2"/>
              <a:buChar char="Ø"/>
            </a:pPr>
            <a:r>
              <a:rPr lang="en-US" altLang="ko-KR">
                <a:latin typeface="Times New Roman" pitchFamily="18" charset="0"/>
                <a:ea typeface="Gill Sans" charset="0"/>
                <a:cs typeface="Times New Roman" pitchFamily="18" charset="0"/>
                <a:sym typeface="Gill Sans" charset="0"/>
              </a:rPr>
              <a:t>Chức năng cho phép xem tình trạng câu hỏi gửi tới NHNN, tạo mới câu hỏi</a:t>
            </a:r>
            <a:r>
              <a:rPr lang="en-US" altLang="ko-KR">
                <a:solidFill>
                  <a:schemeClr val="tx2"/>
                </a:solidFill>
                <a:latin typeface="Times New Roman" pitchFamily="18" charset="0"/>
                <a:ea typeface="Gill Sans" charset="0"/>
                <a:cs typeface="Times New Roman" pitchFamily="18" charset="0"/>
                <a:sym typeface="Gill Sans" charset="0"/>
              </a:rPr>
              <a:t>.</a:t>
            </a:r>
          </a:p>
        </p:txBody>
      </p:sp>
      <p:pic>
        <p:nvPicPr>
          <p:cNvPr id="2" name="Picture 1"/>
          <p:cNvPicPr>
            <a:picLocks noChangeAspect="1"/>
          </p:cNvPicPr>
          <p:nvPr/>
        </p:nvPicPr>
        <p:blipFill>
          <a:blip r:embed="rId4"/>
          <a:stretch>
            <a:fillRect/>
          </a:stretch>
        </p:blipFill>
        <p:spPr>
          <a:xfrm>
            <a:off x="0" y="699026"/>
            <a:ext cx="9905999" cy="4818205"/>
          </a:xfrm>
          <a:prstGeom prst="rect">
            <a:avLst/>
          </a:prstGeom>
        </p:spPr>
      </p:pic>
    </p:spTree>
    <p:extLst>
      <p:ext uri="{BB962C8B-B14F-4D97-AF65-F5344CB8AC3E}">
        <p14:creationId xmlns:p14="http://schemas.microsoft.com/office/powerpoint/2010/main" val="2525743969"/>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 name="Picture 9"/>
          <p:cNvPicPr>
            <a:picLocks noChangeAspect="1" noChangeArrowheads="1"/>
          </p:cNvPicPr>
          <p:nvPr/>
        </p:nvPicPr>
        <p:blipFill rotWithShape="1">
          <a:blip r:embed="rId2" cstate="print">
            <a:duotone>
              <a:schemeClr val="accent1">
                <a:shade val="45000"/>
                <a:satMod val="135000"/>
              </a:schemeClr>
              <a:prstClr val="white"/>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rcRect l="20774" r="8544"/>
          <a:stretch/>
        </p:blipFill>
        <p:spPr bwMode="gray">
          <a:xfrm>
            <a:off x="2209" y="44624"/>
            <a:ext cx="9906000" cy="7104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4" name="직사각형 53"/>
          <p:cNvSpPr/>
          <p:nvPr/>
        </p:nvSpPr>
        <p:spPr>
          <a:xfrm flipV="1">
            <a:off x="-2209" y="-7621"/>
            <a:ext cx="9908209" cy="4571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prstClr val="white"/>
              </a:solidFill>
              <a:latin typeface="Times New Roman" panose="02020603050405020304" pitchFamily="18" charset="0"/>
              <a:cs typeface="Times New Roman" panose="02020603050405020304" pitchFamily="18" charset="0"/>
            </a:endParaRPr>
          </a:p>
        </p:txBody>
      </p:sp>
      <p:sp>
        <p:nvSpPr>
          <p:cNvPr id="57" name="TextBox 34"/>
          <p:cNvSpPr txBox="1">
            <a:spLocks noChangeArrowheads="1"/>
          </p:cNvSpPr>
          <p:nvPr/>
        </p:nvSpPr>
        <p:spPr bwMode="auto">
          <a:xfrm>
            <a:off x="232324" y="213807"/>
            <a:ext cx="9833244" cy="615553"/>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6.2.7 External /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Hỏi</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đáp</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Câu</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hỏi</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mới</a:t>
            </a:r>
            <a:endPar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a:p>
            <a:pPr marL="0" lvl="1" defTabSz="762000" eaLnBrk="0" latinLnBrk="0" hangingPunct="0">
              <a:buClr>
                <a:prstClr val="black"/>
              </a:buClr>
              <a:buSzPct val="140000"/>
              <a:tabLst>
                <a:tab pos="5648325" algn="l"/>
              </a:tabLst>
              <a:defRPr/>
            </a:pPr>
            <a:endParaRPr lang="ko-KR" altLang="en-US"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sp>
        <p:nvSpPr>
          <p:cNvPr id="8" name="TextBox 7"/>
          <p:cNvSpPr txBox="1"/>
          <p:nvPr/>
        </p:nvSpPr>
        <p:spPr>
          <a:xfrm>
            <a:off x="488504" y="1640989"/>
            <a:ext cx="8856984" cy="369332"/>
          </a:xfrm>
          <a:prstGeom prst="rect">
            <a:avLst/>
          </a:prstGeom>
          <a:noFill/>
        </p:spPr>
        <p:txBody>
          <a:bodyPr wrap="square" rtlCol="0">
            <a:spAutoFit/>
          </a:bodyPr>
          <a:lstStyle/>
          <a:p>
            <a:pPr marL="533400"/>
            <a:endParaRPr lang="en-US" altLang="ko-KR">
              <a:solidFill>
                <a:schemeClr val="tx2"/>
              </a:solidFill>
              <a:latin typeface="Times New Roman" pitchFamily="18" charset="0"/>
              <a:ea typeface="Gill Sans" charset="0"/>
              <a:cs typeface="Times New Roman" pitchFamily="18" charset="0"/>
              <a:sym typeface="Gill Sans" charset="0"/>
            </a:endParaRPr>
          </a:p>
        </p:txBody>
      </p:sp>
      <p:sp>
        <p:nvSpPr>
          <p:cNvPr id="12" name="TextBox 11"/>
          <p:cNvSpPr txBox="1"/>
          <p:nvPr/>
        </p:nvSpPr>
        <p:spPr>
          <a:xfrm>
            <a:off x="-231576" y="5374322"/>
            <a:ext cx="9871100" cy="646331"/>
          </a:xfrm>
          <a:prstGeom prst="rect">
            <a:avLst/>
          </a:prstGeom>
          <a:noFill/>
        </p:spPr>
        <p:txBody>
          <a:bodyPr wrap="square" rtlCol="0">
            <a:spAutoFit/>
          </a:bodyPr>
          <a:lstStyle/>
          <a:p>
            <a:pPr marL="533400"/>
            <a:endParaRPr lang="en-US" altLang="ko-KR">
              <a:solidFill>
                <a:schemeClr val="tx2"/>
              </a:solidFill>
              <a:latin typeface="Times New Roman" pitchFamily="18" charset="0"/>
              <a:ea typeface="Gill Sans" charset="0"/>
              <a:cs typeface="Times New Roman" pitchFamily="18" charset="0"/>
              <a:sym typeface="Gill Sans" charset="0"/>
            </a:endParaRPr>
          </a:p>
          <a:p>
            <a:pPr marL="819150" indent="-285750">
              <a:buFont typeface="Wingdings" panose="05000000000000000000" pitchFamily="2" charset="2"/>
              <a:buChar char="Ø"/>
            </a:pPr>
            <a:r>
              <a:rPr lang="en-US" altLang="ko-KR">
                <a:latin typeface="Times New Roman" pitchFamily="18" charset="0"/>
                <a:ea typeface="Gill Sans" charset="0"/>
                <a:cs typeface="Times New Roman" pitchFamily="18" charset="0"/>
                <a:sym typeface="Gill Sans" charset="0"/>
              </a:rPr>
              <a:t>Chức năng cho phép người dùng đơn vị báo cáo tạo mới câu hỏi gửi tới NHNN.</a:t>
            </a:r>
          </a:p>
        </p:txBody>
      </p:sp>
      <p:pic>
        <p:nvPicPr>
          <p:cNvPr id="3" name="Picture 2"/>
          <p:cNvPicPr>
            <a:picLocks noChangeAspect="1"/>
          </p:cNvPicPr>
          <p:nvPr/>
        </p:nvPicPr>
        <p:blipFill>
          <a:blip r:embed="rId4"/>
          <a:stretch>
            <a:fillRect/>
          </a:stretch>
        </p:blipFill>
        <p:spPr>
          <a:xfrm>
            <a:off x="1251259" y="761585"/>
            <a:ext cx="6798085" cy="4612737"/>
          </a:xfrm>
          <a:prstGeom prst="rect">
            <a:avLst/>
          </a:prstGeom>
        </p:spPr>
      </p:pic>
    </p:spTree>
    <p:extLst>
      <p:ext uri="{BB962C8B-B14F-4D97-AF65-F5344CB8AC3E}">
        <p14:creationId xmlns:p14="http://schemas.microsoft.com/office/powerpoint/2010/main" val="1621809779"/>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 name="Picture 9"/>
          <p:cNvPicPr>
            <a:picLocks noChangeAspect="1" noChangeArrowheads="1"/>
          </p:cNvPicPr>
          <p:nvPr/>
        </p:nvPicPr>
        <p:blipFill rotWithShape="1">
          <a:blip r:embed="rId2" cstate="print">
            <a:duotone>
              <a:schemeClr val="accent1">
                <a:shade val="45000"/>
                <a:satMod val="135000"/>
              </a:schemeClr>
              <a:prstClr val="white"/>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rcRect l="20774" r="8544"/>
          <a:stretch/>
        </p:blipFill>
        <p:spPr bwMode="gray">
          <a:xfrm>
            <a:off x="2209" y="44624"/>
            <a:ext cx="9906000" cy="7104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4" name="직사각형 53"/>
          <p:cNvSpPr/>
          <p:nvPr/>
        </p:nvSpPr>
        <p:spPr>
          <a:xfrm flipV="1">
            <a:off x="-2209" y="-7621"/>
            <a:ext cx="9908209" cy="4571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prstClr val="white"/>
              </a:solidFill>
              <a:latin typeface="Times New Roman" panose="02020603050405020304" pitchFamily="18" charset="0"/>
              <a:cs typeface="Times New Roman" panose="02020603050405020304" pitchFamily="18" charset="0"/>
            </a:endParaRPr>
          </a:p>
        </p:txBody>
      </p:sp>
      <p:sp>
        <p:nvSpPr>
          <p:cNvPr id="57" name="TextBox 34"/>
          <p:cNvSpPr txBox="1">
            <a:spLocks noChangeArrowheads="1"/>
          </p:cNvSpPr>
          <p:nvPr/>
        </p:nvSpPr>
        <p:spPr bwMode="auto">
          <a:xfrm>
            <a:off x="232324" y="213807"/>
            <a:ext cx="9833244" cy="615553"/>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ko-KR" sz="2000" b="1" kern="0" spc="-40" smtClean="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6.2.8. </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External </a:t>
            </a:r>
            <a:r>
              <a:rPr lang="en-US" altLang="ko-KR" sz="2000" b="1" kern="0" spc="-4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smtClean="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Phản hồi báo cáo</a:t>
            </a:r>
            <a:endPar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a:p>
            <a:pPr marL="0" lvl="1" defTabSz="762000" eaLnBrk="0" latinLnBrk="0" hangingPunct="0">
              <a:buClr>
                <a:prstClr val="black"/>
              </a:buClr>
              <a:buSzPct val="140000"/>
              <a:tabLst>
                <a:tab pos="5648325" algn="l"/>
              </a:tabLst>
              <a:defRPr/>
            </a:pPr>
            <a:endParaRPr lang="ko-KR" altLang="en-US"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sp>
        <p:nvSpPr>
          <p:cNvPr id="8" name="TextBox 7"/>
          <p:cNvSpPr txBox="1"/>
          <p:nvPr/>
        </p:nvSpPr>
        <p:spPr>
          <a:xfrm>
            <a:off x="488504" y="1640989"/>
            <a:ext cx="8856984" cy="369332"/>
          </a:xfrm>
          <a:prstGeom prst="rect">
            <a:avLst/>
          </a:prstGeom>
          <a:noFill/>
        </p:spPr>
        <p:txBody>
          <a:bodyPr wrap="square" rtlCol="0">
            <a:spAutoFit/>
          </a:bodyPr>
          <a:lstStyle/>
          <a:p>
            <a:pPr marL="533400"/>
            <a:endParaRPr lang="en-US" altLang="ko-KR">
              <a:solidFill>
                <a:schemeClr val="tx2"/>
              </a:solidFill>
              <a:latin typeface="Times New Roman" pitchFamily="18" charset="0"/>
              <a:ea typeface="Gill Sans" charset="0"/>
              <a:cs typeface="Times New Roman" pitchFamily="18" charset="0"/>
              <a:sym typeface="Gill Sans" charset="0"/>
            </a:endParaRPr>
          </a:p>
        </p:txBody>
      </p:sp>
      <p:sp>
        <p:nvSpPr>
          <p:cNvPr id="12" name="TextBox 11"/>
          <p:cNvSpPr txBox="1"/>
          <p:nvPr/>
        </p:nvSpPr>
        <p:spPr>
          <a:xfrm>
            <a:off x="-231576" y="5374322"/>
            <a:ext cx="9871100" cy="646331"/>
          </a:xfrm>
          <a:prstGeom prst="rect">
            <a:avLst/>
          </a:prstGeom>
          <a:noFill/>
        </p:spPr>
        <p:txBody>
          <a:bodyPr wrap="square" rtlCol="0">
            <a:spAutoFit/>
          </a:bodyPr>
          <a:lstStyle/>
          <a:p>
            <a:pPr marL="533400"/>
            <a:endParaRPr lang="en-US" altLang="ko-KR">
              <a:solidFill>
                <a:schemeClr val="tx2"/>
              </a:solidFill>
              <a:latin typeface="Times New Roman" pitchFamily="18" charset="0"/>
              <a:ea typeface="Gill Sans" charset="0"/>
              <a:cs typeface="Times New Roman" pitchFamily="18" charset="0"/>
              <a:sym typeface="Gill Sans" charset="0"/>
            </a:endParaRPr>
          </a:p>
          <a:p>
            <a:pPr marL="819150" indent="-285750">
              <a:buFont typeface="Wingdings" panose="05000000000000000000" pitchFamily="2" charset="2"/>
              <a:buChar char="Ø"/>
            </a:pPr>
            <a:r>
              <a:rPr lang="en-US" altLang="ko-KR">
                <a:latin typeface="Times New Roman" pitchFamily="18" charset="0"/>
                <a:ea typeface="Gill Sans" charset="0"/>
                <a:cs typeface="Times New Roman" pitchFamily="18" charset="0"/>
                <a:sym typeface="Gill Sans" charset="0"/>
              </a:rPr>
              <a:t>Chức năng xem những </a:t>
            </a:r>
            <a:r>
              <a:rPr lang="en-US" altLang="ko-KR" smtClean="0">
                <a:latin typeface="Times New Roman" pitchFamily="18" charset="0"/>
                <a:ea typeface="Gill Sans" charset="0"/>
                <a:cs typeface="Times New Roman" pitchFamily="18" charset="0"/>
                <a:sym typeface="Gill Sans" charset="0"/>
              </a:rPr>
              <a:t>Phản hồi báo cáo, </a:t>
            </a:r>
            <a:r>
              <a:rPr lang="en-US" altLang="ko-KR">
                <a:latin typeface="Times New Roman" pitchFamily="18" charset="0"/>
                <a:ea typeface="Gill Sans" charset="0"/>
                <a:cs typeface="Times New Roman" pitchFamily="18" charset="0"/>
                <a:sym typeface="Gill Sans" charset="0"/>
              </a:rPr>
              <a:t>yêu cầu phản hồi lỗi từ NHNN.</a:t>
            </a:r>
          </a:p>
        </p:txBody>
      </p:sp>
      <p:pic>
        <p:nvPicPr>
          <p:cNvPr id="2" name="Picture 1"/>
          <p:cNvPicPr>
            <a:picLocks noChangeAspect="1"/>
          </p:cNvPicPr>
          <p:nvPr/>
        </p:nvPicPr>
        <p:blipFill>
          <a:blip r:embed="rId4"/>
          <a:stretch>
            <a:fillRect/>
          </a:stretch>
        </p:blipFill>
        <p:spPr>
          <a:xfrm>
            <a:off x="-2209" y="755058"/>
            <a:ext cx="9908209" cy="4797751"/>
          </a:xfrm>
          <a:prstGeom prst="rect">
            <a:avLst/>
          </a:prstGeom>
        </p:spPr>
      </p:pic>
    </p:spTree>
    <p:extLst>
      <p:ext uri="{BB962C8B-B14F-4D97-AF65-F5344CB8AC3E}">
        <p14:creationId xmlns:p14="http://schemas.microsoft.com/office/powerpoint/2010/main" val="2653360328"/>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 name="Picture 9"/>
          <p:cNvPicPr>
            <a:picLocks noChangeAspect="1" noChangeArrowheads="1"/>
          </p:cNvPicPr>
          <p:nvPr/>
        </p:nvPicPr>
        <p:blipFill rotWithShape="1">
          <a:blip r:embed="rId2" cstate="print">
            <a:duotone>
              <a:schemeClr val="accent1">
                <a:shade val="45000"/>
                <a:satMod val="135000"/>
              </a:schemeClr>
              <a:prstClr val="white"/>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rcRect l="20774" r="8544"/>
          <a:stretch/>
        </p:blipFill>
        <p:spPr bwMode="gray">
          <a:xfrm>
            <a:off x="2209" y="44624"/>
            <a:ext cx="9906000" cy="7104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4" name="직사각형 53"/>
          <p:cNvSpPr/>
          <p:nvPr/>
        </p:nvSpPr>
        <p:spPr>
          <a:xfrm flipV="1">
            <a:off x="-2209" y="-7621"/>
            <a:ext cx="9908209" cy="4571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prstClr val="white"/>
              </a:solidFill>
              <a:latin typeface="Times New Roman" panose="02020603050405020304" pitchFamily="18" charset="0"/>
              <a:cs typeface="Times New Roman" panose="02020603050405020304" pitchFamily="18" charset="0"/>
            </a:endParaRPr>
          </a:p>
        </p:txBody>
      </p:sp>
      <p:sp>
        <p:nvSpPr>
          <p:cNvPr id="57" name="TextBox 34"/>
          <p:cNvSpPr txBox="1">
            <a:spLocks noChangeArrowheads="1"/>
          </p:cNvSpPr>
          <p:nvPr/>
        </p:nvSpPr>
        <p:spPr bwMode="auto">
          <a:xfrm>
            <a:off x="232324" y="213807"/>
            <a:ext cx="9833244" cy="615553"/>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ko-KR" sz="2000" b="1" kern="0" spc="-40" smtClean="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6.2.8 </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External </a:t>
            </a:r>
            <a:r>
              <a:rPr lang="en-US" altLang="ko-KR" sz="2000" b="1" kern="0" spc="-4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smtClean="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Phản hồi báo cáo </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Chi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tiết</a:t>
            </a:r>
            <a:endPar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a:p>
            <a:pPr marL="0" lvl="1" defTabSz="762000" eaLnBrk="0" latinLnBrk="0" hangingPunct="0">
              <a:buClr>
                <a:prstClr val="black"/>
              </a:buClr>
              <a:buSzPct val="140000"/>
              <a:tabLst>
                <a:tab pos="5648325" algn="l"/>
              </a:tabLst>
              <a:defRPr/>
            </a:pPr>
            <a:endParaRPr lang="ko-KR" altLang="en-US"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sp>
        <p:nvSpPr>
          <p:cNvPr id="8" name="TextBox 7"/>
          <p:cNvSpPr txBox="1"/>
          <p:nvPr/>
        </p:nvSpPr>
        <p:spPr>
          <a:xfrm>
            <a:off x="488504" y="1640989"/>
            <a:ext cx="8856984" cy="369332"/>
          </a:xfrm>
          <a:prstGeom prst="rect">
            <a:avLst/>
          </a:prstGeom>
          <a:noFill/>
        </p:spPr>
        <p:txBody>
          <a:bodyPr wrap="square" rtlCol="0">
            <a:spAutoFit/>
          </a:bodyPr>
          <a:lstStyle/>
          <a:p>
            <a:pPr marL="533400"/>
            <a:endParaRPr lang="en-US" altLang="ko-KR">
              <a:solidFill>
                <a:schemeClr val="tx2"/>
              </a:solidFill>
              <a:latin typeface="Times New Roman" pitchFamily="18" charset="0"/>
              <a:ea typeface="Gill Sans" charset="0"/>
              <a:cs typeface="Times New Roman" pitchFamily="18" charset="0"/>
              <a:sym typeface="Gill Sans" charset="0"/>
            </a:endParaRPr>
          </a:p>
        </p:txBody>
      </p:sp>
      <p:sp>
        <p:nvSpPr>
          <p:cNvPr id="12" name="TextBox 11"/>
          <p:cNvSpPr txBox="1"/>
          <p:nvPr/>
        </p:nvSpPr>
        <p:spPr>
          <a:xfrm>
            <a:off x="-231576" y="5497696"/>
            <a:ext cx="9871100" cy="646331"/>
          </a:xfrm>
          <a:prstGeom prst="rect">
            <a:avLst/>
          </a:prstGeom>
          <a:noFill/>
        </p:spPr>
        <p:txBody>
          <a:bodyPr wrap="square" rtlCol="0">
            <a:spAutoFit/>
          </a:bodyPr>
          <a:lstStyle/>
          <a:p>
            <a:pPr marL="533400"/>
            <a:endParaRPr lang="en-US" altLang="ko-KR">
              <a:solidFill>
                <a:schemeClr val="tx2"/>
              </a:solidFill>
              <a:latin typeface="Times New Roman" pitchFamily="18" charset="0"/>
              <a:ea typeface="Gill Sans" charset="0"/>
              <a:cs typeface="Times New Roman" pitchFamily="18" charset="0"/>
              <a:sym typeface="Gill Sans" charset="0"/>
            </a:endParaRPr>
          </a:p>
          <a:p>
            <a:pPr marL="819150" indent="-285750">
              <a:buFont typeface="Wingdings" panose="05000000000000000000" pitchFamily="2" charset="2"/>
              <a:buChar char="Ø"/>
            </a:pPr>
            <a:r>
              <a:rPr lang="en-US" altLang="ko-KR">
                <a:latin typeface="Times New Roman" pitchFamily="18" charset="0"/>
                <a:ea typeface="Gill Sans" charset="0"/>
                <a:cs typeface="Times New Roman" pitchFamily="18" charset="0"/>
                <a:sym typeface="Gill Sans" charset="0"/>
              </a:rPr>
              <a:t>Chức năng xem chi tiết </a:t>
            </a:r>
            <a:r>
              <a:rPr lang="en-US" altLang="ko-KR" smtClean="0">
                <a:latin typeface="Times New Roman" pitchFamily="18" charset="0"/>
                <a:ea typeface="Gill Sans" charset="0"/>
                <a:cs typeface="Times New Roman" pitchFamily="18" charset="0"/>
                <a:sym typeface="Gill Sans" charset="0"/>
              </a:rPr>
              <a:t>Phản hồi báo cáo, </a:t>
            </a:r>
            <a:r>
              <a:rPr lang="en-US" altLang="ko-KR">
                <a:latin typeface="Times New Roman" pitchFamily="18" charset="0"/>
                <a:ea typeface="Gill Sans" charset="0"/>
                <a:cs typeface="Times New Roman" pitchFamily="18" charset="0"/>
                <a:sym typeface="Gill Sans" charset="0"/>
              </a:rPr>
              <a:t>phản hồi lỗi từ NHNN.</a:t>
            </a:r>
          </a:p>
        </p:txBody>
      </p:sp>
      <p:pic>
        <p:nvPicPr>
          <p:cNvPr id="6" name="Picture 5"/>
          <p:cNvPicPr>
            <a:picLocks noChangeAspect="1"/>
          </p:cNvPicPr>
          <p:nvPr/>
        </p:nvPicPr>
        <p:blipFill>
          <a:blip r:embed="rId4"/>
          <a:stretch>
            <a:fillRect/>
          </a:stretch>
        </p:blipFill>
        <p:spPr>
          <a:xfrm>
            <a:off x="-2209" y="701624"/>
            <a:ext cx="9871848" cy="4923809"/>
          </a:xfrm>
          <a:prstGeom prst="rect">
            <a:avLst/>
          </a:prstGeom>
        </p:spPr>
      </p:pic>
    </p:spTree>
    <p:extLst>
      <p:ext uri="{BB962C8B-B14F-4D97-AF65-F5344CB8AC3E}">
        <p14:creationId xmlns:p14="http://schemas.microsoft.com/office/powerpoint/2010/main" val="866520814"/>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 name="Picture 9"/>
          <p:cNvPicPr>
            <a:picLocks noChangeAspect="1" noChangeArrowheads="1"/>
          </p:cNvPicPr>
          <p:nvPr/>
        </p:nvPicPr>
        <p:blipFill rotWithShape="1">
          <a:blip r:embed="rId2" cstate="print">
            <a:duotone>
              <a:schemeClr val="accent1">
                <a:shade val="45000"/>
                <a:satMod val="135000"/>
              </a:schemeClr>
              <a:prstClr val="white"/>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rcRect l="20774" r="8544"/>
          <a:stretch/>
        </p:blipFill>
        <p:spPr bwMode="gray">
          <a:xfrm>
            <a:off x="2209" y="44624"/>
            <a:ext cx="9906000" cy="7104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4" name="직사각형 53"/>
          <p:cNvSpPr/>
          <p:nvPr/>
        </p:nvSpPr>
        <p:spPr>
          <a:xfrm flipV="1">
            <a:off x="-2209" y="-7621"/>
            <a:ext cx="9908209" cy="4571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prstClr val="white"/>
              </a:solidFill>
              <a:latin typeface="Times New Roman" panose="02020603050405020304" pitchFamily="18" charset="0"/>
              <a:cs typeface="Times New Roman" panose="02020603050405020304" pitchFamily="18" charset="0"/>
            </a:endParaRPr>
          </a:p>
        </p:txBody>
      </p:sp>
      <p:sp>
        <p:nvSpPr>
          <p:cNvPr id="57" name="TextBox 34"/>
          <p:cNvSpPr txBox="1">
            <a:spLocks noChangeArrowheads="1"/>
          </p:cNvSpPr>
          <p:nvPr/>
        </p:nvSpPr>
        <p:spPr bwMode="auto">
          <a:xfrm>
            <a:off x="232324" y="213807"/>
            <a:ext cx="9833244" cy="615553"/>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ko-KR" sz="2000" b="1" kern="0" spc="-40" smtClean="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6.2.9 </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External </a:t>
            </a:r>
            <a:r>
              <a:rPr lang="en-US" altLang="ko-KR" sz="2000" b="1" kern="0" spc="-4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smtClean="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Phản hồi mẫu biểu</a:t>
            </a:r>
            <a:endPar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a:p>
            <a:pPr marL="0" lvl="1" defTabSz="762000" eaLnBrk="0" latinLnBrk="0" hangingPunct="0">
              <a:buClr>
                <a:prstClr val="black"/>
              </a:buClr>
              <a:buSzPct val="140000"/>
              <a:tabLst>
                <a:tab pos="5648325" algn="l"/>
              </a:tabLst>
              <a:defRPr/>
            </a:pPr>
            <a:endParaRPr lang="ko-KR" altLang="en-US"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sp>
        <p:nvSpPr>
          <p:cNvPr id="8" name="TextBox 7"/>
          <p:cNvSpPr txBox="1"/>
          <p:nvPr/>
        </p:nvSpPr>
        <p:spPr>
          <a:xfrm>
            <a:off x="488504" y="1640989"/>
            <a:ext cx="8856984" cy="369332"/>
          </a:xfrm>
          <a:prstGeom prst="rect">
            <a:avLst/>
          </a:prstGeom>
          <a:noFill/>
        </p:spPr>
        <p:txBody>
          <a:bodyPr wrap="square" rtlCol="0">
            <a:spAutoFit/>
          </a:bodyPr>
          <a:lstStyle/>
          <a:p>
            <a:pPr marL="533400"/>
            <a:endParaRPr lang="en-US" altLang="ko-KR">
              <a:solidFill>
                <a:schemeClr val="tx2"/>
              </a:solidFill>
              <a:latin typeface="Times New Roman" pitchFamily="18" charset="0"/>
              <a:ea typeface="Gill Sans" charset="0"/>
              <a:cs typeface="Times New Roman" pitchFamily="18" charset="0"/>
              <a:sym typeface="Gill Sans" charset="0"/>
            </a:endParaRPr>
          </a:p>
        </p:txBody>
      </p:sp>
      <p:sp>
        <p:nvSpPr>
          <p:cNvPr id="12" name="TextBox 11"/>
          <p:cNvSpPr txBox="1"/>
          <p:nvPr/>
        </p:nvSpPr>
        <p:spPr>
          <a:xfrm>
            <a:off x="-231576" y="5497696"/>
            <a:ext cx="9871100" cy="646331"/>
          </a:xfrm>
          <a:prstGeom prst="rect">
            <a:avLst/>
          </a:prstGeom>
          <a:noFill/>
        </p:spPr>
        <p:txBody>
          <a:bodyPr wrap="square" rtlCol="0">
            <a:spAutoFit/>
          </a:bodyPr>
          <a:lstStyle/>
          <a:p>
            <a:pPr marL="533400"/>
            <a:endParaRPr lang="en-US" altLang="ko-KR">
              <a:solidFill>
                <a:schemeClr val="tx2"/>
              </a:solidFill>
              <a:latin typeface="Times New Roman" pitchFamily="18" charset="0"/>
              <a:ea typeface="Gill Sans" charset="0"/>
              <a:cs typeface="Times New Roman" pitchFamily="18" charset="0"/>
              <a:sym typeface="Gill Sans" charset="0"/>
            </a:endParaRPr>
          </a:p>
          <a:p>
            <a:pPr marL="819150" indent="-285750">
              <a:buFont typeface="Wingdings" panose="05000000000000000000" pitchFamily="2" charset="2"/>
              <a:buChar char="Ø"/>
            </a:pPr>
            <a:r>
              <a:rPr lang="en-US" altLang="ko-KR">
                <a:latin typeface="Times New Roman" pitchFamily="18" charset="0"/>
                <a:ea typeface="Gill Sans" charset="0"/>
                <a:cs typeface="Times New Roman" pitchFamily="18" charset="0"/>
                <a:sym typeface="Gill Sans" charset="0"/>
              </a:rPr>
              <a:t>Chức năng xem thông tin thay đổi biểu mẫu từ NHNN.</a:t>
            </a:r>
          </a:p>
        </p:txBody>
      </p:sp>
      <p:pic>
        <p:nvPicPr>
          <p:cNvPr id="6" name="Picture 5"/>
          <p:cNvPicPr>
            <a:picLocks noChangeAspect="1"/>
          </p:cNvPicPr>
          <p:nvPr/>
        </p:nvPicPr>
        <p:blipFill>
          <a:blip r:embed="rId4"/>
          <a:stretch>
            <a:fillRect/>
          </a:stretch>
        </p:blipFill>
        <p:spPr>
          <a:xfrm>
            <a:off x="-2209" y="701624"/>
            <a:ext cx="9871848" cy="4923809"/>
          </a:xfrm>
          <a:prstGeom prst="rect">
            <a:avLst/>
          </a:prstGeom>
        </p:spPr>
      </p:pic>
    </p:spTree>
    <p:extLst>
      <p:ext uri="{BB962C8B-B14F-4D97-AF65-F5344CB8AC3E}">
        <p14:creationId xmlns:p14="http://schemas.microsoft.com/office/powerpoint/2010/main" val="2165604558"/>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 name="Picture 9"/>
          <p:cNvPicPr>
            <a:picLocks noChangeAspect="1" noChangeArrowheads="1"/>
          </p:cNvPicPr>
          <p:nvPr/>
        </p:nvPicPr>
        <p:blipFill rotWithShape="1">
          <a:blip r:embed="rId2" cstate="print">
            <a:duotone>
              <a:schemeClr val="accent1">
                <a:shade val="45000"/>
                <a:satMod val="135000"/>
              </a:schemeClr>
              <a:prstClr val="white"/>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rcRect l="20774" r="8544"/>
          <a:stretch/>
        </p:blipFill>
        <p:spPr bwMode="gray">
          <a:xfrm>
            <a:off x="2209" y="44624"/>
            <a:ext cx="9906000" cy="7104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4" name="직사각형 53"/>
          <p:cNvSpPr/>
          <p:nvPr/>
        </p:nvSpPr>
        <p:spPr>
          <a:xfrm flipV="1">
            <a:off x="-2209" y="-7621"/>
            <a:ext cx="9908209" cy="4571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prstClr val="white"/>
              </a:solidFill>
              <a:latin typeface="Times New Roman" panose="02020603050405020304" pitchFamily="18" charset="0"/>
              <a:cs typeface="Times New Roman" panose="02020603050405020304" pitchFamily="18" charset="0"/>
            </a:endParaRPr>
          </a:p>
        </p:txBody>
      </p:sp>
      <p:sp>
        <p:nvSpPr>
          <p:cNvPr id="57" name="TextBox 34"/>
          <p:cNvSpPr txBox="1">
            <a:spLocks noChangeArrowheads="1"/>
          </p:cNvSpPr>
          <p:nvPr/>
        </p:nvSpPr>
        <p:spPr bwMode="auto">
          <a:xfrm>
            <a:off x="232324" y="213807"/>
            <a:ext cx="9833244" cy="615553"/>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ko-KR" sz="2000" b="1" kern="0" spc="-40" smtClean="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6.2.9 </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External </a:t>
            </a:r>
            <a:r>
              <a:rPr lang="en-US" altLang="ko-KR" sz="2000" b="1" kern="0" spc="-4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smtClean="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Phản hồi mẫu biểu </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Chi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tiết</a:t>
            </a:r>
            <a:endPar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a:p>
            <a:pPr marL="0" lvl="1" defTabSz="762000" eaLnBrk="0" latinLnBrk="0" hangingPunct="0">
              <a:buClr>
                <a:prstClr val="black"/>
              </a:buClr>
              <a:buSzPct val="140000"/>
              <a:tabLst>
                <a:tab pos="5648325" algn="l"/>
              </a:tabLst>
              <a:defRPr/>
            </a:pPr>
            <a:endParaRPr lang="ko-KR" altLang="en-US"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sp>
        <p:nvSpPr>
          <p:cNvPr id="8" name="TextBox 7"/>
          <p:cNvSpPr txBox="1"/>
          <p:nvPr/>
        </p:nvSpPr>
        <p:spPr>
          <a:xfrm>
            <a:off x="488504" y="1640989"/>
            <a:ext cx="8856984" cy="369332"/>
          </a:xfrm>
          <a:prstGeom prst="rect">
            <a:avLst/>
          </a:prstGeom>
          <a:noFill/>
        </p:spPr>
        <p:txBody>
          <a:bodyPr wrap="square" rtlCol="0">
            <a:spAutoFit/>
          </a:bodyPr>
          <a:lstStyle/>
          <a:p>
            <a:pPr marL="533400"/>
            <a:endParaRPr lang="en-US" altLang="ko-KR">
              <a:solidFill>
                <a:schemeClr val="tx2"/>
              </a:solidFill>
              <a:latin typeface="Times New Roman" pitchFamily="18" charset="0"/>
              <a:ea typeface="Gill Sans" charset="0"/>
              <a:cs typeface="Times New Roman" pitchFamily="18" charset="0"/>
              <a:sym typeface="Gill Sans" charset="0"/>
            </a:endParaRPr>
          </a:p>
        </p:txBody>
      </p:sp>
      <p:sp>
        <p:nvSpPr>
          <p:cNvPr id="12" name="TextBox 11"/>
          <p:cNvSpPr txBox="1"/>
          <p:nvPr/>
        </p:nvSpPr>
        <p:spPr>
          <a:xfrm>
            <a:off x="-231576" y="5497696"/>
            <a:ext cx="9871100" cy="646331"/>
          </a:xfrm>
          <a:prstGeom prst="rect">
            <a:avLst/>
          </a:prstGeom>
          <a:noFill/>
        </p:spPr>
        <p:txBody>
          <a:bodyPr wrap="square" rtlCol="0">
            <a:spAutoFit/>
          </a:bodyPr>
          <a:lstStyle/>
          <a:p>
            <a:pPr marL="533400"/>
            <a:endParaRPr lang="en-US" altLang="ko-KR">
              <a:solidFill>
                <a:schemeClr val="tx2"/>
              </a:solidFill>
              <a:latin typeface="Times New Roman" pitchFamily="18" charset="0"/>
              <a:ea typeface="Gill Sans" charset="0"/>
              <a:cs typeface="Times New Roman" pitchFamily="18" charset="0"/>
              <a:sym typeface="Gill Sans" charset="0"/>
            </a:endParaRPr>
          </a:p>
          <a:p>
            <a:pPr marL="819150" indent="-285750">
              <a:buFont typeface="Wingdings" panose="05000000000000000000" pitchFamily="2" charset="2"/>
              <a:buChar char="Ø"/>
            </a:pPr>
            <a:r>
              <a:rPr lang="en-US" altLang="ko-KR">
                <a:latin typeface="Times New Roman" pitchFamily="18" charset="0"/>
                <a:ea typeface="Gill Sans" charset="0"/>
                <a:cs typeface="Times New Roman" pitchFamily="18" charset="0"/>
                <a:sym typeface="Gill Sans" charset="0"/>
              </a:rPr>
              <a:t>Xem chi tiết thông tin thay đổi biểu mẫu từ NHNN</a:t>
            </a:r>
          </a:p>
        </p:txBody>
      </p:sp>
      <p:pic>
        <p:nvPicPr>
          <p:cNvPr id="2" name="Picture 1"/>
          <p:cNvPicPr>
            <a:picLocks noChangeAspect="1"/>
          </p:cNvPicPr>
          <p:nvPr/>
        </p:nvPicPr>
        <p:blipFill>
          <a:blip r:embed="rId4"/>
          <a:stretch>
            <a:fillRect/>
          </a:stretch>
        </p:blipFill>
        <p:spPr>
          <a:xfrm>
            <a:off x="1055091" y="761584"/>
            <a:ext cx="7723809" cy="4866667"/>
          </a:xfrm>
          <a:prstGeom prst="rect">
            <a:avLst/>
          </a:prstGeom>
        </p:spPr>
      </p:pic>
    </p:spTree>
    <p:extLst>
      <p:ext uri="{BB962C8B-B14F-4D97-AF65-F5344CB8AC3E}">
        <p14:creationId xmlns:p14="http://schemas.microsoft.com/office/powerpoint/2010/main" val="3457423317"/>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 name="Picture 9"/>
          <p:cNvPicPr>
            <a:picLocks noChangeAspect="1" noChangeArrowheads="1"/>
          </p:cNvPicPr>
          <p:nvPr/>
        </p:nvPicPr>
        <p:blipFill rotWithShape="1">
          <a:blip r:embed="rId2" cstate="print">
            <a:duotone>
              <a:schemeClr val="accent1">
                <a:shade val="45000"/>
                <a:satMod val="135000"/>
              </a:schemeClr>
              <a:prstClr val="white"/>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rcRect l="20774" r="8544"/>
          <a:stretch/>
        </p:blipFill>
        <p:spPr bwMode="gray">
          <a:xfrm>
            <a:off x="2209" y="44624"/>
            <a:ext cx="9906000" cy="7104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4" name="직사각형 53"/>
          <p:cNvSpPr/>
          <p:nvPr/>
        </p:nvSpPr>
        <p:spPr>
          <a:xfrm flipV="1">
            <a:off x="-2209" y="-7621"/>
            <a:ext cx="9908209" cy="4571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prstClr val="white"/>
              </a:solidFill>
              <a:latin typeface="Times New Roman" panose="02020603050405020304" pitchFamily="18" charset="0"/>
              <a:cs typeface="Times New Roman" panose="02020603050405020304" pitchFamily="18" charset="0"/>
            </a:endParaRPr>
          </a:p>
        </p:txBody>
      </p:sp>
      <p:sp>
        <p:nvSpPr>
          <p:cNvPr id="57" name="TextBox 34"/>
          <p:cNvSpPr txBox="1">
            <a:spLocks noChangeArrowheads="1"/>
          </p:cNvSpPr>
          <p:nvPr/>
        </p:nvSpPr>
        <p:spPr bwMode="auto">
          <a:xfrm>
            <a:off x="232324" y="213807"/>
            <a:ext cx="9833244" cy="307777"/>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6.3.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Chức</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năng</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người</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dùng</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hệ</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thống</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(System) </a:t>
            </a:r>
            <a:endParaRPr lang="ko-KR" altLang="en-US"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sp>
        <p:nvSpPr>
          <p:cNvPr id="8" name="TextBox 7"/>
          <p:cNvSpPr txBox="1"/>
          <p:nvPr/>
        </p:nvSpPr>
        <p:spPr>
          <a:xfrm>
            <a:off x="0" y="1196752"/>
            <a:ext cx="9906000" cy="2585323"/>
          </a:xfrm>
          <a:prstGeom prst="rect">
            <a:avLst/>
          </a:prstGeom>
          <a:noFill/>
        </p:spPr>
        <p:txBody>
          <a:bodyPr wrap="square" rtlCol="0">
            <a:spAutoFit/>
          </a:bodyPr>
          <a:lstStyle/>
          <a:p>
            <a:pPr marL="933450" indent="-400050">
              <a:buFont typeface="+mj-lt"/>
              <a:buAutoNum type="arabicPeriod"/>
            </a:pPr>
            <a:r>
              <a:rPr lang="en-US" altLang="ko-KR">
                <a:latin typeface="Times New Roman" pitchFamily="18" charset="0"/>
                <a:cs typeface="Times New Roman" pitchFamily="18" charset="0"/>
                <a:sym typeface="Gill Sans" charset="0"/>
              </a:rPr>
              <a:t>Quản lý người dùng</a:t>
            </a:r>
          </a:p>
          <a:p>
            <a:pPr marL="933450" indent="-400050">
              <a:buFont typeface="+mj-lt"/>
              <a:buAutoNum type="arabicPeriod"/>
            </a:pPr>
            <a:r>
              <a:rPr lang="en-US" altLang="ko-KR">
                <a:latin typeface="Times New Roman" pitchFamily="18" charset="0"/>
                <a:cs typeface="Times New Roman" pitchFamily="18" charset="0"/>
                <a:sym typeface="Gill Sans" charset="0"/>
              </a:rPr>
              <a:t>Quản lý nhóm người dùng</a:t>
            </a:r>
          </a:p>
          <a:p>
            <a:pPr marL="933450" indent="-400050">
              <a:buFont typeface="+mj-lt"/>
              <a:buAutoNum type="arabicPeriod"/>
            </a:pPr>
            <a:r>
              <a:rPr lang="en-US" altLang="ko-KR">
                <a:latin typeface="Times New Roman" pitchFamily="18" charset="0"/>
                <a:cs typeface="Times New Roman" pitchFamily="18" charset="0"/>
                <a:sym typeface="Gill Sans" charset="0"/>
              </a:rPr>
              <a:t>Đồng bộ hóa người dùng</a:t>
            </a:r>
          </a:p>
          <a:p>
            <a:pPr marL="933450" indent="-400050">
              <a:buFont typeface="+mj-lt"/>
              <a:buAutoNum type="arabicPeriod"/>
            </a:pPr>
            <a:r>
              <a:rPr lang="en-US" altLang="ko-KR">
                <a:latin typeface="Times New Roman" pitchFamily="18" charset="0"/>
                <a:cs typeface="Times New Roman" pitchFamily="18" charset="0"/>
                <a:sym typeface="Gill Sans" charset="0"/>
              </a:rPr>
              <a:t>Quản lý nhóm quyền hạn/menu</a:t>
            </a:r>
          </a:p>
          <a:p>
            <a:pPr marL="933450" indent="-400050">
              <a:buFont typeface="+mj-lt"/>
              <a:buAutoNum type="arabicPeriod"/>
            </a:pPr>
            <a:r>
              <a:rPr lang="en-US" altLang="ko-KR">
                <a:latin typeface="Times New Roman" pitchFamily="18" charset="0"/>
                <a:cs typeface="Times New Roman" pitchFamily="18" charset="0"/>
                <a:sym typeface="Gill Sans" charset="0"/>
              </a:rPr>
              <a:t>Quản trị tài nguyên</a:t>
            </a:r>
          </a:p>
          <a:p>
            <a:pPr marL="933450" indent="-400050">
              <a:buFont typeface="+mj-lt"/>
              <a:buAutoNum type="arabicPeriod"/>
            </a:pPr>
            <a:endParaRPr lang="en-US" altLang="ko-KR">
              <a:solidFill>
                <a:schemeClr val="tx2"/>
              </a:solidFill>
              <a:latin typeface="Times New Roman" pitchFamily="18" charset="0"/>
              <a:cs typeface="Times New Roman" pitchFamily="18" charset="0"/>
              <a:sym typeface="Gill Sans" charset="0"/>
            </a:endParaRPr>
          </a:p>
          <a:p>
            <a:pPr marL="933450" indent="-400050">
              <a:buFont typeface="+mj-lt"/>
              <a:buAutoNum type="arabicPeriod"/>
            </a:pPr>
            <a:endParaRPr lang="vi-VN" altLang="ko-KR">
              <a:solidFill>
                <a:schemeClr val="tx2"/>
              </a:solidFill>
              <a:latin typeface="Times New Roman" pitchFamily="18" charset="0"/>
              <a:cs typeface="Times New Roman" pitchFamily="18" charset="0"/>
              <a:sym typeface="Gill Sans" charset="0"/>
            </a:endParaRPr>
          </a:p>
          <a:p>
            <a:pPr marL="933450" indent="-400050">
              <a:buFont typeface="+mj-lt"/>
              <a:buAutoNum type="arabicPeriod"/>
            </a:pPr>
            <a:endParaRPr lang="en-US" altLang="ko-KR">
              <a:solidFill>
                <a:schemeClr val="tx2"/>
              </a:solidFill>
              <a:latin typeface="Times New Roman" pitchFamily="18" charset="0"/>
              <a:ea typeface="Gill Sans" charset="0"/>
              <a:cs typeface="Times New Roman" pitchFamily="18" charset="0"/>
              <a:sym typeface="Gill Sans" charset="0"/>
            </a:endParaRPr>
          </a:p>
          <a:p>
            <a:pPr marL="533400"/>
            <a:endParaRPr lang="en-US" altLang="ko-KR">
              <a:solidFill>
                <a:schemeClr val="tx2"/>
              </a:solidFill>
              <a:latin typeface="Times New Roman" pitchFamily="18" charset="0"/>
              <a:ea typeface="Gill Sans" charset="0"/>
              <a:cs typeface="Times New Roman" pitchFamily="18" charset="0"/>
              <a:sym typeface="Gill Sans" charset="0"/>
            </a:endParaRPr>
          </a:p>
        </p:txBody>
      </p:sp>
    </p:spTree>
    <p:extLst>
      <p:ext uri="{BB962C8B-B14F-4D97-AF65-F5344CB8AC3E}">
        <p14:creationId xmlns:p14="http://schemas.microsoft.com/office/powerpoint/2010/main" val="3711529732"/>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 name="Picture 9"/>
          <p:cNvPicPr>
            <a:picLocks noChangeAspect="1" noChangeArrowheads="1"/>
          </p:cNvPicPr>
          <p:nvPr/>
        </p:nvPicPr>
        <p:blipFill rotWithShape="1">
          <a:blip r:embed="rId2" cstate="print">
            <a:duotone>
              <a:schemeClr val="accent1">
                <a:shade val="45000"/>
                <a:satMod val="135000"/>
              </a:schemeClr>
              <a:prstClr val="white"/>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rcRect l="20774" r="8544"/>
          <a:stretch/>
        </p:blipFill>
        <p:spPr bwMode="gray">
          <a:xfrm>
            <a:off x="2209" y="44624"/>
            <a:ext cx="9906000" cy="7104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4" name="직사각형 53"/>
          <p:cNvSpPr/>
          <p:nvPr/>
        </p:nvSpPr>
        <p:spPr>
          <a:xfrm flipV="1">
            <a:off x="-2209" y="-7621"/>
            <a:ext cx="9908209" cy="4571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prstClr val="white"/>
              </a:solidFill>
              <a:latin typeface="Times New Roman" panose="02020603050405020304" pitchFamily="18" charset="0"/>
              <a:cs typeface="Times New Roman" panose="02020603050405020304" pitchFamily="18" charset="0"/>
            </a:endParaRPr>
          </a:p>
        </p:txBody>
      </p:sp>
      <p:sp>
        <p:nvSpPr>
          <p:cNvPr id="57" name="TextBox 34"/>
          <p:cNvSpPr txBox="1">
            <a:spLocks noChangeArrowheads="1"/>
          </p:cNvSpPr>
          <p:nvPr/>
        </p:nvSpPr>
        <p:spPr bwMode="auto">
          <a:xfrm>
            <a:off x="232324" y="213807"/>
            <a:ext cx="9833244" cy="615553"/>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ko-KR" sz="2000" b="1" kern="0" spc="-4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6.3.1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Người</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dùng</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hệ</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thống</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Quản</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lý</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người</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dùng</a:t>
            </a:r>
            <a:endPar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a:p>
            <a:pPr marL="0" lvl="1" defTabSz="762000" eaLnBrk="0" latinLnBrk="0" hangingPunct="0">
              <a:buClr>
                <a:prstClr val="black"/>
              </a:buClr>
              <a:buSzPct val="140000"/>
              <a:tabLst>
                <a:tab pos="5648325" algn="l"/>
              </a:tabLst>
              <a:defRPr/>
            </a:pPr>
            <a:endParaRPr lang="ko-KR" altLang="en-US"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sp>
        <p:nvSpPr>
          <p:cNvPr id="8" name="TextBox 7"/>
          <p:cNvSpPr txBox="1"/>
          <p:nvPr/>
        </p:nvSpPr>
        <p:spPr>
          <a:xfrm>
            <a:off x="488504" y="1640989"/>
            <a:ext cx="8856984" cy="369332"/>
          </a:xfrm>
          <a:prstGeom prst="rect">
            <a:avLst/>
          </a:prstGeom>
          <a:noFill/>
        </p:spPr>
        <p:txBody>
          <a:bodyPr wrap="square" rtlCol="0">
            <a:spAutoFit/>
          </a:bodyPr>
          <a:lstStyle/>
          <a:p>
            <a:pPr marL="533400"/>
            <a:endParaRPr lang="en-US" altLang="ko-KR">
              <a:solidFill>
                <a:schemeClr val="tx2"/>
              </a:solidFill>
              <a:latin typeface="Times New Roman" pitchFamily="18" charset="0"/>
              <a:ea typeface="Gill Sans" charset="0"/>
              <a:cs typeface="Times New Roman" pitchFamily="18" charset="0"/>
              <a:sym typeface="Gill Sans" charset="0"/>
            </a:endParaRPr>
          </a:p>
        </p:txBody>
      </p:sp>
      <p:sp>
        <p:nvSpPr>
          <p:cNvPr id="12" name="TextBox 11"/>
          <p:cNvSpPr txBox="1"/>
          <p:nvPr/>
        </p:nvSpPr>
        <p:spPr>
          <a:xfrm>
            <a:off x="-49133" y="5733256"/>
            <a:ext cx="9932257" cy="646331"/>
          </a:xfrm>
          <a:prstGeom prst="rect">
            <a:avLst/>
          </a:prstGeom>
          <a:noFill/>
        </p:spPr>
        <p:txBody>
          <a:bodyPr wrap="square" rtlCol="0">
            <a:spAutoFit/>
          </a:bodyPr>
          <a:lstStyle/>
          <a:p>
            <a:pPr marL="533400"/>
            <a:endParaRPr lang="en-US" altLang="ko-KR">
              <a:solidFill>
                <a:schemeClr val="tx2"/>
              </a:solidFill>
              <a:latin typeface="Times New Roman" pitchFamily="18" charset="0"/>
              <a:ea typeface="Gill Sans" charset="0"/>
              <a:cs typeface="Times New Roman" pitchFamily="18" charset="0"/>
              <a:sym typeface="Gill Sans" charset="0"/>
            </a:endParaRPr>
          </a:p>
          <a:p>
            <a:pPr marL="819150" indent="-285750">
              <a:buFont typeface="Wingdings" panose="05000000000000000000" pitchFamily="2" charset="2"/>
              <a:buChar char="Ø"/>
            </a:pPr>
            <a:r>
              <a:rPr lang="en-US" altLang="ko-KR">
                <a:latin typeface="Times New Roman" pitchFamily="18" charset="0"/>
                <a:ea typeface="Gill Sans" charset="0"/>
                <a:cs typeface="Times New Roman" pitchFamily="18" charset="0"/>
                <a:sym typeface="Gill Sans" charset="0"/>
              </a:rPr>
              <a:t>Cho phép người quản trị liệt kê, thêm mới, sửa thông tin người dùng đơn vị báo cáo.</a:t>
            </a:r>
          </a:p>
        </p:txBody>
      </p:sp>
      <p:pic>
        <p:nvPicPr>
          <p:cNvPr id="3" name="Picture 2"/>
          <p:cNvPicPr>
            <a:picLocks noChangeAspect="1"/>
          </p:cNvPicPr>
          <p:nvPr/>
        </p:nvPicPr>
        <p:blipFill>
          <a:blip r:embed="rId4"/>
          <a:stretch>
            <a:fillRect/>
          </a:stretch>
        </p:blipFill>
        <p:spPr>
          <a:xfrm>
            <a:off x="-2209" y="755058"/>
            <a:ext cx="9885333" cy="4530509"/>
          </a:xfrm>
          <a:prstGeom prst="rect">
            <a:avLst/>
          </a:prstGeom>
        </p:spPr>
      </p:pic>
    </p:spTree>
    <p:extLst>
      <p:ext uri="{BB962C8B-B14F-4D97-AF65-F5344CB8AC3E}">
        <p14:creationId xmlns:p14="http://schemas.microsoft.com/office/powerpoint/2010/main" val="243242416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 name="Picture 9"/>
          <p:cNvPicPr>
            <a:picLocks noChangeAspect="1" noChangeArrowheads="1"/>
          </p:cNvPicPr>
          <p:nvPr/>
        </p:nvPicPr>
        <p:blipFill rotWithShape="1">
          <a:blip r:embed="rId2" cstate="print">
            <a:duotone>
              <a:schemeClr val="accent1">
                <a:shade val="45000"/>
                <a:satMod val="135000"/>
              </a:schemeClr>
              <a:prstClr val="white"/>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rcRect l="20774" r="8544"/>
          <a:stretch/>
        </p:blipFill>
        <p:spPr bwMode="gray">
          <a:xfrm>
            <a:off x="2209" y="44624"/>
            <a:ext cx="9906000" cy="7104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4" name="직사각형 53"/>
          <p:cNvSpPr/>
          <p:nvPr/>
        </p:nvSpPr>
        <p:spPr>
          <a:xfrm flipV="1">
            <a:off x="-2209" y="-7621"/>
            <a:ext cx="9908209" cy="4571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prstClr val="white"/>
              </a:solidFill>
              <a:latin typeface="Times New Roman" panose="02020603050405020304" pitchFamily="18" charset="0"/>
              <a:cs typeface="Times New Roman" panose="02020603050405020304" pitchFamily="18" charset="0"/>
            </a:endParaRPr>
          </a:p>
        </p:txBody>
      </p:sp>
      <p:sp>
        <p:nvSpPr>
          <p:cNvPr id="6" name="Content Placeholder 9"/>
          <p:cNvSpPr txBox="1">
            <a:spLocks/>
          </p:cNvSpPr>
          <p:nvPr/>
        </p:nvSpPr>
        <p:spPr bwMode="auto">
          <a:xfrm>
            <a:off x="952500" y="1000125"/>
            <a:ext cx="7772400" cy="5143500"/>
          </a:xfrm>
          <a:prstGeom prst="rect">
            <a:avLst/>
          </a:prstGeom>
          <a:noFill/>
          <a:ln w="9525">
            <a:noFill/>
            <a:miter lim="800000"/>
            <a:headEnd/>
            <a:tailEnd/>
          </a:ln>
        </p:spPr>
        <p:txBody>
          <a:bodyPr/>
          <a:lstStyle>
            <a:lvl1pPr marL="514350" indent="-514350">
              <a:defRPr sz="1400">
                <a:solidFill>
                  <a:schemeClr val="tx1"/>
                </a:solidFill>
                <a:latin typeface="Arial" panose="020B0604020202020204" pitchFamily="34" charset="0"/>
                <a:cs typeface="Arial" panose="020B0604020202020204" pitchFamily="34" charset="0"/>
              </a:defRPr>
            </a:lvl1pPr>
            <a:lvl2pPr marL="742950" indent="-285750">
              <a:defRPr sz="1400">
                <a:solidFill>
                  <a:schemeClr val="tx1"/>
                </a:solidFill>
                <a:latin typeface="Arial" panose="020B0604020202020204" pitchFamily="34" charset="0"/>
                <a:cs typeface="Arial" panose="020B0604020202020204" pitchFamily="34" charset="0"/>
              </a:defRPr>
            </a:lvl2pPr>
            <a:lvl3pPr marL="1143000" indent="-228600">
              <a:defRPr sz="1400">
                <a:solidFill>
                  <a:schemeClr val="tx1"/>
                </a:solidFill>
                <a:latin typeface="Arial" panose="020B0604020202020204" pitchFamily="34" charset="0"/>
                <a:cs typeface="Arial" panose="020B0604020202020204" pitchFamily="34" charset="0"/>
              </a:defRPr>
            </a:lvl3pPr>
            <a:lvl4pPr marL="1600200" indent="-228600">
              <a:defRPr sz="1400">
                <a:solidFill>
                  <a:schemeClr val="tx1"/>
                </a:solidFill>
                <a:latin typeface="Arial" panose="020B0604020202020204" pitchFamily="34" charset="0"/>
                <a:cs typeface="Arial" panose="020B0604020202020204" pitchFamily="34" charset="0"/>
              </a:defRPr>
            </a:lvl4pPr>
            <a:lvl5pPr marL="2057400" indent="-228600">
              <a:defRPr sz="14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9pPr>
          </a:lstStyle>
          <a:p>
            <a:pPr>
              <a:defRPr/>
            </a:pPr>
            <a:r>
              <a:rPr lang="en-US" sz="2400" b="1" dirty="0">
                <a:latin typeface="Times New Roman" pitchFamily="18" charset="0"/>
                <a:cs typeface="Times New Roman" pitchFamily="18" charset="0"/>
              </a:rPr>
              <a:t>2.1.1. </a:t>
            </a:r>
            <a:r>
              <a:rPr lang="en-US" sz="2400" b="1" dirty="0" err="1">
                <a:latin typeface="Times New Roman" pitchFamily="18" charset="0"/>
                <a:cs typeface="Times New Roman" pitchFamily="18" charset="0"/>
              </a:rPr>
              <a:t>Tiêu</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chí</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hệ</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thống</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kiểm</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tra</a:t>
            </a:r>
            <a:r>
              <a:rPr lang="en-US" sz="2400" b="1" dirty="0">
                <a:latin typeface="Times New Roman" pitchFamily="18" charset="0"/>
                <a:cs typeface="Times New Roman" pitchFamily="18" charset="0"/>
              </a:rPr>
              <a:t> – 4.</a:t>
            </a:r>
          </a:p>
          <a:p>
            <a:pPr>
              <a:defRPr/>
            </a:pPr>
            <a:endParaRPr lang="en-US" sz="2400" b="1" dirty="0">
              <a:latin typeface="Times New Roman" pitchFamily="18" charset="0"/>
              <a:cs typeface="Times New Roman" pitchFamily="18" charset="0"/>
            </a:endParaRPr>
          </a:p>
          <a:p>
            <a:pPr>
              <a:buFont typeface="Arial" charset="0"/>
              <a:buNone/>
              <a:defRPr/>
            </a:pPr>
            <a:r>
              <a:rPr lang="en-US" sz="2400" dirty="0" err="1">
                <a:latin typeface="Times New Roman" pitchFamily="18" charset="0"/>
                <a:cs typeface="Times New Roman" pitchFamily="18" charset="0"/>
              </a:rPr>
              <a:t>Tính</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khớp</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đúng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giữa</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số</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liệu</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toàn</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hệ</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thống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và</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số</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liệu</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tổng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hợp</a:t>
            </a:r>
            <a:endParaRPr lang="en-US" sz="2400" dirty="0">
              <a:latin typeface="Times New Roman" pitchFamily="18" charset="0"/>
              <a:cs typeface="Times New Roman" pitchFamily="18" charset="0"/>
            </a:endParaRPr>
          </a:p>
          <a:p>
            <a:pPr>
              <a:buFont typeface="Arial" charset="0"/>
              <a:buNone/>
              <a:defRPr/>
            </a:pPr>
            <a:r>
              <a:rPr lang="en-US" sz="2400" dirty="0" err="1">
                <a:latin typeface="Times New Roman" pitchFamily="18" charset="0"/>
                <a:cs typeface="Times New Roman" pitchFamily="18" charset="0"/>
              </a:rPr>
              <a:t>từ</a:t>
            </a:r>
            <a:r>
              <a:rPr lang="en-US" sz="2400" dirty="0">
                <a:latin typeface="Times New Roman" pitchFamily="18" charset="0"/>
                <a:cs typeface="Times New Roman" pitchFamily="18" charset="0"/>
              </a:rPr>
              <a:t> chi </a:t>
            </a:r>
            <a:r>
              <a:rPr lang="en-US" sz="2400" dirty="0" err="1">
                <a:latin typeface="Times New Roman" pitchFamily="18" charset="0"/>
                <a:cs typeface="Times New Roman" pitchFamily="18" charset="0"/>
              </a:rPr>
              <a:t>nhánh</a:t>
            </a:r>
            <a:r>
              <a:rPr lang="en-US" sz="2400" dirty="0">
                <a:latin typeface="Times New Roman" pitchFamily="18" charset="0"/>
                <a:cs typeface="Times New Roman" pitchFamily="18" charset="0"/>
              </a:rPr>
              <a:t> (</a:t>
            </a:r>
            <a:r>
              <a:rPr lang="en-US" sz="2400" i="1" dirty="0" err="1">
                <a:latin typeface="Times New Roman" pitchFamily="18" charset="0"/>
                <a:cs typeface="Times New Roman" pitchFamily="18" charset="0"/>
              </a:rPr>
              <a:t>chỉ</a:t>
            </a:r>
            <a:r>
              <a:rPr lang="en-US" sz="2400" i="1" dirty="0">
                <a:latin typeface="Times New Roman" pitchFamily="18" charset="0"/>
                <a:cs typeface="Times New Roman" pitchFamily="18" charset="0"/>
              </a:rPr>
              <a:t> </a:t>
            </a:r>
            <a:r>
              <a:rPr lang="en-US" sz="2400" i="1" dirty="0" err="1">
                <a:latin typeface="Times New Roman" pitchFamily="18" charset="0"/>
                <a:cs typeface="Times New Roman" pitchFamily="18" charset="0"/>
              </a:rPr>
              <a:t>áp</a:t>
            </a:r>
            <a:r>
              <a:rPr lang="en-US" sz="2400" i="1" dirty="0">
                <a:latin typeface="Times New Roman" pitchFamily="18" charset="0"/>
                <a:cs typeface="Times New Roman" pitchFamily="18" charset="0"/>
              </a:rPr>
              <a:t> </a:t>
            </a:r>
            <a:r>
              <a:rPr lang="en-US" sz="2400" i="1" dirty="0" err="1">
                <a:latin typeface="Times New Roman" pitchFamily="18" charset="0"/>
                <a:cs typeface="Times New Roman" pitchFamily="18" charset="0"/>
              </a:rPr>
              <a:t>dụng</a:t>
            </a:r>
            <a:r>
              <a:rPr lang="en-US" sz="2400" i="1" dirty="0">
                <a:latin typeface="Times New Roman" pitchFamily="18" charset="0"/>
                <a:cs typeface="Times New Roman" pitchFamily="18" charset="0"/>
              </a:rPr>
              <a:t> </a:t>
            </a:r>
            <a:r>
              <a:rPr lang="en-US" sz="2400" i="1" dirty="0" err="1">
                <a:latin typeface="Times New Roman" pitchFamily="18" charset="0"/>
                <a:cs typeface="Times New Roman" pitchFamily="18" charset="0"/>
              </a:rPr>
              <a:t>đối</a:t>
            </a:r>
            <a:r>
              <a:rPr lang="en-US" sz="2400" i="1" dirty="0">
                <a:latin typeface="Times New Roman" pitchFamily="18" charset="0"/>
                <a:cs typeface="Times New Roman" pitchFamily="18" charset="0"/>
              </a:rPr>
              <a:t> </a:t>
            </a:r>
            <a:r>
              <a:rPr lang="en-US" sz="2400" i="1" dirty="0" err="1">
                <a:latin typeface="Times New Roman" pitchFamily="18" charset="0"/>
                <a:cs typeface="Times New Roman" pitchFamily="18" charset="0"/>
              </a:rPr>
              <a:t>với</a:t>
            </a:r>
            <a:r>
              <a:rPr lang="en-US" sz="2400" i="1" dirty="0">
                <a:latin typeface="Times New Roman" pitchFamily="18" charset="0"/>
                <a:cs typeface="Times New Roman" pitchFamily="18" charset="0"/>
              </a:rPr>
              <a:t> </a:t>
            </a:r>
            <a:r>
              <a:rPr lang="en-US" sz="2400" i="1" dirty="0" err="1">
                <a:latin typeface="Times New Roman" pitchFamily="18" charset="0"/>
                <a:cs typeface="Times New Roman" pitchFamily="18" charset="0"/>
              </a:rPr>
              <a:t>báo</a:t>
            </a:r>
            <a:r>
              <a:rPr lang="en-US" sz="2400" i="1" dirty="0">
                <a:latin typeface="Times New Roman" pitchFamily="18" charset="0"/>
                <a:cs typeface="Times New Roman" pitchFamily="18" charset="0"/>
              </a:rPr>
              <a:t> </a:t>
            </a:r>
            <a:r>
              <a:rPr lang="en-US" sz="2400" i="1" dirty="0" err="1">
                <a:latin typeface="Times New Roman" pitchFamily="18" charset="0"/>
                <a:cs typeface="Times New Roman" pitchFamily="18" charset="0"/>
              </a:rPr>
              <a:t>cáo</a:t>
            </a:r>
            <a:r>
              <a:rPr lang="en-US" sz="2400" i="1" dirty="0">
                <a:latin typeface="Times New Roman" pitchFamily="18" charset="0"/>
                <a:cs typeface="Times New Roman" pitchFamily="18" charset="0"/>
              </a:rPr>
              <a:t> </a:t>
            </a:r>
            <a:r>
              <a:rPr lang="en-US" sz="2400" i="1" dirty="0" err="1">
                <a:latin typeface="Times New Roman" pitchFamily="18" charset="0"/>
                <a:cs typeface="Times New Roman" pitchFamily="18" charset="0"/>
              </a:rPr>
              <a:t>có</a:t>
            </a:r>
            <a:r>
              <a:rPr lang="en-US" sz="2400" i="1" dirty="0">
                <a:latin typeface="Times New Roman" pitchFamily="18" charset="0"/>
                <a:cs typeface="Times New Roman" pitchFamily="18" charset="0"/>
              </a:rPr>
              <a:t> </a:t>
            </a:r>
            <a:r>
              <a:rPr lang="en-US" sz="2400" i="1" dirty="0" err="1">
                <a:latin typeface="Times New Roman" pitchFamily="18" charset="0"/>
                <a:cs typeface="Times New Roman" pitchFamily="18" charset="0"/>
              </a:rPr>
              <a:t>quy</a:t>
            </a:r>
            <a:r>
              <a:rPr lang="en-US" sz="2400" i="1" dirty="0">
                <a:latin typeface="Times New Roman" pitchFamily="18" charset="0"/>
                <a:cs typeface="Times New Roman" pitchFamily="18" charset="0"/>
              </a:rPr>
              <a:t> </a:t>
            </a:r>
            <a:r>
              <a:rPr lang="en-US" sz="2400" i="1" dirty="0" err="1">
                <a:latin typeface="Times New Roman" pitchFamily="18" charset="0"/>
                <a:cs typeface="Times New Roman" pitchFamily="18" charset="0"/>
              </a:rPr>
              <a:t>định</a:t>
            </a:r>
            <a:r>
              <a:rPr lang="en-US" sz="2400" i="1" dirty="0">
                <a:latin typeface="Times New Roman" pitchFamily="18" charset="0"/>
                <a:cs typeface="Times New Roman" pitchFamily="18" charset="0"/>
              </a:rPr>
              <a:t> </a:t>
            </a:r>
            <a:r>
              <a:rPr lang="en-US" sz="2400" i="1" dirty="0" err="1">
                <a:latin typeface="Times New Roman" pitchFamily="18" charset="0"/>
                <a:cs typeface="Times New Roman" pitchFamily="18" charset="0"/>
              </a:rPr>
              <a:t>Đơn</a:t>
            </a:r>
            <a:r>
              <a:rPr lang="en-US" sz="2400" i="1" dirty="0">
                <a:latin typeface="Times New Roman" pitchFamily="18" charset="0"/>
                <a:cs typeface="Times New Roman" pitchFamily="18" charset="0"/>
              </a:rPr>
              <a:t> </a:t>
            </a:r>
            <a:r>
              <a:rPr lang="en-US" sz="2400" i="1" dirty="0" err="1">
                <a:latin typeface="Times New Roman" pitchFamily="18" charset="0"/>
                <a:cs typeface="Times New Roman" pitchFamily="18" charset="0"/>
              </a:rPr>
              <a:t>vị</a:t>
            </a:r>
            <a:r>
              <a:rPr lang="en-US" sz="2400" i="1" dirty="0">
                <a:latin typeface="Times New Roman" pitchFamily="18" charset="0"/>
                <a:cs typeface="Times New Roman" pitchFamily="18" charset="0"/>
              </a:rPr>
              <a:t> </a:t>
            </a:r>
          </a:p>
          <a:p>
            <a:pPr>
              <a:buFont typeface="Arial" charset="0"/>
              <a:buNone/>
              <a:defRPr/>
            </a:pPr>
            <a:r>
              <a:rPr lang="en-US" sz="2400" i="1" dirty="0" err="1">
                <a:latin typeface="Times New Roman" pitchFamily="18" charset="0"/>
                <a:cs typeface="Times New Roman" pitchFamily="18" charset="0"/>
              </a:rPr>
              <a:t>báo</a:t>
            </a:r>
            <a:r>
              <a:rPr lang="en-US" sz="2400" i="1" dirty="0">
                <a:latin typeface="Times New Roman" pitchFamily="18" charset="0"/>
                <a:cs typeface="Times New Roman" pitchFamily="18" charset="0"/>
              </a:rPr>
              <a:t> </a:t>
            </a:r>
            <a:r>
              <a:rPr lang="en-US" sz="2400" i="1" dirty="0" err="1">
                <a:latin typeface="Times New Roman" pitchFamily="18" charset="0"/>
                <a:cs typeface="Times New Roman" pitchFamily="18" charset="0"/>
              </a:rPr>
              <a:t>cáo</a:t>
            </a:r>
            <a:r>
              <a:rPr lang="en-US" sz="2400" i="1" dirty="0">
                <a:latin typeface="Times New Roman" pitchFamily="18" charset="0"/>
                <a:cs typeface="Times New Roman" pitchFamily="18" charset="0"/>
              </a:rPr>
              <a:t> </a:t>
            </a:r>
            <a:r>
              <a:rPr lang="en-US" sz="2400" i="1" dirty="0" err="1">
                <a:latin typeface="Times New Roman" pitchFamily="18" charset="0"/>
                <a:cs typeface="Times New Roman" pitchFamily="18" charset="0"/>
              </a:rPr>
              <a:t>phải</a:t>
            </a:r>
            <a:r>
              <a:rPr lang="en-US" sz="2400" i="1" dirty="0">
                <a:latin typeface="Times New Roman" pitchFamily="18" charset="0"/>
                <a:cs typeface="Times New Roman" pitchFamily="18" charset="0"/>
              </a:rPr>
              <a:t> </a:t>
            </a:r>
            <a:r>
              <a:rPr lang="en-US" sz="2400" i="1" dirty="0" err="1">
                <a:latin typeface="Times New Roman" pitchFamily="18" charset="0"/>
                <a:cs typeface="Times New Roman" pitchFamily="18" charset="0"/>
              </a:rPr>
              <a:t>gửi</a:t>
            </a:r>
            <a:r>
              <a:rPr lang="en-US" sz="2400" i="1" dirty="0">
                <a:latin typeface="Times New Roman" pitchFamily="18" charset="0"/>
                <a:cs typeface="Times New Roman" pitchFamily="18" charset="0"/>
              </a:rPr>
              <a:t> </a:t>
            </a:r>
            <a:r>
              <a:rPr lang="en-US" sz="2400" i="1" dirty="0" err="1">
                <a:latin typeface="Times New Roman" pitchFamily="18" charset="0"/>
                <a:cs typeface="Times New Roman" pitchFamily="18" charset="0"/>
              </a:rPr>
              <a:t>báo</a:t>
            </a:r>
            <a:r>
              <a:rPr lang="en-US" sz="2400" i="1" dirty="0">
                <a:latin typeface="Times New Roman" pitchFamily="18" charset="0"/>
                <a:cs typeface="Times New Roman" pitchFamily="18" charset="0"/>
              </a:rPr>
              <a:t> </a:t>
            </a:r>
            <a:r>
              <a:rPr lang="en-US" sz="2400" i="1" dirty="0" err="1">
                <a:latin typeface="Times New Roman" pitchFamily="18" charset="0"/>
                <a:cs typeface="Times New Roman" pitchFamily="18" charset="0"/>
              </a:rPr>
              <a:t>cáo</a:t>
            </a:r>
            <a:r>
              <a:rPr lang="en-US" sz="2400" i="1" dirty="0">
                <a:latin typeface="Times New Roman" pitchFamily="18" charset="0"/>
                <a:cs typeface="Times New Roman" pitchFamily="18" charset="0"/>
              </a:rPr>
              <a:t> </a:t>
            </a:r>
            <a:r>
              <a:rPr lang="en-US" sz="2400" i="1" dirty="0" err="1">
                <a:latin typeface="Times New Roman" pitchFamily="18" charset="0"/>
                <a:cs typeface="Times New Roman" pitchFamily="18" charset="0"/>
              </a:rPr>
              <a:t>toàn</a:t>
            </a:r>
            <a:r>
              <a:rPr lang="en-US" sz="2400" i="1" dirty="0">
                <a:latin typeface="Times New Roman" pitchFamily="18" charset="0"/>
                <a:cs typeface="Times New Roman" pitchFamily="18" charset="0"/>
              </a:rPr>
              <a:t> </a:t>
            </a:r>
            <a:r>
              <a:rPr lang="en-US" sz="2400" i="1" dirty="0" err="1">
                <a:latin typeface="Times New Roman" pitchFamily="18" charset="0"/>
                <a:cs typeface="Times New Roman" pitchFamily="18" charset="0"/>
              </a:rPr>
              <a:t>hệ</a:t>
            </a:r>
            <a:r>
              <a:rPr lang="en-US" sz="2400" i="1" dirty="0">
                <a:latin typeface="Times New Roman" pitchFamily="18" charset="0"/>
                <a:cs typeface="Times New Roman" pitchFamily="18" charset="0"/>
              </a:rPr>
              <a:t> </a:t>
            </a:r>
            <a:r>
              <a:rPr lang="en-US" sz="2400" i="1" dirty="0" err="1">
                <a:latin typeface="Times New Roman" pitchFamily="18" charset="0"/>
                <a:cs typeface="Times New Roman" pitchFamily="18" charset="0"/>
              </a:rPr>
              <a:t>thống</a:t>
            </a:r>
            <a:r>
              <a:rPr lang="en-US" sz="2400" i="1" dirty="0">
                <a:latin typeface="Times New Roman" pitchFamily="18" charset="0"/>
                <a:cs typeface="Times New Roman" pitchFamily="18" charset="0"/>
              </a:rPr>
              <a:t>, </a:t>
            </a:r>
            <a:r>
              <a:rPr lang="en-US" sz="2400" i="1" dirty="0" err="1">
                <a:latin typeface="Times New Roman" pitchFamily="18" charset="0"/>
                <a:cs typeface="Times New Roman" pitchFamily="18" charset="0"/>
              </a:rPr>
              <a:t>từng</a:t>
            </a:r>
            <a:r>
              <a:rPr lang="en-US" sz="2400" i="1" dirty="0">
                <a:latin typeface="Times New Roman" pitchFamily="18" charset="0"/>
                <a:cs typeface="Times New Roman" pitchFamily="18" charset="0"/>
              </a:rPr>
              <a:t> chi </a:t>
            </a:r>
            <a:r>
              <a:rPr lang="en-US" sz="2400" i="1" dirty="0" err="1">
                <a:latin typeface="Times New Roman" pitchFamily="18" charset="0"/>
                <a:cs typeface="Times New Roman" pitchFamily="18" charset="0"/>
              </a:rPr>
              <a:t>nhánh</a:t>
            </a:r>
            <a:r>
              <a:rPr lang="en-US" sz="2400" i="1" dirty="0">
                <a:latin typeface="Times New Roman" pitchFamily="18" charset="0"/>
                <a:cs typeface="Times New Roman" pitchFamily="18" charset="0"/>
              </a:rPr>
              <a:t>)</a:t>
            </a:r>
            <a:r>
              <a:rPr lang="en-US" sz="2400" dirty="0">
                <a:latin typeface="Times New Roman" pitchFamily="18" charset="0"/>
                <a:cs typeface="Times New Roman" pitchFamily="18" charset="0"/>
              </a:rPr>
              <a:t>: </a:t>
            </a:r>
          </a:p>
          <a:p>
            <a:pPr>
              <a:buFont typeface="Arial" charset="0"/>
              <a:buNone/>
              <a:defRPr/>
            </a:pPr>
            <a:r>
              <a:rPr lang="en-US" sz="2400" dirty="0" err="1">
                <a:latin typeface="Times New Roman" pitchFamily="18" charset="0"/>
                <a:cs typeface="Times New Roman" pitchFamily="18" charset="0"/>
              </a:rPr>
              <a:t>chênh</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lệch</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giữa</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số</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liệu</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toàn</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hệ</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thống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và</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số</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liệu</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tổng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hợp</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từ</a:t>
            </a:r>
            <a:r>
              <a:rPr lang="en-US" sz="2400" dirty="0">
                <a:latin typeface="Times New Roman" pitchFamily="18" charset="0"/>
                <a:cs typeface="Times New Roman" pitchFamily="18" charset="0"/>
              </a:rPr>
              <a:t> </a:t>
            </a:r>
          </a:p>
          <a:p>
            <a:pPr>
              <a:buFont typeface="Arial" charset="0"/>
              <a:buNone/>
              <a:defRPr/>
            </a:pPr>
            <a:r>
              <a:rPr lang="en-US" sz="2400" dirty="0" err="1">
                <a:latin typeface="Times New Roman" pitchFamily="18" charset="0"/>
                <a:cs typeface="Times New Roman" pitchFamily="18" charset="0"/>
              </a:rPr>
              <a:t>các</a:t>
            </a:r>
            <a:r>
              <a:rPr lang="en-US" sz="2400" dirty="0">
                <a:latin typeface="Times New Roman" pitchFamily="18" charset="0"/>
                <a:cs typeface="Times New Roman" pitchFamily="18" charset="0"/>
              </a:rPr>
              <a:t> chi </a:t>
            </a:r>
            <a:r>
              <a:rPr lang="en-US" sz="2400" dirty="0" err="1">
                <a:latin typeface="Times New Roman" pitchFamily="18" charset="0"/>
                <a:cs typeface="Times New Roman" pitchFamily="18" charset="0"/>
              </a:rPr>
              <a:t>nhánh</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trong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cùng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hệ</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thống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nằm</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trong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phạm</a:t>
            </a:r>
            <a:r>
              <a:rPr lang="en-US" sz="2400" dirty="0">
                <a:latin typeface="Times New Roman" pitchFamily="18" charset="0"/>
                <a:cs typeface="Times New Roman" pitchFamily="18" charset="0"/>
              </a:rPr>
              <a:t> vi </a:t>
            </a:r>
            <a:r>
              <a:rPr lang="en-US" sz="2400" dirty="0" err="1">
                <a:latin typeface="Times New Roman" pitchFamily="18" charset="0"/>
                <a:cs typeface="Times New Roman" pitchFamily="18" charset="0"/>
              </a:rPr>
              <a:t>mức</a:t>
            </a:r>
            <a:r>
              <a:rPr lang="en-US" sz="2400" dirty="0">
                <a:latin typeface="Times New Roman" pitchFamily="18" charset="0"/>
                <a:cs typeface="Times New Roman" pitchFamily="18" charset="0"/>
              </a:rPr>
              <a:t> </a:t>
            </a:r>
          </a:p>
          <a:p>
            <a:pPr>
              <a:buFont typeface="Arial" charset="0"/>
              <a:buNone/>
              <a:defRPr/>
            </a:pPr>
            <a:r>
              <a:rPr lang="en-US" sz="2400" dirty="0" err="1">
                <a:latin typeface="Times New Roman" pitchFamily="18" charset="0"/>
                <a:cs typeface="Times New Roman" pitchFamily="18" charset="0"/>
              </a:rPr>
              <a:t>chênh</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lệch</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cho</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phép</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được</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quy</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định</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tại</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điểm</a:t>
            </a:r>
            <a:r>
              <a:rPr lang="en-US" sz="2400" dirty="0">
                <a:latin typeface="Times New Roman" pitchFamily="18" charset="0"/>
                <a:cs typeface="Times New Roman" pitchFamily="18" charset="0"/>
              </a:rPr>
              <a:t> 1.1.</a:t>
            </a:r>
          </a:p>
        </p:txBody>
      </p:sp>
      <p:sp>
        <p:nvSpPr>
          <p:cNvPr id="7" name="TextBox 34"/>
          <p:cNvSpPr txBox="1">
            <a:spLocks noChangeArrowheads="1"/>
          </p:cNvSpPr>
          <p:nvPr/>
        </p:nvSpPr>
        <p:spPr bwMode="auto">
          <a:xfrm>
            <a:off x="200472" y="240903"/>
            <a:ext cx="9833244" cy="307777"/>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en-US" sz="2000" b="1" dirty="0">
                <a:solidFill>
                  <a:prstClr val="white"/>
                </a:solidFill>
                <a:latin typeface="Times New Roman" pitchFamily="18" charset="0"/>
                <a:ea typeface="Gill Sans" charset="0"/>
                <a:cs typeface="Times New Roman" pitchFamily="18" charset="0"/>
                <a:sym typeface="Gill Sans" charset="0"/>
              </a:rPr>
              <a:t>2.1 </a:t>
            </a:r>
            <a:r>
              <a:rPr lang="en-US" altLang="en-US" sz="2000" b="1" dirty="0" err="1">
                <a:solidFill>
                  <a:prstClr val="white"/>
                </a:solidFill>
                <a:latin typeface="Times New Roman" pitchFamily="18" charset="0"/>
                <a:ea typeface="Gill Sans" charset="0"/>
                <a:cs typeface="Times New Roman" pitchFamily="18" charset="0"/>
                <a:sym typeface="Gill Sans" charset="0"/>
              </a:rPr>
              <a:t>Các</a:t>
            </a:r>
            <a:r>
              <a:rPr lang="en-US" altLang="en-US" sz="2000" b="1" dirty="0">
                <a:solidFill>
                  <a:prstClr val="white"/>
                </a:solidFill>
                <a:latin typeface="Times New Roman" pitchFamily="18" charset="0"/>
                <a:ea typeface="Gill Sans" charset="0"/>
                <a:cs typeface="Times New Roman" pitchFamily="18" charset="0"/>
                <a:sym typeface="Gill Sans" charset="0"/>
              </a:rPr>
              <a:t> </a:t>
            </a:r>
            <a:r>
              <a:rPr lang="en-US" altLang="en-US" sz="2000" b="1" dirty="0" err="1">
                <a:solidFill>
                  <a:prstClr val="white"/>
                </a:solidFill>
                <a:latin typeface="Times New Roman" pitchFamily="18" charset="0"/>
                <a:ea typeface="Gill Sans" charset="0"/>
                <a:cs typeface="Times New Roman" pitchFamily="18" charset="0"/>
                <a:sym typeface="Gill Sans" charset="0"/>
              </a:rPr>
              <a:t>nguyên</a:t>
            </a:r>
            <a:r>
              <a:rPr lang="en-US" altLang="en-US" sz="2000" b="1" dirty="0">
                <a:solidFill>
                  <a:prstClr val="white"/>
                </a:solidFill>
                <a:latin typeface="Times New Roman" pitchFamily="18" charset="0"/>
                <a:ea typeface="Gill Sans" charset="0"/>
                <a:cs typeface="Times New Roman" pitchFamily="18" charset="0"/>
                <a:sym typeface="Gill Sans" charset="0"/>
              </a:rPr>
              <a:t> </a:t>
            </a:r>
            <a:r>
              <a:rPr lang="en-US" altLang="en-US" sz="2000" b="1" dirty="0" err="1">
                <a:solidFill>
                  <a:prstClr val="white"/>
                </a:solidFill>
                <a:latin typeface="Times New Roman" pitchFamily="18" charset="0"/>
                <a:ea typeface="Gill Sans" charset="0"/>
                <a:cs typeface="Times New Roman" pitchFamily="18" charset="0"/>
                <a:sym typeface="Gill Sans" charset="0"/>
              </a:rPr>
              <a:t>tắc</a:t>
            </a:r>
            <a:r>
              <a:rPr lang="en-US" altLang="en-US" sz="2000" b="1" dirty="0">
                <a:solidFill>
                  <a:prstClr val="white"/>
                </a:solidFill>
                <a:latin typeface="Times New Roman" pitchFamily="18" charset="0"/>
                <a:ea typeface="Gill Sans" charset="0"/>
                <a:cs typeface="Times New Roman" pitchFamily="18" charset="0"/>
                <a:sym typeface="Gill Sans" charset="0"/>
              </a:rPr>
              <a:t> </a:t>
            </a:r>
            <a:r>
              <a:rPr lang="en-US" altLang="en-US" sz="2000" b="1" dirty="0" err="1">
                <a:solidFill>
                  <a:prstClr val="white"/>
                </a:solidFill>
                <a:latin typeface="Times New Roman" pitchFamily="18" charset="0"/>
                <a:ea typeface="Gill Sans" charset="0"/>
                <a:cs typeface="Times New Roman" pitchFamily="18" charset="0"/>
                <a:sym typeface="Gill Sans" charset="0"/>
              </a:rPr>
              <a:t>cơ</a:t>
            </a:r>
            <a:r>
              <a:rPr lang="en-US" altLang="en-US" sz="2000" b="1" dirty="0">
                <a:solidFill>
                  <a:prstClr val="white"/>
                </a:solidFill>
                <a:latin typeface="Times New Roman" pitchFamily="18" charset="0"/>
                <a:ea typeface="Gill Sans" charset="0"/>
                <a:cs typeface="Times New Roman" pitchFamily="18" charset="0"/>
                <a:sym typeface="Gill Sans" charset="0"/>
              </a:rPr>
              <a:t> </a:t>
            </a:r>
            <a:r>
              <a:rPr lang="en-US" altLang="en-US" sz="2000" b="1" dirty="0" err="1">
                <a:solidFill>
                  <a:prstClr val="white"/>
                </a:solidFill>
                <a:latin typeface="Times New Roman" pitchFamily="18" charset="0"/>
                <a:ea typeface="Gill Sans" charset="0"/>
                <a:cs typeface="Times New Roman" pitchFamily="18" charset="0"/>
                <a:sym typeface="Gill Sans" charset="0"/>
              </a:rPr>
              <a:t>bản</a:t>
            </a:r>
            <a:r>
              <a:rPr lang="en-US" altLang="en-US" sz="2000" b="1" dirty="0">
                <a:solidFill>
                  <a:prstClr val="white"/>
                </a:solidFill>
                <a:latin typeface="Times New Roman" pitchFamily="18" charset="0"/>
                <a:ea typeface="Gill Sans" charset="0"/>
                <a:cs typeface="Times New Roman" pitchFamily="18" charset="0"/>
                <a:sym typeface="Gill Sans" charset="0"/>
              </a:rPr>
              <a:t> </a:t>
            </a:r>
            <a:r>
              <a:rPr lang="en-US" altLang="en-US" sz="2000" b="1" dirty="0" err="1">
                <a:solidFill>
                  <a:prstClr val="white"/>
                </a:solidFill>
                <a:latin typeface="Times New Roman" pitchFamily="18" charset="0"/>
                <a:ea typeface="Gill Sans" charset="0"/>
                <a:cs typeface="Times New Roman" pitchFamily="18" charset="0"/>
                <a:sym typeface="Gill Sans" charset="0"/>
              </a:rPr>
              <a:t>của</a:t>
            </a:r>
            <a:r>
              <a:rPr lang="en-US" altLang="en-US" sz="2000" b="1" dirty="0">
                <a:solidFill>
                  <a:prstClr val="white"/>
                </a:solidFill>
                <a:latin typeface="Times New Roman" pitchFamily="18" charset="0"/>
                <a:ea typeface="Gill Sans" charset="0"/>
                <a:cs typeface="Times New Roman" pitchFamily="18" charset="0"/>
                <a:sym typeface="Gill Sans" charset="0"/>
              </a:rPr>
              <a:t> </a:t>
            </a:r>
            <a:r>
              <a:rPr lang="en-US" altLang="en-US" sz="2000" b="1" dirty="0" err="1">
                <a:solidFill>
                  <a:prstClr val="white"/>
                </a:solidFill>
                <a:latin typeface="Times New Roman" pitchFamily="18" charset="0"/>
                <a:ea typeface="Gill Sans" charset="0"/>
                <a:cs typeface="Times New Roman" pitchFamily="18" charset="0"/>
                <a:sym typeface="Gill Sans" charset="0"/>
              </a:rPr>
              <a:t>hệ</a:t>
            </a:r>
            <a:r>
              <a:rPr lang="en-US" altLang="en-US" sz="2000" b="1" dirty="0">
                <a:solidFill>
                  <a:prstClr val="white"/>
                </a:solidFill>
                <a:latin typeface="Times New Roman" pitchFamily="18" charset="0"/>
                <a:ea typeface="Gill Sans" charset="0"/>
                <a:cs typeface="Times New Roman" pitchFamily="18" charset="0"/>
                <a:sym typeface="Gill Sans" charset="0"/>
              </a:rPr>
              <a:t> </a:t>
            </a:r>
            <a:r>
              <a:rPr lang="en-US" altLang="en-US" sz="2000" b="1" dirty="0" err="1">
                <a:solidFill>
                  <a:prstClr val="white"/>
                </a:solidFill>
                <a:latin typeface="Times New Roman" pitchFamily="18" charset="0"/>
                <a:ea typeface="Gill Sans" charset="0"/>
                <a:cs typeface="Times New Roman" pitchFamily="18" charset="0"/>
                <a:sym typeface="Gill Sans" charset="0"/>
              </a:rPr>
              <a:t>thống</a:t>
            </a:r>
            <a:r>
              <a:rPr lang="en-US" altLang="en-US" sz="2000" b="1" dirty="0">
                <a:solidFill>
                  <a:prstClr val="white"/>
                </a:solidFill>
                <a:latin typeface="Times New Roman" pitchFamily="18" charset="0"/>
                <a:ea typeface="Gill Sans" charset="0"/>
                <a:cs typeface="Times New Roman" pitchFamily="18" charset="0"/>
                <a:sym typeface="Gill Sans" charset="0"/>
              </a:rPr>
              <a:t> </a:t>
            </a:r>
            <a:r>
              <a:rPr lang="en-US" altLang="en-US" sz="2000" b="1" dirty="0" err="1">
                <a:solidFill>
                  <a:prstClr val="white"/>
                </a:solidFill>
                <a:latin typeface="Times New Roman" pitchFamily="18" charset="0"/>
                <a:ea typeface="Gill Sans" charset="0"/>
                <a:cs typeface="Times New Roman" pitchFamily="18" charset="0"/>
                <a:sym typeface="Gill Sans" charset="0"/>
              </a:rPr>
              <a:t>thu</a:t>
            </a:r>
            <a:r>
              <a:rPr lang="en-US" altLang="en-US" sz="2000" b="1" dirty="0">
                <a:solidFill>
                  <a:prstClr val="white"/>
                </a:solidFill>
                <a:latin typeface="Times New Roman" pitchFamily="18" charset="0"/>
                <a:ea typeface="Gill Sans" charset="0"/>
                <a:cs typeface="Times New Roman" pitchFamily="18" charset="0"/>
                <a:sym typeface="Gill Sans" charset="0"/>
              </a:rPr>
              <a:t> </a:t>
            </a:r>
            <a:r>
              <a:rPr lang="en-US" altLang="en-US" sz="2000" b="1" dirty="0" err="1">
                <a:solidFill>
                  <a:prstClr val="white"/>
                </a:solidFill>
                <a:latin typeface="Times New Roman" pitchFamily="18" charset="0"/>
                <a:ea typeface="Gill Sans" charset="0"/>
                <a:cs typeface="Times New Roman" pitchFamily="18" charset="0"/>
                <a:sym typeface="Gill Sans" charset="0"/>
              </a:rPr>
              <a:t>thập</a:t>
            </a:r>
            <a:r>
              <a:rPr lang="en-US" altLang="en-US" sz="2000" b="1" dirty="0">
                <a:solidFill>
                  <a:prstClr val="white"/>
                </a:solidFill>
                <a:latin typeface="Times New Roman" pitchFamily="18" charset="0"/>
                <a:ea typeface="Gill Sans" charset="0"/>
                <a:cs typeface="Times New Roman" pitchFamily="18" charset="0"/>
                <a:sym typeface="Gill Sans" charset="0"/>
              </a:rPr>
              <a:t> </a:t>
            </a:r>
            <a:r>
              <a:rPr lang="en-US" altLang="en-US" sz="2000" b="1" dirty="0" err="1">
                <a:solidFill>
                  <a:prstClr val="white"/>
                </a:solidFill>
                <a:latin typeface="Times New Roman" pitchFamily="18" charset="0"/>
                <a:ea typeface="Gill Sans" charset="0"/>
                <a:cs typeface="Times New Roman" pitchFamily="18" charset="0"/>
                <a:sym typeface="Gill Sans" charset="0"/>
              </a:rPr>
              <a:t>dữ</a:t>
            </a:r>
            <a:r>
              <a:rPr lang="en-US" altLang="en-US" sz="2000" b="1" dirty="0">
                <a:solidFill>
                  <a:prstClr val="white"/>
                </a:solidFill>
                <a:latin typeface="Times New Roman" pitchFamily="18" charset="0"/>
                <a:ea typeface="Gill Sans" charset="0"/>
                <a:cs typeface="Times New Roman" pitchFamily="18" charset="0"/>
                <a:sym typeface="Gill Sans" charset="0"/>
              </a:rPr>
              <a:t> </a:t>
            </a:r>
            <a:r>
              <a:rPr lang="en-US" altLang="en-US" sz="2000" b="1" dirty="0" err="1">
                <a:solidFill>
                  <a:prstClr val="white"/>
                </a:solidFill>
                <a:latin typeface="Times New Roman" pitchFamily="18" charset="0"/>
                <a:ea typeface="Gill Sans" charset="0"/>
                <a:cs typeface="Times New Roman" pitchFamily="18" charset="0"/>
                <a:sym typeface="Gill Sans" charset="0"/>
              </a:rPr>
              <a:t>liệu</a:t>
            </a:r>
            <a:r>
              <a:rPr lang="en-US" altLang="en-US" sz="2000" b="1" dirty="0">
                <a:solidFill>
                  <a:prstClr val="white"/>
                </a:solidFill>
                <a:latin typeface="Times New Roman" pitchFamily="18" charset="0"/>
                <a:ea typeface="Gill Sans" charset="0"/>
                <a:cs typeface="Times New Roman" pitchFamily="18" charset="0"/>
                <a:sym typeface="Gill Sans" charset="0"/>
              </a:rPr>
              <a:t> (Data Submission Portal)</a:t>
            </a:r>
            <a:endParaRPr lang="ko-KR" altLang="en-US"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376313464"/>
      </p:ext>
    </p:extLst>
  </p:cSld>
  <p:clrMapOvr>
    <a:masterClrMapping/>
  </p:clrMapOvr>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 name="Picture 9"/>
          <p:cNvPicPr>
            <a:picLocks noChangeAspect="1" noChangeArrowheads="1"/>
          </p:cNvPicPr>
          <p:nvPr/>
        </p:nvPicPr>
        <p:blipFill rotWithShape="1">
          <a:blip r:embed="rId2" cstate="print">
            <a:duotone>
              <a:schemeClr val="accent1">
                <a:shade val="45000"/>
                <a:satMod val="135000"/>
              </a:schemeClr>
              <a:prstClr val="white"/>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rcRect l="20774" r="8544"/>
          <a:stretch/>
        </p:blipFill>
        <p:spPr bwMode="gray">
          <a:xfrm>
            <a:off x="2209" y="44624"/>
            <a:ext cx="9906000" cy="7104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4" name="직사각형 53"/>
          <p:cNvSpPr/>
          <p:nvPr/>
        </p:nvSpPr>
        <p:spPr>
          <a:xfrm flipV="1">
            <a:off x="-2209" y="-7621"/>
            <a:ext cx="9908209" cy="4571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prstClr val="white"/>
              </a:solidFill>
              <a:latin typeface="Times New Roman" panose="02020603050405020304" pitchFamily="18" charset="0"/>
              <a:cs typeface="Times New Roman" panose="02020603050405020304" pitchFamily="18" charset="0"/>
            </a:endParaRPr>
          </a:p>
        </p:txBody>
      </p:sp>
      <p:sp>
        <p:nvSpPr>
          <p:cNvPr id="57" name="TextBox 34"/>
          <p:cNvSpPr txBox="1">
            <a:spLocks noChangeArrowheads="1"/>
          </p:cNvSpPr>
          <p:nvPr/>
        </p:nvSpPr>
        <p:spPr bwMode="auto">
          <a:xfrm>
            <a:off x="232324" y="213807"/>
            <a:ext cx="9833244" cy="615553"/>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ko-KR" sz="2000" b="1" kern="0" spc="-4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6.3.2</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Người</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dùng</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hệ</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thống</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Quản</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lý</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nhóm</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người</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dùng</a:t>
            </a:r>
            <a:endPar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a:p>
            <a:pPr marL="0" lvl="1" defTabSz="762000" eaLnBrk="0" latinLnBrk="0" hangingPunct="0">
              <a:buClr>
                <a:prstClr val="black"/>
              </a:buClr>
              <a:buSzPct val="140000"/>
              <a:tabLst>
                <a:tab pos="5648325" algn="l"/>
              </a:tabLst>
              <a:defRPr/>
            </a:pPr>
            <a:endParaRPr lang="ko-KR" altLang="en-US"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sp>
        <p:nvSpPr>
          <p:cNvPr id="8" name="TextBox 7"/>
          <p:cNvSpPr txBox="1"/>
          <p:nvPr/>
        </p:nvSpPr>
        <p:spPr>
          <a:xfrm>
            <a:off x="488504" y="1640989"/>
            <a:ext cx="8856984" cy="369332"/>
          </a:xfrm>
          <a:prstGeom prst="rect">
            <a:avLst/>
          </a:prstGeom>
          <a:noFill/>
        </p:spPr>
        <p:txBody>
          <a:bodyPr wrap="square" rtlCol="0">
            <a:spAutoFit/>
          </a:bodyPr>
          <a:lstStyle/>
          <a:p>
            <a:pPr marL="533400"/>
            <a:endParaRPr lang="en-US" altLang="ko-KR">
              <a:solidFill>
                <a:schemeClr val="tx2"/>
              </a:solidFill>
              <a:latin typeface="Times New Roman" pitchFamily="18" charset="0"/>
              <a:ea typeface="Gill Sans" charset="0"/>
              <a:cs typeface="Times New Roman" pitchFamily="18" charset="0"/>
              <a:sym typeface="Gill Sans" charset="0"/>
            </a:endParaRPr>
          </a:p>
        </p:txBody>
      </p:sp>
      <p:sp>
        <p:nvSpPr>
          <p:cNvPr id="12" name="TextBox 11"/>
          <p:cNvSpPr txBox="1"/>
          <p:nvPr/>
        </p:nvSpPr>
        <p:spPr>
          <a:xfrm>
            <a:off x="2208" y="5317246"/>
            <a:ext cx="9932257" cy="646331"/>
          </a:xfrm>
          <a:prstGeom prst="rect">
            <a:avLst/>
          </a:prstGeom>
          <a:noFill/>
        </p:spPr>
        <p:txBody>
          <a:bodyPr wrap="square" rtlCol="0">
            <a:spAutoFit/>
          </a:bodyPr>
          <a:lstStyle/>
          <a:p>
            <a:pPr marL="533400"/>
            <a:endParaRPr lang="en-US" altLang="ko-KR">
              <a:solidFill>
                <a:schemeClr val="tx2"/>
              </a:solidFill>
              <a:latin typeface="Times New Roman" pitchFamily="18" charset="0"/>
              <a:ea typeface="Gill Sans" charset="0"/>
              <a:cs typeface="Times New Roman" pitchFamily="18" charset="0"/>
              <a:sym typeface="Gill Sans" charset="0"/>
            </a:endParaRPr>
          </a:p>
          <a:p>
            <a:pPr marL="819150" indent="-285750">
              <a:buFont typeface="Wingdings" panose="05000000000000000000" pitchFamily="2" charset="2"/>
              <a:buChar char="Ø"/>
            </a:pPr>
            <a:r>
              <a:rPr lang="en-US" altLang="ko-KR">
                <a:latin typeface="Times New Roman" pitchFamily="18" charset="0"/>
                <a:ea typeface="Gill Sans" charset="0"/>
                <a:cs typeface="Times New Roman" pitchFamily="18" charset="0"/>
                <a:sym typeface="Gill Sans" charset="0"/>
              </a:rPr>
              <a:t>Cho phép người quản trị liệt kê, thêm mới, sửa thông tin nhóm người dùng đơn vị báo cáo.</a:t>
            </a:r>
          </a:p>
        </p:txBody>
      </p:sp>
      <p:pic>
        <p:nvPicPr>
          <p:cNvPr id="2" name="Picture 1"/>
          <p:cNvPicPr>
            <a:picLocks noChangeAspect="1"/>
          </p:cNvPicPr>
          <p:nvPr/>
        </p:nvPicPr>
        <p:blipFill>
          <a:blip r:embed="rId4"/>
          <a:stretch>
            <a:fillRect/>
          </a:stretch>
        </p:blipFill>
        <p:spPr>
          <a:xfrm>
            <a:off x="19968" y="755058"/>
            <a:ext cx="9863156" cy="4073725"/>
          </a:xfrm>
          <a:prstGeom prst="rect">
            <a:avLst/>
          </a:prstGeom>
        </p:spPr>
      </p:pic>
    </p:spTree>
    <p:extLst>
      <p:ext uri="{BB962C8B-B14F-4D97-AF65-F5344CB8AC3E}">
        <p14:creationId xmlns:p14="http://schemas.microsoft.com/office/powerpoint/2010/main" val="3906098398"/>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 name="Picture 9"/>
          <p:cNvPicPr>
            <a:picLocks noChangeAspect="1" noChangeArrowheads="1"/>
          </p:cNvPicPr>
          <p:nvPr/>
        </p:nvPicPr>
        <p:blipFill rotWithShape="1">
          <a:blip r:embed="rId2" cstate="print">
            <a:duotone>
              <a:schemeClr val="accent1">
                <a:shade val="45000"/>
                <a:satMod val="135000"/>
              </a:schemeClr>
              <a:prstClr val="white"/>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rcRect l="20774" r="8544"/>
          <a:stretch/>
        </p:blipFill>
        <p:spPr bwMode="gray">
          <a:xfrm>
            <a:off x="2209" y="44624"/>
            <a:ext cx="9906000" cy="7104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4" name="직사각형 53"/>
          <p:cNvSpPr/>
          <p:nvPr/>
        </p:nvSpPr>
        <p:spPr>
          <a:xfrm flipV="1">
            <a:off x="-2209" y="-7621"/>
            <a:ext cx="9908209" cy="4571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prstClr val="white"/>
              </a:solidFill>
              <a:latin typeface="Times New Roman" panose="02020603050405020304" pitchFamily="18" charset="0"/>
              <a:cs typeface="Times New Roman" panose="02020603050405020304" pitchFamily="18" charset="0"/>
            </a:endParaRPr>
          </a:p>
        </p:txBody>
      </p:sp>
      <p:sp>
        <p:nvSpPr>
          <p:cNvPr id="57" name="TextBox 34"/>
          <p:cNvSpPr txBox="1">
            <a:spLocks noChangeArrowheads="1"/>
          </p:cNvSpPr>
          <p:nvPr/>
        </p:nvSpPr>
        <p:spPr bwMode="auto">
          <a:xfrm>
            <a:off x="232324" y="213807"/>
            <a:ext cx="9833244" cy="615553"/>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ko-KR" sz="2000" b="1" kern="0" spc="-4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6.3.3</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Người</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dùng</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hệ</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thống</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Đồng</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bộ</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người</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dùng</a:t>
            </a:r>
            <a:endPar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a:p>
            <a:pPr marL="0" lvl="1" defTabSz="762000" eaLnBrk="0" latinLnBrk="0" hangingPunct="0">
              <a:buClr>
                <a:prstClr val="black"/>
              </a:buClr>
              <a:buSzPct val="140000"/>
              <a:tabLst>
                <a:tab pos="5648325" algn="l"/>
              </a:tabLst>
              <a:defRPr/>
            </a:pPr>
            <a:endParaRPr lang="ko-KR" altLang="en-US"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sp>
        <p:nvSpPr>
          <p:cNvPr id="8" name="TextBox 7"/>
          <p:cNvSpPr txBox="1"/>
          <p:nvPr/>
        </p:nvSpPr>
        <p:spPr>
          <a:xfrm>
            <a:off x="488504" y="1640989"/>
            <a:ext cx="8856984" cy="369332"/>
          </a:xfrm>
          <a:prstGeom prst="rect">
            <a:avLst/>
          </a:prstGeom>
          <a:noFill/>
        </p:spPr>
        <p:txBody>
          <a:bodyPr wrap="square" rtlCol="0">
            <a:spAutoFit/>
          </a:bodyPr>
          <a:lstStyle/>
          <a:p>
            <a:pPr marL="533400"/>
            <a:endParaRPr lang="en-US" altLang="ko-KR">
              <a:solidFill>
                <a:schemeClr val="tx2"/>
              </a:solidFill>
              <a:latin typeface="Times New Roman" pitchFamily="18" charset="0"/>
              <a:ea typeface="Gill Sans" charset="0"/>
              <a:cs typeface="Times New Roman" pitchFamily="18" charset="0"/>
              <a:sym typeface="Gill Sans" charset="0"/>
            </a:endParaRPr>
          </a:p>
        </p:txBody>
      </p:sp>
      <p:sp>
        <p:nvSpPr>
          <p:cNvPr id="12" name="TextBox 11"/>
          <p:cNvSpPr txBox="1"/>
          <p:nvPr/>
        </p:nvSpPr>
        <p:spPr>
          <a:xfrm>
            <a:off x="2208" y="5317246"/>
            <a:ext cx="9932257" cy="646331"/>
          </a:xfrm>
          <a:prstGeom prst="rect">
            <a:avLst/>
          </a:prstGeom>
          <a:noFill/>
        </p:spPr>
        <p:txBody>
          <a:bodyPr wrap="square" rtlCol="0">
            <a:spAutoFit/>
          </a:bodyPr>
          <a:lstStyle/>
          <a:p>
            <a:pPr marL="533400"/>
            <a:endParaRPr lang="en-US" altLang="ko-KR">
              <a:solidFill>
                <a:schemeClr val="tx2"/>
              </a:solidFill>
              <a:latin typeface="Times New Roman" pitchFamily="18" charset="0"/>
              <a:ea typeface="Gill Sans" charset="0"/>
              <a:cs typeface="Times New Roman" pitchFamily="18" charset="0"/>
              <a:sym typeface="Gill Sans" charset="0"/>
            </a:endParaRPr>
          </a:p>
          <a:p>
            <a:pPr marL="819150" indent="-285750">
              <a:buFont typeface="Wingdings" panose="05000000000000000000" pitchFamily="2" charset="2"/>
              <a:buChar char="Ø"/>
            </a:pPr>
            <a:r>
              <a:rPr lang="en-US" altLang="ko-KR">
                <a:latin typeface="Times New Roman" pitchFamily="18" charset="0"/>
                <a:ea typeface="Gill Sans" charset="0"/>
                <a:cs typeface="Times New Roman" pitchFamily="18" charset="0"/>
                <a:sym typeface="Gill Sans" charset="0"/>
              </a:rPr>
              <a:t>Cho phép người quản trị đồng bộ người dùng NHNN và người dùng đơn vị nộp báo cáo.</a:t>
            </a:r>
          </a:p>
        </p:txBody>
      </p:sp>
      <p:pic>
        <p:nvPicPr>
          <p:cNvPr id="3" name="Picture 2"/>
          <p:cNvPicPr>
            <a:picLocks noChangeAspect="1"/>
          </p:cNvPicPr>
          <p:nvPr/>
        </p:nvPicPr>
        <p:blipFill>
          <a:blip r:embed="rId4"/>
          <a:stretch>
            <a:fillRect/>
          </a:stretch>
        </p:blipFill>
        <p:spPr>
          <a:xfrm>
            <a:off x="0" y="749111"/>
            <a:ext cx="9906000" cy="3332964"/>
          </a:xfrm>
          <a:prstGeom prst="rect">
            <a:avLst/>
          </a:prstGeom>
        </p:spPr>
      </p:pic>
    </p:spTree>
    <p:extLst>
      <p:ext uri="{BB962C8B-B14F-4D97-AF65-F5344CB8AC3E}">
        <p14:creationId xmlns:p14="http://schemas.microsoft.com/office/powerpoint/2010/main" val="3959019713"/>
      </p:ext>
    </p:ext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 name="Picture 9"/>
          <p:cNvPicPr>
            <a:picLocks noChangeAspect="1" noChangeArrowheads="1"/>
          </p:cNvPicPr>
          <p:nvPr/>
        </p:nvPicPr>
        <p:blipFill rotWithShape="1">
          <a:blip r:embed="rId2" cstate="print">
            <a:duotone>
              <a:schemeClr val="accent1">
                <a:shade val="45000"/>
                <a:satMod val="135000"/>
              </a:schemeClr>
              <a:prstClr val="white"/>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rcRect l="20774" r="8544"/>
          <a:stretch/>
        </p:blipFill>
        <p:spPr bwMode="gray">
          <a:xfrm>
            <a:off x="2209" y="44624"/>
            <a:ext cx="9906000" cy="7104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4" name="직사각형 53"/>
          <p:cNvSpPr/>
          <p:nvPr/>
        </p:nvSpPr>
        <p:spPr>
          <a:xfrm flipV="1">
            <a:off x="-2209" y="-7621"/>
            <a:ext cx="9908209" cy="4571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prstClr val="white"/>
              </a:solidFill>
              <a:latin typeface="Times New Roman" panose="02020603050405020304" pitchFamily="18" charset="0"/>
              <a:cs typeface="Times New Roman" panose="02020603050405020304" pitchFamily="18" charset="0"/>
            </a:endParaRPr>
          </a:p>
        </p:txBody>
      </p:sp>
      <p:sp>
        <p:nvSpPr>
          <p:cNvPr id="57" name="TextBox 34"/>
          <p:cNvSpPr txBox="1">
            <a:spLocks noChangeArrowheads="1"/>
          </p:cNvSpPr>
          <p:nvPr/>
        </p:nvSpPr>
        <p:spPr bwMode="auto">
          <a:xfrm>
            <a:off x="232324" y="213807"/>
            <a:ext cx="9833244" cy="615553"/>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ko-KR" sz="2000" b="1" kern="0" spc="-4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6.3.4</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Người</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dùng</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hệ</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thống</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Quản</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lý</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nhóm</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quyền</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hạn</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/menu</a:t>
            </a:r>
          </a:p>
          <a:p>
            <a:pPr marL="0" lvl="1" defTabSz="762000" eaLnBrk="0" latinLnBrk="0" hangingPunct="0">
              <a:buClr>
                <a:prstClr val="black"/>
              </a:buClr>
              <a:buSzPct val="140000"/>
              <a:tabLst>
                <a:tab pos="5648325" algn="l"/>
              </a:tabLst>
              <a:defRPr/>
            </a:pPr>
            <a:endParaRPr lang="ko-KR" altLang="en-US"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sp>
        <p:nvSpPr>
          <p:cNvPr id="8" name="TextBox 7"/>
          <p:cNvSpPr txBox="1"/>
          <p:nvPr/>
        </p:nvSpPr>
        <p:spPr>
          <a:xfrm>
            <a:off x="488504" y="1640989"/>
            <a:ext cx="8856984" cy="369332"/>
          </a:xfrm>
          <a:prstGeom prst="rect">
            <a:avLst/>
          </a:prstGeom>
          <a:noFill/>
        </p:spPr>
        <p:txBody>
          <a:bodyPr wrap="square" rtlCol="0">
            <a:spAutoFit/>
          </a:bodyPr>
          <a:lstStyle/>
          <a:p>
            <a:pPr marL="533400"/>
            <a:endParaRPr lang="en-US" altLang="ko-KR">
              <a:solidFill>
                <a:schemeClr val="tx2"/>
              </a:solidFill>
              <a:latin typeface="Times New Roman" pitchFamily="18" charset="0"/>
              <a:ea typeface="Gill Sans" charset="0"/>
              <a:cs typeface="Times New Roman" pitchFamily="18" charset="0"/>
              <a:sym typeface="Gill Sans" charset="0"/>
            </a:endParaRPr>
          </a:p>
        </p:txBody>
      </p:sp>
      <p:sp>
        <p:nvSpPr>
          <p:cNvPr id="12" name="TextBox 11"/>
          <p:cNvSpPr txBox="1"/>
          <p:nvPr/>
        </p:nvSpPr>
        <p:spPr>
          <a:xfrm>
            <a:off x="2208" y="5317246"/>
            <a:ext cx="9932257" cy="646331"/>
          </a:xfrm>
          <a:prstGeom prst="rect">
            <a:avLst/>
          </a:prstGeom>
          <a:noFill/>
        </p:spPr>
        <p:txBody>
          <a:bodyPr wrap="square" rtlCol="0">
            <a:spAutoFit/>
          </a:bodyPr>
          <a:lstStyle/>
          <a:p>
            <a:pPr marL="533400"/>
            <a:endParaRPr lang="en-US" altLang="ko-KR">
              <a:solidFill>
                <a:schemeClr val="tx2"/>
              </a:solidFill>
              <a:latin typeface="Times New Roman" pitchFamily="18" charset="0"/>
              <a:ea typeface="Gill Sans" charset="0"/>
              <a:cs typeface="Times New Roman" pitchFamily="18" charset="0"/>
              <a:sym typeface="Gill Sans" charset="0"/>
            </a:endParaRPr>
          </a:p>
          <a:p>
            <a:pPr marL="819150" indent="-285750">
              <a:buFont typeface="Wingdings" panose="05000000000000000000" pitchFamily="2" charset="2"/>
              <a:buChar char="Ø"/>
            </a:pPr>
            <a:r>
              <a:rPr lang="en-US" altLang="ko-KR">
                <a:latin typeface="Times New Roman" pitchFamily="18" charset="0"/>
                <a:ea typeface="Gill Sans" charset="0"/>
                <a:cs typeface="Times New Roman" pitchFamily="18" charset="0"/>
                <a:sym typeface="Gill Sans" charset="0"/>
              </a:rPr>
              <a:t>Cho phép người quản trị quản lý nhóm quyền hạn người dùng đơn vị nộp báo cáo theo menu</a:t>
            </a:r>
            <a:r>
              <a:rPr lang="en-US" altLang="ko-KR">
                <a:solidFill>
                  <a:schemeClr val="tx2"/>
                </a:solidFill>
                <a:latin typeface="Times New Roman" pitchFamily="18" charset="0"/>
                <a:ea typeface="Gill Sans" charset="0"/>
                <a:cs typeface="Times New Roman" pitchFamily="18" charset="0"/>
                <a:sym typeface="Gill Sans" charset="0"/>
              </a:rPr>
              <a:t>.</a:t>
            </a:r>
          </a:p>
        </p:txBody>
      </p:sp>
      <p:pic>
        <p:nvPicPr>
          <p:cNvPr id="2" name="Picture 1"/>
          <p:cNvPicPr>
            <a:picLocks noChangeAspect="1"/>
          </p:cNvPicPr>
          <p:nvPr/>
        </p:nvPicPr>
        <p:blipFill>
          <a:blip r:embed="rId4"/>
          <a:stretch>
            <a:fillRect/>
          </a:stretch>
        </p:blipFill>
        <p:spPr>
          <a:xfrm>
            <a:off x="0" y="755058"/>
            <a:ext cx="9906000" cy="4487886"/>
          </a:xfrm>
          <a:prstGeom prst="rect">
            <a:avLst/>
          </a:prstGeom>
        </p:spPr>
      </p:pic>
    </p:spTree>
    <p:extLst>
      <p:ext uri="{BB962C8B-B14F-4D97-AF65-F5344CB8AC3E}">
        <p14:creationId xmlns:p14="http://schemas.microsoft.com/office/powerpoint/2010/main" val="180882033"/>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 name="Picture 9"/>
          <p:cNvPicPr>
            <a:picLocks noChangeAspect="1" noChangeArrowheads="1"/>
          </p:cNvPicPr>
          <p:nvPr/>
        </p:nvPicPr>
        <p:blipFill rotWithShape="1">
          <a:blip r:embed="rId2" cstate="print">
            <a:duotone>
              <a:schemeClr val="accent1">
                <a:shade val="45000"/>
                <a:satMod val="135000"/>
              </a:schemeClr>
              <a:prstClr val="white"/>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rcRect l="20774" r="8544"/>
          <a:stretch/>
        </p:blipFill>
        <p:spPr bwMode="gray">
          <a:xfrm>
            <a:off x="2209" y="44624"/>
            <a:ext cx="9906000" cy="7104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4" name="직사각형 53"/>
          <p:cNvSpPr/>
          <p:nvPr/>
        </p:nvSpPr>
        <p:spPr>
          <a:xfrm flipV="1">
            <a:off x="-2209" y="-7621"/>
            <a:ext cx="9908209" cy="4571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prstClr val="white"/>
              </a:solidFill>
              <a:latin typeface="Times New Roman" panose="02020603050405020304" pitchFamily="18" charset="0"/>
              <a:cs typeface="Times New Roman" panose="02020603050405020304" pitchFamily="18" charset="0"/>
            </a:endParaRPr>
          </a:p>
        </p:txBody>
      </p:sp>
      <p:sp>
        <p:nvSpPr>
          <p:cNvPr id="57" name="TextBox 34"/>
          <p:cNvSpPr txBox="1">
            <a:spLocks noChangeArrowheads="1"/>
          </p:cNvSpPr>
          <p:nvPr/>
        </p:nvSpPr>
        <p:spPr bwMode="auto">
          <a:xfrm>
            <a:off x="232324" y="213807"/>
            <a:ext cx="9833244" cy="615553"/>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ko-KR" sz="2000" b="1" kern="0" spc="-40" dirty="0" smtClean="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6.3.5</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Người</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dùng</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hệ</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thống</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Quản</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lý</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thông</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điệp</a:t>
            </a:r>
            <a:endPar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a:p>
            <a:pPr marL="0" lvl="1" defTabSz="762000" eaLnBrk="0" latinLnBrk="0" hangingPunct="0">
              <a:buClr>
                <a:prstClr val="black"/>
              </a:buClr>
              <a:buSzPct val="140000"/>
              <a:tabLst>
                <a:tab pos="5648325" algn="l"/>
              </a:tabLst>
              <a:defRPr/>
            </a:pPr>
            <a:endParaRPr lang="ko-KR" altLang="en-US"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sp>
        <p:nvSpPr>
          <p:cNvPr id="8" name="TextBox 7"/>
          <p:cNvSpPr txBox="1"/>
          <p:nvPr/>
        </p:nvSpPr>
        <p:spPr>
          <a:xfrm>
            <a:off x="488504" y="1640989"/>
            <a:ext cx="8856984" cy="369332"/>
          </a:xfrm>
          <a:prstGeom prst="rect">
            <a:avLst/>
          </a:prstGeom>
          <a:noFill/>
        </p:spPr>
        <p:txBody>
          <a:bodyPr wrap="square" rtlCol="0">
            <a:spAutoFit/>
          </a:bodyPr>
          <a:lstStyle/>
          <a:p>
            <a:pPr marL="533400"/>
            <a:endParaRPr lang="en-US" altLang="ko-KR">
              <a:solidFill>
                <a:schemeClr val="tx2"/>
              </a:solidFill>
              <a:latin typeface="Times New Roman" pitchFamily="18" charset="0"/>
              <a:ea typeface="Gill Sans" charset="0"/>
              <a:cs typeface="Times New Roman" pitchFamily="18" charset="0"/>
              <a:sym typeface="Gill Sans" charset="0"/>
            </a:endParaRPr>
          </a:p>
        </p:txBody>
      </p:sp>
      <p:sp>
        <p:nvSpPr>
          <p:cNvPr id="12" name="TextBox 11"/>
          <p:cNvSpPr txBox="1"/>
          <p:nvPr/>
        </p:nvSpPr>
        <p:spPr>
          <a:xfrm>
            <a:off x="2208" y="5317246"/>
            <a:ext cx="9932257" cy="646331"/>
          </a:xfrm>
          <a:prstGeom prst="rect">
            <a:avLst/>
          </a:prstGeom>
          <a:noFill/>
        </p:spPr>
        <p:txBody>
          <a:bodyPr wrap="square" rtlCol="0">
            <a:spAutoFit/>
          </a:bodyPr>
          <a:lstStyle/>
          <a:p>
            <a:pPr marL="533400"/>
            <a:endParaRPr lang="en-US" altLang="ko-KR">
              <a:solidFill>
                <a:schemeClr val="tx2"/>
              </a:solidFill>
              <a:latin typeface="Times New Roman" pitchFamily="18" charset="0"/>
              <a:ea typeface="Gill Sans" charset="0"/>
              <a:cs typeface="Times New Roman" pitchFamily="18" charset="0"/>
              <a:sym typeface="Gill Sans" charset="0"/>
            </a:endParaRPr>
          </a:p>
          <a:p>
            <a:pPr marL="819150" indent="-285750">
              <a:buFont typeface="Wingdings" panose="05000000000000000000" pitchFamily="2" charset="2"/>
              <a:buChar char="Ø"/>
            </a:pPr>
            <a:r>
              <a:rPr lang="en-US" altLang="ko-KR">
                <a:latin typeface="Times New Roman" pitchFamily="18" charset="0"/>
                <a:ea typeface="Gill Sans" charset="0"/>
                <a:cs typeface="Times New Roman" pitchFamily="18" charset="0"/>
                <a:sym typeface="Gill Sans" charset="0"/>
              </a:rPr>
              <a:t>Cho phép người quản  thay đổi nội dung thông điệp đến người dùng</a:t>
            </a:r>
            <a:r>
              <a:rPr lang="en-US" altLang="ko-KR">
                <a:solidFill>
                  <a:schemeClr val="tx2"/>
                </a:solidFill>
                <a:latin typeface="Times New Roman" pitchFamily="18" charset="0"/>
                <a:ea typeface="Gill Sans" charset="0"/>
                <a:cs typeface="Times New Roman" pitchFamily="18" charset="0"/>
                <a:sym typeface="Gill Sans" charset="0"/>
              </a:rPr>
              <a:t>.</a:t>
            </a:r>
          </a:p>
        </p:txBody>
      </p:sp>
      <p:pic>
        <p:nvPicPr>
          <p:cNvPr id="3" name="Picture 2"/>
          <p:cNvPicPr>
            <a:picLocks noChangeAspect="1"/>
          </p:cNvPicPr>
          <p:nvPr/>
        </p:nvPicPr>
        <p:blipFill>
          <a:blip r:embed="rId4"/>
          <a:stretch>
            <a:fillRect/>
          </a:stretch>
        </p:blipFill>
        <p:spPr>
          <a:xfrm>
            <a:off x="-2210" y="701804"/>
            <a:ext cx="9908209" cy="4615442"/>
          </a:xfrm>
          <a:prstGeom prst="rect">
            <a:avLst/>
          </a:prstGeom>
        </p:spPr>
      </p:pic>
    </p:spTree>
    <p:extLst>
      <p:ext uri="{BB962C8B-B14F-4D97-AF65-F5344CB8AC3E}">
        <p14:creationId xmlns:p14="http://schemas.microsoft.com/office/powerpoint/2010/main" val="1408022267"/>
      </p:ext>
    </p:extLst>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 name="Picture 9"/>
          <p:cNvPicPr>
            <a:picLocks noChangeAspect="1" noChangeArrowheads="1"/>
          </p:cNvPicPr>
          <p:nvPr/>
        </p:nvPicPr>
        <p:blipFill rotWithShape="1">
          <a:blip r:embed="rId2" cstate="print">
            <a:duotone>
              <a:schemeClr val="accent1">
                <a:shade val="45000"/>
                <a:satMod val="135000"/>
              </a:schemeClr>
              <a:prstClr val="white"/>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rcRect l="20774" r="8544"/>
          <a:stretch/>
        </p:blipFill>
        <p:spPr bwMode="gray">
          <a:xfrm>
            <a:off x="2209" y="44624"/>
            <a:ext cx="9906000" cy="7104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4" name="직사각형 53"/>
          <p:cNvSpPr/>
          <p:nvPr/>
        </p:nvSpPr>
        <p:spPr>
          <a:xfrm flipV="1">
            <a:off x="-2209" y="-7621"/>
            <a:ext cx="9908209" cy="4571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prstClr val="white"/>
              </a:solidFill>
              <a:latin typeface="Times New Roman" panose="02020603050405020304" pitchFamily="18" charset="0"/>
              <a:cs typeface="Times New Roman" panose="02020603050405020304" pitchFamily="18" charset="0"/>
            </a:endParaRPr>
          </a:p>
        </p:txBody>
      </p:sp>
      <p:sp>
        <p:nvSpPr>
          <p:cNvPr id="57" name="TextBox 34"/>
          <p:cNvSpPr txBox="1">
            <a:spLocks noChangeArrowheads="1"/>
          </p:cNvSpPr>
          <p:nvPr/>
        </p:nvSpPr>
        <p:spPr bwMode="auto">
          <a:xfrm>
            <a:off x="232324" y="213807"/>
            <a:ext cx="9833244" cy="307777"/>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ko-KR" sz="2000" b="1" kern="0" spc="-4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7.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Chức</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năng</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người</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dùng</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NHNN (Internal) </a:t>
            </a:r>
            <a:endParaRPr lang="ko-KR" altLang="en-US"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sp>
        <p:nvSpPr>
          <p:cNvPr id="8" name="TextBox 7"/>
          <p:cNvSpPr txBox="1"/>
          <p:nvPr/>
        </p:nvSpPr>
        <p:spPr>
          <a:xfrm>
            <a:off x="0" y="1196752"/>
            <a:ext cx="9906000" cy="5355312"/>
          </a:xfrm>
          <a:prstGeom prst="rect">
            <a:avLst/>
          </a:prstGeom>
          <a:noFill/>
        </p:spPr>
        <p:txBody>
          <a:bodyPr wrap="square" rtlCol="0">
            <a:spAutoFit/>
          </a:bodyPr>
          <a:lstStyle/>
          <a:p>
            <a:pPr marL="876300" indent="-342900">
              <a:buFont typeface="+mj-lt"/>
              <a:buAutoNum type="arabicPeriod"/>
            </a:pPr>
            <a:r>
              <a:rPr lang="vi-VN" altLang="ko-KR" dirty="0">
                <a:latin typeface="Times New Roman" pitchFamily="18" charset="0"/>
                <a:cs typeface="Times New Roman" pitchFamily="18" charset="0"/>
                <a:sym typeface="Gill Sans" charset="0"/>
              </a:rPr>
              <a:t>Trang </a:t>
            </a:r>
            <a:r>
              <a:rPr lang="en-US" altLang="ko-KR" dirty="0" err="1">
                <a:latin typeface="Times New Roman" pitchFamily="18" charset="0"/>
                <a:cs typeface="Times New Roman" pitchFamily="18" charset="0"/>
                <a:sym typeface="Gill Sans" charset="0"/>
              </a:rPr>
              <a:t>chính</a:t>
            </a:r>
            <a:endParaRPr lang="en-US" altLang="ko-KR" dirty="0">
              <a:latin typeface="Times New Roman" pitchFamily="18" charset="0"/>
              <a:cs typeface="Times New Roman" pitchFamily="18" charset="0"/>
              <a:sym typeface="Gill Sans" charset="0"/>
            </a:endParaRPr>
          </a:p>
          <a:p>
            <a:pPr marL="876300" indent="-342900">
              <a:buFont typeface="+mj-lt"/>
              <a:buAutoNum type="arabicPeriod"/>
            </a:pPr>
            <a:r>
              <a:rPr lang="en-US" altLang="ko-KR" dirty="0" err="1">
                <a:latin typeface="Times New Roman" panose="02020603050405020304" pitchFamily="18" charset="0"/>
                <a:cs typeface="Times New Roman" panose="02020603050405020304" pitchFamily="18" charset="0"/>
              </a:rPr>
              <a:t>Phê</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duyệt</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báo</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cáo</a:t>
            </a:r>
            <a:endParaRPr lang="en-US" altLang="ko-KR" dirty="0" smtClean="0">
              <a:latin typeface="Times New Roman" pitchFamily="18" charset="0"/>
              <a:cs typeface="Times New Roman" pitchFamily="18" charset="0"/>
              <a:sym typeface="Gill Sans" charset="0"/>
            </a:endParaRPr>
          </a:p>
          <a:p>
            <a:pPr marL="876300" indent="-342900">
              <a:buFont typeface="+mj-lt"/>
              <a:buAutoNum type="arabicPeriod"/>
            </a:pPr>
            <a:r>
              <a:rPr lang="vi-VN" altLang="ko-KR" dirty="0" smtClean="0">
                <a:latin typeface="Times New Roman" pitchFamily="18" charset="0"/>
                <a:cs typeface="Times New Roman" pitchFamily="18" charset="0"/>
                <a:sym typeface="Gill Sans" charset="0"/>
              </a:rPr>
              <a:t>T</a:t>
            </a:r>
            <a:r>
              <a:rPr lang="en-US" altLang="ko-KR" dirty="0" err="1" smtClean="0">
                <a:latin typeface="Times New Roman" pitchFamily="18" charset="0"/>
                <a:cs typeface="Times New Roman" pitchFamily="18" charset="0"/>
                <a:sym typeface="Gill Sans" charset="0"/>
              </a:rPr>
              <a:t>ải</a:t>
            </a:r>
            <a:r>
              <a:rPr lang="en-US" altLang="ko-KR" dirty="0" smtClean="0">
                <a:latin typeface="Times New Roman" pitchFamily="18" charset="0"/>
                <a:cs typeface="Times New Roman" pitchFamily="18" charset="0"/>
                <a:sym typeface="Gill Sans" charset="0"/>
              </a:rPr>
              <a:t> </a:t>
            </a:r>
            <a:r>
              <a:rPr lang="en-US" altLang="ko-KR" dirty="0" err="1" smtClean="0">
                <a:latin typeface="Times New Roman" pitchFamily="18" charset="0"/>
                <a:cs typeface="Times New Roman" pitchFamily="18" charset="0"/>
                <a:sym typeface="Gill Sans" charset="0"/>
              </a:rPr>
              <a:t>lên</a:t>
            </a:r>
            <a:r>
              <a:rPr lang="en-US" altLang="ko-KR" dirty="0" smtClean="0">
                <a:latin typeface="Times New Roman" pitchFamily="18" charset="0"/>
                <a:cs typeface="Times New Roman" pitchFamily="18" charset="0"/>
                <a:sym typeface="Gill Sans" charset="0"/>
              </a:rPr>
              <a:t> file </a:t>
            </a:r>
            <a:r>
              <a:rPr lang="en-US" altLang="ko-KR" dirty="0" err="1" smtClean="0">
                <a:latin typeface="Times New Roman" pitchFamily="18" charset="0"/>
                <a:cs typeface="Times New Roman" pitchFamily="18" charset="0"/>
                <a:sym typeface="Gill Sans" charset="0"/>
              </a:rPr>
              <a:t>đã</a:t>
            </a:r>
            <a:r>
              <a:rPr lang="en-US" altLang="ko-KR" dirty="0" smtClean="0">
                <a:latin typeface="Times New Roman" pitchFamily="18" charset="0"/>
                <a:cs typeface="Times New Roman" pitchFamily="18" charset="0"/>
                <a:sym typeface="Gill Sans" charset="0"/>
              </a:rPr>
              <a:t> </a:t>
            </a:r>
            <a:r>
              <a:rPr lang="en-US" altLang="ko-KR" dirty="0" err="1" smtClean="0">
                <a:latin typeface="Times New Roman" pitchFamily="18" charset="0"/>
                <a:cs typeface="Times New Roman" pitchFamily="18" charset="0"/>
                <a:sym typeface="Gill Sans" charset="0"/>
              </a:rPr>
              <a:t>xuất</a:t>
            </a:r>
            <a:endParaRPr lang="vi-VN" altLang="ko-KR" dirty="0" smtClean="0">
              <a:latin typeface="Times New Roman" pitchFamily="18" charset="0"/>
              <a:cs typeface="Times New Roman" pitchFamily="18" charset="0"/>
              <a:sym typeface="Gill Sans" charset="0"/>
            </a:endParaRPr>
          </a:p>
          <a:p>
            <a:pPr marL="876300" indent="-342900">
              <a:buFont typeface="+mj-lt"/>
              <a:buAutoNum type="arabicPeriod"/>
            </a:pPr>
            <a:r>
              <a:rPr lang="en-US" altLang="ko-KR" dirty="0" err="1" smtClean="0">
                <a:latin typeface="Times New Roman" pitchFamily="18" charset="0"/>
                <a:cs typeface="Times New Roman" pitchFamily="18" charset="0"/>
                <a:sym typeface="Gill Sans" charset="0"/>
              </a:rPr>
              <a:t>Tra</a:t>
            </a:r>
            <a:r>
              <a:rPr lang="en-US" altLang="ko-KR" dirty="0" smtClean="0">
                <a:latin typeface="Times New Roman" pitchFamily="18" charset="0"/>
                <a:cs typeface="Times New Roman" pitchFamily="18" charset="0"/>
                <a:sym typeface="Gill Sans" charset="0"/>
              </a:rPr>
              <a:t> </a:t>
            </a:r>
            <a:r>
              <a:rPr lang="en-US" altLang="ko-KR" dirty="0" err="1">
                <a:latin typeface="Times New Roman" pitchFamily="18" charset="0"/>
                <a:cs typeface="Times New Roman" pitchFamily="18" charset="0"/>
                <a:sym typeface="Gill Sans" charset="0"/>
              </a:rPr>
              <a:t>cứu</a:t>
            </a:r>
            <a:r>
              <a:rPr lang="en-US" altLang="ko-KR" dirty="0">
                <a:latin typeface="Times New Roman" pitchFamily="18" charset="0"/>
                <a:cs typeface="Times New Roman" pitchFamily="18" charset="0"/>
                <a:sym typeface="Gill Sans" charset="0"/>
              </a:rPr>
              <a:t> </a:t>
            </a:r>
            <a:r>
              <a:rPr lang="en-US" altLang="ko-KR" dirty="0" err="1">
                <a:latin typeface="Times New Roman" pitchFamily="18" charset="0"/>
                <a:cs typeface="Times New Roman" pitchFamily="18" charset="0"/>
                <a:sym typeface="Gill Sans" charset="0"/>
              </a:rPr>
              <a:t>tình</a:t>
            </a:r>
            <a:r>
              <a:rPr lang="en-US" altLang="ko-KR" dirty="0">
                <a:latin typeface="Times New Roman" pitchFamily="18" charset="0"/>
                <a:cs typeface="Times New Roman" pitchFamily="18" charset="0"/>
                <a:sym typeface="Gill Sans" charset="0"/>
              </a:rPr>
              <a:t> </a:t>
            </a:r>
            <a:r>
              <a:rPr lang="en-US" altLang="ko-KR" dirty="0" err="1">
                <a:latin typeface="Times New Roman" pitchFamily="18" charset="0"/>
                <a:cs typeface="Times New Roman" pitchFamily="18" charset="0"/>
                <a:sym typeface="Gill Sans" charset="0"/>
              </a:rPr>
              <a:t>trạng</a:t>
            </a:r>
            <a:r>
              <a:rPr lang="en-US" altLang="ko-KR" dirty="0">
                <a:latin typeface="Times New Roman" pitchFamily="18" charset="0"/>
                <a:cs typeface="Times New Roman" pitchFamily="18" charset="0"/>
                <a:sym typeface="Gill Sans" charset="0"/>
              </a:rPr>
              <a:t> </a:t>
            </a:r>
            <a:r>
              <a:rPr lang="en-US" altLang="ko-KR" dirty="0" err="1">
                <a:latin typeface="Times New Roman" pitchFamily="18" charset="0"/>
                <a:cs typeface="Times New Roman" pitchFamily="18" charset="0"/>
                <a:sym typeface="Gill Sans" charset="0"/>
              </a:rPr>
              <a:t>gửi</a:t>
            </a:r>
            <a:r>
              <a:rPr lang="en-US" altLang="ko-KR" dirty="0">
                <a:latin typeface="Times New Roman" pitchFamily="18" charset="0"/>
                <a:cs typeface="Times New Roman" pitchFamily="18" charset="0"/>
                <a:sym typeface="Gill Sans" charset="0"/>
              </a:rPr>
              <a:t> </a:t>
            </a:r>
            <a:r>
              <a:rPr lang="en-US" altLang="ko-KR" dirty="0" err="1">
                <a:latin typeface="Times New Roman" pitchFamily="18" charset="0"/>
                <a:cs typeface="Times New Roman" pitchFamily="18" charset="0"/>
                <a:sym typeface="Gill Sans" charset="0"/>
              </a:rPr>
              <a:t>báo</a:t>
            </a:r>
            <a:r>
              <a:rPr lang="en-US" altLang="ko-KR" dirty="0">
                <a:latin typeface="Times New Roman" pitchFamily="18" charset="0"/>
                <a:cs typeface="Times New Roman" pitchFamily="18" charset="0"/>
                <a:sym typeface="Gill Sans" charset="0"/>
              </a:rPr>
              <a:t> </a:t>
            </a:r>
            <a:r>
              <a:rPr lang="en-US" altLang="ko-KR" dirty="0" err="1">
                <a:latin typeface="Times New Roman" pitchFamily="18" charset="0"/>
                <a:cs typeface="Times New Roman" pitchFamily="18" charset="0"/>
                <a:sym typeface="Gill Sans" charset="0"/>
              </a:rPr>
              <a:t>cáo</a:t>
            </a:r>
            <a:endParaRPr lang="en-US" altLang="ko-KR" dirty="0">
              <a:latin typeface="Times New Roman" pitchFamily="18" charset="0"/>
              <a:cs typeface="Times New Roman" pitchFamily="18" charset="0"/>
              <a:sym typeface="Gill Sans" charset="0"/>
            </a:endParaRPr>
          </a:p>
          <a:p>
            <a:pPr marL="876300" indent="-342900">
              <a:buFont typeface="+mj-lt"/>
              <a:buAutoNum type="arabicPeriod"/>
            </a:pPr>
            <a:r>
              <a:rPr lang="en-US" altLang="ko-KR" dirty="0" err="1">
                <a:latin typeface="Times New Roman" pitchFamily="18" charset="0"/>
                <a:cs typeface="Times New Roman" pitchFamily="18" charset="0"/>
                <a:sym typeface="Gill Sans" charset="0"/>
              </a:rPr>
              <a:t>Thống</a:t>
            </a:r>
            <a:r>
              <a:rPr lang="en-US" altLang="ko-KR" dirty="0">
                <a:latin typeface="Times New Roman" pitchFamily="18" charset="0"/>
                <a:cs typeface="Times New Roman" pitchFamily="18" charset="0"/>
                <a:sym typeface="Gill Sans" charset="0"/>
              </a:rPr>
              <a:t> </a:t>
            </a:r>
            <a:r>
              <a:rPr lang="en-US" altLang="ko-KR" dirty="0" err="1">
                <a:latin typeface="Times New Roman" pitchFamily="18" charset="0"/>
                <a:cs typeface="Times New Roman" pitchFamily="18" charset="0"/>
                <a:sym typeface="Gill Sans" charset="0"/>
              </a:rPr>
              <a:t>kê</a:t>
            </a:r>
            <a:r>
              <a:rPr lang="vi-VN" altLang="ko-KR" dirty="0">
                <a:latin typeface="Times New Roman" pitchFamily="18" charset="0"/>
                <a:cs typeface="Times New Roman" pitchFamily="18" charset="0"/>
                <a:sym typeface="Gill Sans" charset="0"/>
              </a:rPr>
              <a:t> tình </a:t>
            </a:r>
            <a:r>
              <a:rPr lang="en-US" altLang="ko-KR" dirty="0" err="1">
                <a:latin typeface="Times New Roman" pitchFamily="18" charset="0"/>
                <a:cs typeface="Times New Roman" pitchFamily="18" charset="0"/>
                <a:sym typeface="Gill Sans" charset="0"/>
              </a:rPr>
              <a:t>trạng</a:t>
            </a:r>
            <a:r>
              <a:rPr lang="en-US" altLang="ko-KR" dirty="0">
                <a:latin typeface="Times New Roman" pitchFamily="18" charset="0"/>
                <a:cs typeface="Times New Roman" pitchFamily="18" charset="0"/>
                <a:sym typeface="Gill Sans" charset="0"/>
              </a:rPr>
              <a:t> </a:t>
            </a:r>
            <a:r>
              <a:rPr lang="en-US" altLang="ko-KR" dirty="0" err="1">
                <a:latin typeface="Times New Roman" pitchFamily="18" charset="0"/>
                <a:cs typeface="Times New Roman" pitchFamily="18" charset="0"/>
                <a:sym typeface="Gill Sans" charset="0"/>
              </a:rPr>
              <a:t>phê</a:t>
            </a:r>
            <a:r>
              <a:rPr lang="en-US" altLang="ko-KR" dirty="0">
                <a:latin typeface="Times New Roman" pitchFamily="18" charset="0"/>
                <a:cs typeface="Times New Roman" pitchFamily="18" charset="0"/>
                <a:sym typeface="Gill Sans" charset="0"/>
              </a:rPr>
              <a:t> </a:t>
            </a:r>
            <a:r>
              <a:rPr lang="en-US" altLang="ko-KR" dirty="0" err="1">
                <a:latin typeface="Times New Roman" pitchFamily="18" charset="0"/>
                <a:cs typeface="Times New Roman" pitchFamily="18" charset="0"/>
                <a:sym typeface="Gill Sans" charset="0"/>
              </a:rPr>
              <a:t>duyệt</a:t>
            </a:r>
            <a:r>
              <a:rPr lang="en-US" altLang="ko-KR" dirty="0">
                <a:latin typeface="Times New Roman" pitchFamily="18" charset="0"/>
                <a:cs typeface="Times New Roman" pitchFamily="18" charset="0"/>
                <a:sym typeface="Gill Sans" charset="0"/>
              </a:rPr>
              <a:t> </a:t>
            </a:r>
            <a:r>
              <a:rPr lang="en-US" altLang="ko-KR" dirty="0" err="1">
                <a:latin typeface="Times New Roman" pitchFamily="18" charset="0"/>
                <a:cs typeface="Times New Roman" pitchFamily="18" charset="0"/>
                <a:sym typeface="Gill Sans" charset="0"/>
              </a:rPr>
              <a:t>báo</a:t>
            </a:r>
            <a:r>
              <a:rPr lang="en-US" altLang="ko-KR" dirty="0">
                <a:latin typeface="Times New Roman" pitchFamily="18" charset="0"/>
                <a:cs typeface="Times New Roman" pitchFamily="18" charset="0"/>
                <a:sym typeface="Gill Sans" charset="0"/>
              </a:rPr>
              <a:t> </a:t>
            </a:r>
            <a:r>
              <a:rPr lang="en-US" altLang="ko-KR" dirty="0" err="1">
                <a:latin typeface="Times New Roman" pitchFamily="18" charset="0"/>
                <a:cs typeface="Times New Roman" pitchFamily="18" charset="0"/>
                <a:sym typeface="Gill Sans" charset="0"/>
              </a:rPr>
              <a:t>cáo</a:t>
            </a:r>
            <a:endParaRPr lang="vi-VN" altLang="ko-KR" dirty="0">
              <a:latin typeface="Times New Roman" pitchFamily="18" charset="0"/>
              <a:cs typeface="Times New Roman" pitchFamily="18" charset="0"/>
              <a:sym typeface="Gill Sans" charset="0"/>
            </a:endParaRPr>
          </a:p>
          <a:p>
            <a:pPr marL="876300" indent="-342900">
              <a:buFont typeface="+mj-lt"/>
              <a:buAutoNum type="arabicPeriod"/>
            </a:pPr>
            <a:r>
              <a:rPr lang="en-US" altLang="ko-KR" dirty="0" err="1">
                <a:latin typeface="Times New Roman" pitchFamily="18" charset="0"/>
                <a:cs typeface="Times New Roman" pitchFamily="18" charset="0"/>
                <a:sym typeface="Gill Sans" charset="0"/>
              </a:rPr>
              <a:t>Thống</a:t>
            </a:r>
            <a:r>
              <a:rPr lang="en-US" altLang="ko-KR" dirty="0">
                <a:latin typeface="Times New Roman" pitchFamily="18" charset="0"/>
                <a:cs typeface="Times New Roman" pitchFamily="18" charset="0"/>
                <a:sym typeface="Gill Sans" charset="0"/>
              </a:rPr>
              <a:t> </a:t>
            </a:r>
            <a:r>
              <a:rPr lang="en-US" altLang="ko-KR" dirty="0" err="1">
                <a:latin typeface="Times New Roman" pitchFamily="18" charset="0"/>
                <a:cs typeface="Times New Roman" pitchFamily="18" charset="0"/>
                <a:sym typeface="Gill Sans" charset="0"/>
              </a:rPr>
              <a:t>kê</a:t>
            </a:r>
            <a:r>
              <a:rPr lang="en-US" altLang="ko-KR" dirty="0">
                <a:latin typeface="Times New Roman" pitchFamily="18" charset="0"/>
                <a:cs typeface="Times New Roman" pitchFamily="18" charset="0"/>
                <a:sym typeface="Gill Sans" charset="0"/>
              </a:rPr>
              <a:t> </a:t>
            </a:r>
            <a:r>
              <a:rPr lang="en-US" altLang="ko-KR" dirty="0" err="1">
                <a:latin typeface="Times New Roman" pitchFamily="18" charset="0"/>
                <a:cs typeface="Times New Roman" pitchFamily="18" charset="0"/>
                <a:sym typeface="Gill Sans" charset="0"/>
              </a:rPr>
              <a:t>tình</a:t>
            </a:r>
            <a:r>
              <a:rPr lang="en-US" altLang="ko-KR" dirty="0">
                <a:latin typeface="Times New Roman" pitchFamily="18" charset="0"/>
                <a:cs typeface="Times New Roman" pitchFamily="18" charset="0"/>
                <a:sym typeface="Gill Sans" charset="0"/>
              </a:rPr>
              <a:t> </a:t>
            </a:r>
            <a:r>
              <a:rPr lang="en-US" altLang="ko-KR" dirty="0" err="1">
                <a:latin typeface="Times New Roman" pitchFamily="18" charset="0"/>
                <a:cs typeface="Times New Roman" pitchFamily="18" charset="0"/>
                <a:sym typeface="Gill Sans" charset="0"/>
              </a:rPr>
              <a:t>trạng</a:t>
            </a:r>
            <a:r>
              <a:rPr lang="en-US" altLang="ko-KR" dirty="0">
                <a:latin typeface="Times New Roman" pitchFamily="18" charset="0"/>
                <a:cs typeface="Times New Roman" pitchFamily="18" charset="0"/>
                <a:sym typeface="Gill Sans" charset="0"/>
              </a:rPr>
              <a:t> </a:t>
            </a:r>
            <a:r>
              <a:rPr lang="en-US" altLang="ko-KR" dirty="0" err="1">
                <a:latin typeface="Times New Roman" pitchFamily="18" charset="0"/>
                <a:cs typeface="Times New Roman" pitchFamily="18" charset="0"/>
                <a:sym typeface="Gill Sans" charset="0"/>
              </a:rPr>
              <a:t>gửi</a:t>
            </a:r>
            <a:r>
              <a:rPr lang="en-US" altLang="ko-KR" dirty="0">
                <a:latin typeface="Times New Roman" pitchFamily="18" charset="0"/>
                <a:cs typeface="Times New Roman" pitchFamily="18" charset="0"/>
                <a:sym typeface="Gill Sans" charset="0"/>
              </a:rPr>
              <a:t> </a:t>
            </a:r>
            <a:r>
              <a:rPr lang="en-US" altLang="ko-KR" dirty="0" err="1">
                <a:latin typeface="Times New Roman" pitchFamily="18" charset="0"/>
                <a:cs typeface="Times New Roman" pitchFamily="18" charset="0"/>
                <a:sym typeface="Gill Sans" charset="0"/>
              </a:rPr>
              <a:t>báo</a:t>
            </a:r>
            <a:r>
              <a:rPr lang="en-US" altLang="ko-KR" dirty="0">
                <a:latin typeface="Times New Roman" pitchFamily="18" charset="0"/>
                <a:cs typeface="Times New Roman" pitchFamily="18" charset="0"/>
                <a:sym typeface="Gill Sans" charset="0"/>
              </a:rPr>
              <a:t> </a:t>
            </a:r>
            <a:r>
              <a:rPr lang="en-US" altLang="ko-KR" dirty="0" err="1">
                <a:latin typeface="Times New Roman" pitchFamily="18" charset="0"/>
                <a:cs typeface="Times New Roman" pitchFamily="18" charset="0"/>
                <a:sym typeface="Gill Sans" charset="0"/>
              </a:rPr>
              <a:t>cáo</a:t>
            </a:r>
            <a:endParaRPr lang="en-US" altLang="ko-KR" dirty="0">
              <a:latin typeface="Times New Roman" pitchFamily="18" charset="0"/>
              <a:cs typeface="Times New Roman" pitchFamily="18" charset="0"/>
              <a:sym typeface="Gill Sans" charset="0"/>
            </a:endParaRPr>
          </a:p>
          <a:p>
            <a:pPr marL="876300" indent="-342900">
              <a:buFont typeface="+mj-lt"/>
              <a:buAutoNum type="arabicPeriod"/>
            </a:pPr>
            <a:r>
              <a:rPr lang="en-US" altLang="ko-KR" dirty="0" err="1">
                <a:latin typeface="Times New Roman" pitchFamily="18" charset="0"/>
                <a:cs typeface="Times New Roman" pitchFamily="18" charset="0"/>
                <a:sym typeface="Gill Sans" charset="0"/>
              </a:rPr>
              <a:t>Hỏi</a:t>
            </a:r>
            <a:r>
              <a:rPr lang="en-US" altLang="ko-KR" dirty="0">
                <a:latin typeface="Times New Roman" pitchFamily="18" charset="0"/>
                <a:cs typeface="Times New Roman" pitchFamily="18" charset="0"/>
                <a:sym typeface="Gill Sans" charset="0"/>
              </a:rPr>
              <a:t> </a:t>
            </a:r>
            <a:r>
              <a:rPr lang="en-US" altLang="ko-KR" dirty="0" err="1">
                <a:latin typeface="Times New Roman" pitchFamily="18" charset="0"/>
                <a:cs typeface="Times New Roman" pitchFamily="18" charset="0"/>
                <a:sym typeface="Gill Sans" charset="0"/>
              </a:rPr>
              <a:t>đáp</a:t>
            </a:r>
            <a:endParaRPr lang="vi-VN" altLang="ko-KR" dirty="0">
              <a:latin typeface="Times New Roman" pitchFamily="18" charset="0"/>
              <a:cs typeface="Times New Roman" pitchFamily="18" charset="0"/>
              <a:sym typeface="Gill Sans" charset="0"/>
            </a:endParaRPr>
          </a:p>
          <a:p>
            <a:pPr marL="876300" indent="-342900">
              <a:buFont typeface="+mj-lt"/>
              <a:buAutoNum type="arabicPeriod"/>
            </a:pPr>
            <a:r>
              <a:rPr lang="vi-VN" altLang="ko-KR" smtClean="0">
                <a:latin typeface="Times New Roman" pitchFamily="18" charset="0"/>
                <a:cs typeface="Times New Roman" pitchFamily="18" charset="0"/>
                <a:sym typeface="Gill Sans" charset="0"/>
              </a:rPr>
              <a:t>Phản hồi báo cáo</a:t>
            </a:r>
            <a:endParaRPr lang="vi-VN" altLang="ko-KR" dirty="0">
              <a:latin typeface="Times New Roman" pitchFamily="18" charset="0"/>
              <a:cs typeface="Times New Roman" pitchFamily="18" charset="0"/>
              <a:sym typeface="Gill Sans" charset="0"/>
            </a:endParaRPr>
          </a:p>
          <a:p>
            <a:pPr marL="876300" indent="-342900">
              <a:buFont typeface="+mj-lt"/>
              <a:buAutoNum type="arabicPeriod"/>
            </a:pPr>
            <a:r>
              <a:rPr lang="en-US" altLang="ko-KR" dirty="0" err="1">
                <a:latin typeface="Times New Roman" pitchFamily="18" charset="0"/>
                <a:cs typeface="Times New Roman" pitchFamily="18" charset="0"/>
                <a:sym typeface="Gill Sans" charset="0"/>
              </a:rPr>
              <a:t>Thay</a:t>
            </a:r>
            <a:r>
              <a:rPr lang="en-US" altLang="ko-KR" dirty="0">
                <a:latin typeface="Times New Roman" pitchFamily="18" charset="0"/>
                <a:cs typeface="Times New Roman" pitchFamily="18" charset="0"/>
                <a:sym typeface="Gill Sans" charset="0"/>
              </a:rPr>
              <a:t> </a:t>
            </a:r>
            <a:r>
              <a:rPr lang="en-US" altLang="ko-KR" dirty="0" err="1">
                <a:latin typeface="Times New Roman" pitchFamily="18" charset="0"/>
                <a:cs typeface="Times New Roman" pitchFamily="18" charset="0"/>
                <a:sym typeface="Gill Sans" charset="0"/>
              </a:rPr>
              <a:t>đổi</a:t>
            </a:r>
            <a:r>
              <a:rPr lang="en-US" altLang="ko-KR" dirty="0">
                <a:latin typeface="Times New Roman" pitchFamily="18" charset="0"/>
                <a:cs typeface="Times New Roman" pitchFamily="18" charset="0"/>
                <a:sym typeface="Gill Sans" charset="0"/>
              </a:rPr>
              <a:t> </a:t>
            </a:r>
            <a:r>
              <a:rPr lang="en-US" altLang="ko-KR" dirty="0" err="1">
                <a:latin typeface="Times New Roman" pitchFamily="18" charset="0"/>
                <a:cs typeface="Times New Roman" pitchFamily="18" charset="0"/>
                <a:sym typeface="Gill Sans" charset="0"/>
              </a:rPr>
              <a:t>lịch</a:t>
            </a:r>
            <a:r>
              <a:rPr lang="en-US" altLang="ko-KR" dirty="0">
                <a:latin typeface="Times New Roman" pitchFamily="18" charset="0"/>
                <a:cs typeface="Times New Roman" pitchFamily="18" charset="0"/>
                <a:sym typeface="Gill Sans" charset="0"/>
              </a:rPr>
              <a:t> </a:t>
            </a:r>
            <a:r>
              <a:rPr lang="en-US" altLang="ko-KR" dirty="0" err="1">
                <a:latin typeface="Times New Roman" pitchFamily="18" charset="0"/>
                <a:cs typeface="Times New Roman" pitchFamily="18" charset="0"/>
                <a:sym typeface="Gill Sans" charset="0"/>
              </a:rPr>
              <a:t>trình</a:t>
            </a:r>
            <a:endParaRPr lang="en-US" altLang="ko-KR" dirty="0">
              <a:latin typeface="Times New Roman" pitchFamily="18" charset="0"/>
              <a:cs typeface="Times New Roman" pitchFamily="18" charset="0"/>
              <a:sym typeface="Gill Sans" charset="0"/>
            </a:endParaRPr>
          </a:p>
          <a:p>
            <a:pPr marL="876300" indent="-342900">
              <a:buFont typeface="+mj-lt"/>
              <a:buAutoNum type="arabicPeriod"/>
            </a:pPr>
            <a:r>
              <a:rPr lang="en-US" altLang="ko-KR" dirty="0" err="1">
                <a:latin typeface="Times New Roman" pitchFamily="18" charset="0"/>
                <a:cs typeface="Times New Roman" pitchFamily="18" charset="0"/>
                <a:sym typeface="Gill Sans" charset="0"/>
              </a:rPr>
              <a:t>Quản</a:t>
            </a:r>
            <a:r>
              <a:rPr lang="en-US" altLang="ko-KR" dirty="0">
                <a:latin typeface="Times New Roman" pitchFamily="18" charset="0"/>
                <a:cs typeface="Times New Roman" pitchFamily="18" charset="0"/>
                <a:sym typeface="Gill Sans" charset="0"/>
              </a:rPr>
              <a:t> </a:t>
            </a:r>
            <a:r>
              <a:rPr lang="en-US" altLang="ko-KR" dirty="0" err="1">
                <a:latin typeface="Times New Roman" pitchFamily="18" charset="0"/>
                <a:cs typeface="Times New Roman" pitchFamily="18" charset="0"/>
                <a:sym typeface="Gill Sans" charset="0"/>
              </a:rPr>
              <a:t>lý</a:t>
            </a:r>
            <a:r>
              <a:rPr lang="en-US" altLang="ko-KR" dirty="0">
                <a:latin typeface="Times New Roman" pitchFamily="18" charset="0"/>
                <a:cs typeface="Times New Roman" pitchFamily="18" charset="0"/>
                <a:sym typeface="Gill Sans" charset="0"/>
              </a:rPr>
              <a:t> </a:t>
            </a:r>
            <a:r>
              <a:rPr lang="en-US" altLang="ko-KR" dirty="0" err="1">
                <a:latin typeface="Times New Roman" pitchFamily="18" charset="0"/>
                <a:cs typeface="Times New Roman" pitchFamily="18" charset="0"/>
                <a:sym typeface="Gill Sans" charset="0"/>
              </a:rPr>
              <a:t>mẫu</a:t>
            </a:r>
            <a:r>
              <a:rPr lang="en-US" altLang="ko-KR" dirty="0">
                <a:latin typeface="Times New Roman" pitchFamily="18" charset="0"/>
                <a:cs typeface="Times New Roman" pitchFamily="18" charset="0"/>
                <a:sym typeface="Gill Sans" charset="0"/>
              </a:rPr>
              <a:t> </a:t>
            </a:r>
            <a:r>
              <a:rPr lang="en-US" altLang="ko-KR" dirty="0" err="1">
                <a:latin typeface="Times New Roman" pitchFamily="18" charset="0"/>
                <a:cs typeface="Times New Roman" pitchFamily="18" charset="0"/>
                <a:sym typeface="Gill Sans" charset="0"/>
              </a:rPr>
              <a:t>biểu</a:t>
            </a:r>
            <a:endParaRPr lang="en-US" altLang="ko-KR" dirty="0">
              <a:latin typeface="Times New Roman" pitchFamily="18" charset="0"/>
              <a:cs typeface="Times New Roman" pitchFamily="18" charset="0"/>
              <a:sym typeface="Gill Sans" charset="0"/>
            </a:endParaRPr>
          </a:p>
          <a:p>
            <a:pPr marL="876300" indent="-342900">
              <a:buFont typeface="+mj-lt"/>
              <a:buAutoNum type="arabicPeriod"/>
            </a:pPr>
            <a:r>
              <a:rPr lang="en-US" altLang="ko-KR" dirty="0" err="1">
                <a:latin typeface="Times New Roman" pitchFamily="18" charset="0"/>
                <a:cs typeface="Times New Roman" pitchFamily="18" charset="0"/>
                <a:sym typeface="Gill Sans" charset="0"/>
              </a:rPr>
              <a:t>Quy</a:t>
            </a:r>
            <a:r>
              <a:rPr lang="en-US" altLang="ko-KR" dirty="0">
                <a:latin typeface="Times New Roman" pitchFamily="18" charset="0"/>
                <a:cs typeface="Times New Roman" pitchFamily="18" charset="0"/>
                <a:sym typeface="Gill Sans" charset="0"/>
              </a:rPr>
              <a:t> </a:t>
            </a:r>
            <a:r>
              <a:rPr lang="en-US" altLang="ko-KR" dirty="0" err="1">
                <a:latin typeface="Times New Roman" pitchFamily="18" charset="0"/>
                <a:cs typeface="Times New Roman" pitchFamily="18" charset="0"/>
                <a:sym typeface="Gill Sans" charset="0"/>
              </a:rPr>
              <a:t>trình</a:t>
            </a:r>
            <a:r>
              <a:rPr lang="en-US" altLang="ko-KR" dirty="0">
                <a:latin typeface="Times New Roman" pitchFamily="18" charset="0"/>
                <a:cs typeface="Times New Roman" pitchFamily="18" charset="0"/>
                <a:sym typeface="Gill Sans" charset="0"/>
              </a:rPr>
              <a:t> real time</a:t>
            </a:r>
          </a:p>
          <a:p>
            <a:pPr marL="876300" indent="-342900">
              <a:buFont typeface="+mj-lt"/>
              <a:buAutoNum type="arabicPeriod"/>
            </a:pPr>
            <a:r>
              <a:rPr lang="en-US" altLang="ko-KR" dirty="0" err="1">
                <a:latin typeface="Times New Roman" pitchFamily="18" charset="0"/>
                <a:cs typeface="Times New Roman" pitchFamily="18" charset="0"/>
                <a:sym typeface="Gill Sans" charset="0"/>
              </a:rPr>
              <a:t>Quá</a:t>
            </a:r>
            <a:r>
              <a:rPr lang="en-US" altLang="ko-KR" dirty="0">
                <a:latin typeface="Times New Roman" pitchFamily="18" charset="0"/>
                <a:cs typeface="Times New Roman" pitchFamily="18" charset="0"/>
                <a:sym typeface="Gill Sans" charset="0"/>
              </a:rPr>
              <a:t> </a:t>
            </a:r>
            <a:r>
              <a:rPr lang="en-US" altLang="ko-KR" dirty="0" err="1">
                <a:latin typeface="Times New Roman" pitchFamily="18" charset="0"/>
                <a:cs typeface="Times New Roman" pitchFamily="18" charset="0"/>
                <a:sym typeface="Gill Sans" charset="0"/>
              </a:rPr>
              <a:t>trình</a:t>
            </a:r>
            <a:r>
              <a:rPr lang="en-US" altLang="ko-KR" dirty="0">
                <a:latin typeface="Times New Roman" pitchFamily="18" charset="0"/>
                <a:cs typeface="Times New Roman" pitchFamily="18" charset="0"/>
                <a:sym typeface="Gill Sans" charset="0"/>
              </a:rPr>
              <a:t> </a:t>
            </a:r>
            <a:r>
              <a:rPr lang="en-US" altLang="ko-KR" dirty="0" err="1">
                <a:latin typeface="Times New Roman" pitchFamily="18" charset="0"/>
                <a:cs typeface="Times New Roman" pitchFamily="18" charset="0"/>
                <a:sym typeface="Gill Sans" charset="0"/>
              </a:rPr>
              <a:t>theo</a:t>
            </a:r>
            <a:r>
              <a:rPr lang="en-US" altLang="ko-KR" dirty="0">
                <a:latin typeface="Times New Roman" pitchFamily="18" charset="0"/>
                <a:cs typeface="Times New Roman" pitchFamily="18" charset="0"/>
                <a:sym typeface="Gill Sans" charset="0"/>
              </a:rPr>
              <a:t> </a:t>
            </a:r>
            <a:r>
              <a:rPr lang="en-US" altLang="ko-KR" dirty="0" err="1">
                <a:latin typeface="Times New Roman" pitchFamily="18" charset="0"/>
                <a:cs typeface="Times New Roman" pitchFamily="18" charset="0"/>
                <a:sym typeface="Gill Sans" charset="0"/>
              </a:rPr>
              <a:t>dõi</a:t>
            </a:r>
            <a:endParaRPr lang="en-US" altLang="ko-KR" dirty="0">
              <a:latin typeface="Times New Roman" pitchFamily="18" charset="0"/>
              <a:cs typeface="Times New Roman" pitchFamily="18" charset="0"/>
              <a:sym typeface="Gill Sans" charset="0"/>
            </a:endParaRPr>
          </a:p>
          <a:p>
            <a:pPr marL="876300" indent="-342900">
              <a:buFont typeface="+mj-lt"/>
              <a:buAutoNum type="arabicPeriod"/>
            </a:pPr>
            <a:r>
              <a:rPr lang="en-US" altLang="ko-KR" dirty="0" err="1">
                <a:latin typeface="Times New Roman" pitchFamily="18" charset="0"/>
                <a:cs typeface="Times New Roman" pitchFamily="18" charset="0"/>
                <a:sym typeface="Gill Sans" charset="0"/>
              </a:rPr>
              <a:t>Tra</a:t>
            </a:r>
            <a:r>
              <a:rPr lang="en-US" altLang="ko-KR" dirty="0">
                <a:latin typeface="Times New Roman" pitchFamily="18" charset="0"/>
                <a:cs typeface="Times New Roman" pitchFamily="18" charset="0"/>
                <a:sym typeface="Gill Sans" charset="0"/>
              </a:rPr>
              <a:t> </a:t>
            </a:r>
            <a:r>
              <a:rPr lang="en-US" altLang="ko-KR" dirty="0" err="1">
                <a:latin typeface="Times New Roman" pitchFamily="18" charset="0"/>
                <a:cs typeface="Times New Roman" pitchFamily="18" charset="0"/>
                <a:sym typeface="Gill Sans" charset="0"/>
              </a:rPr>
              <a:t>cứu</a:t>
            </a:r>
            <a:r>
              <a:rPr lang="en-US" altLang="ko-KR" dirty="0">
                <a:latin typeface="Times New Roman" pitchFamily="18" charset="0"/>
                <a:cs typeface="Times New Roman" pitchFamily="18" charset="0"/>
                <a:sym typeface="Gill Sans" charset="0"/>
              </a:rPr>
              <a:t> </a:t>
            </a:r>
            <a:r>
              <a:rPr lang="en-US" altLang="ko-KR" dirty="0" err="1">
                <a:latin typeface="Times New Roman" pitchFamily="18" charset="0"/>
                <a:cs typeface="Times New Roman" pitchFamily="18" charset="0"/>
                <a:sym typeface="Gill Sans" charset="0"/>
              </a:rPr>
              <a:t>nhật</a:t>
            </a:r>
            <a:r>
              <a:rPr lang="en-US" altLang="ko-KR" dirty="0">
                <a:latin typeface="Times New Roman" pitchFamily="18" charset="0"/>
                <a:cs typeface="Times New Roman" pitchFamily="18" charset="0"/>
                <a:sym typeface="Gill Sans" charset="0"/>
              </a:rPr>
              <a:t> </a:t>
            </a:r>
            <a:r>
              <a:rPr lang="en-US" altLang="ko-KR" dirty="0" err="1">
                <a:latin typeface="Times New Roman" pitchFamily="18" charset="0"/>
                <a:cs typeface="Times New Roman" pitchFamily="18" charset="0"/>
                <a:sym typeface="Gill Sans" charset="0"/>
              </a:rPr>
              <a:t>thao</a:t>
            </a:r>
            <a:r>
              <a:rPr lang="en-US" altLang="ko-KR" dirty="0">
                <a:latin typeface="Times New Roman" pitchFamily="18" charset="0"/>
                <a:cs typeface="Times New Roman" pitchFamily="18" charset="0"/>
                <a:sym typeface="Gill Sans" charset="0"/>
              </a:rPr>
              <a:t> </a:t>
            </a:r>
            <a:r>
              <a:rPr lang="en-US" altLang="ko-KR" dirty="0" err="1">
                <a:latin typeface="Times New Roman" pitchFamily="18" charset="0"/>
                <a:cs typeface="Times New Roman" pitchFamily="18" charset="0"/>
                <a:sym typeface="Gill Sans" charset="0"/>
              </a:rPr>
              <a:t>tác</a:t>
            </a:r>
            <a:r>
              <a:rPr lang="en-US" altLang="ko-KR" dirty="0">
                <a:latin typeface="Times New Roman" pitchFamily="18" charset="0"/>
                <a:cs typeface="Times New Roman" pitchFamily="18" charset="0"/>
                <a:sym typeface="Gill Sans" charset="0"/>
              </a:rPr>
              <a:t> </a:t>
            </a:r>
            <a:r>
              <a:rPr lang="en-US" altLang="ko-KR" dirty="0" err="1">
                <a:latin typeface="Times New Roman" pitchFamily="18" charset="0"/>
                <a:cs typeface="Times New Roman" pitchFamily="18" charset="0"/>
                <a:sym typeface="Gill Sans" charset="0"/>
              </a:rPr>
              <a:t>trên</a:t>
            </a:r>
            <a:r>
              <a:rPr lang="en-US" altLang="ko-KR" dirty="0">
                <a:latin typeface="Times New Roman" pitchFamily="18" charset="0"/>
                <a:cs typeface="Times New Roman" pitchFamily="18" charset="0"/>
                <a:sym typeface="Gill Sans" charset="0"/>
              </a:rPr>
              <a:t> menu</a:t>
            </a:r>
          </a:p>
          <a:p>
            <a:pPr marL="876300" indent="-342900">
              <a:buFont typeface="+mj-lt"/>
              <a:buAutoNum type="arabicPeriod"/>
            </a:pPr>
            <a:r>
              <a:rPr lang="en-US" altLang="ko-KR" dirty="0" err="1">
                <a:latin typeface="Times New Roman" pitchFamily="18" charset="0"/>
                <a:cs typeface="Times New Roman" pitchFamily="18" charset="0"/>
                <a:sym typeface="Gill Sans" charset="0"/>
              </a:rPr>
              <a:t>Quản</a:t>
            </a:r>
            <a:r>
              <a:rPr lang="en-US" altLang="ko-KR" dirty="0">
                <a:latin typeface="Times New Roman" pitchFamily="18" charset="0"/>
                <a:cs typeface="Times New Roman" pitchFamily="18" charset="0"/>
                <a:sym typeface="Gill Sans" charset="0"/>
              </a:rPr>
              <a:t> </a:t>
            </a:r>
            <a:r>
              <a:rPr lang="en-US" altLang="ko-KR" dirty="0" err="1">
                <a:latin typeface="Times New Roman" pitchFamily="18" charset="0"/>
                <a:cs typeface="Times New Roman" pitchFamily="18" charset="0"/>
                <a:sym typeface="Gill Sans" charset="0"/>
              </a:rPr>
              <a:t>trị</a:t>
            </a:r>
            <a:r>
              <a:rPr lang="en-US" altLang="ko-KR" dirty="0">
                <a:latin typeface="Times New Roman" pitchFamily="18" charset="0"/>
                <a:cs typeface="Times New Roman" pitchFamily="18" charset="0"/>
                <a:sym typeface="Gill Sans" charset="0"/>
              </a:rPr>
              <a:t> UDSS</a:t>
            </a:r>
          </a:p>
          <a:p>
            <a:pPr marL="876300" indent="-342900">
              <a:buFont typeface="+mj-lt"/>
              <a:buAutoNum type="arabicPeriod"/>
            </a:pPr>
            <a:r>
              <a:rPr lang="en-US" altLang="ko-KR" dirty="0" err="1">
                <a:latin typeface="Times New Roman" pitchFamily="18" charset="0"/>
                <a:cs typeface="Times New Roman" pitchFamily="18" charset="0"/>
                <a:sym typeface="Gill Sans" charset="0"/>
              </a:rPr>
              <a:t>Phân</a:t>
            </a:r>
            <a:r>
              <a:rPr lang="en-US" altLang="ko-KR" dirty="0">
                <a:latin typeface="Times New Roman" pitchFamily="18" charset="0"/>
                <a:cs typeface="Times New Roman" pitchFamily="18" charset="0"/>
                <a:sym typeface="Gill Sans" charset="0"/>
              </a:rPr>
              <a:t> </a:t>
            </a:r>
            <a:r>
              <a:rPr lang="en-US" altLang="ko-KR" dirty="0" err="1">
                <a:latin typeface="Times New Roman" pitchFamily="18" charset="0"/>
                <a:cs typeface="Times New Roman" pitchFamily="18" charset="0"/>
                <a:sym typeface="Gill Sans" charset="0"/>
              </a:rPr>
              <a:t>quyền</a:t>
            </a:r>
            <a:r>
              <a:rPr lang="en-US" altLang="ko-KR" dirty="0">
                <a:latin typeface="Times New Roman" pitchFamily="18" charset="0"/>
                <a:cs typeface="Times New Roman" pitchFamily="18" charset="0"/>
                <a:sym typeface="Gill Sans" charset="0"/>
              </a:rPr>
              <a:t> </a:t>
            </a:r>
            <a:r>
              <a:rPr lang="en-US" altLang="ko-KR" dirty="0" err="1">
                <a:latin typeface="Times New Roman" pitchFamily="18" charset="0"/>
                <a:cs typeface="Times New Roman" pitchFamily="18" charset="0"/>
                <a:sym typeface="Gill Sans" charset="0"/>
              </a:rPr>
              <a:t>cho</a:t>
            </a:r>
            <a:r>
              <a:rPr lang="en-US" altLang="ko-KR" dirty="0">
                <a:latin typeface="Times New Roman" pitchFamily="18" charset="0"/>
                <a:cs typeface="Times New Roman" pitchFamily="18" charset="0"/>
                <a:sym typeface="Gill Sans" charset="0"/>
              </a:rPr>
              <a:t> </a:t>
            </a:r>
            <a:r>
              <a:rPr lang="en-US" altLang="ko-KR" dirty="0" err="1">
                <a:latin typeface="Times New Roman" pitchFamily="18" charset="0"/>
                <a:cs typeface="Times New Roman" pitchFamily="18" charset="0"/>
                <a:sym typeface="Gill Sans" charset="0"/>
              </a:rPr>
              <a:t>người</a:t>
            </a:r>
            <a:r>
              <a:rPr lang="en-US" altLang="ko-KR" dirty="0">
                <a:latin typeface="Times New Roman" pitchFamily="18" charset="0"/>
                <a:cs typeface="Times New Roman" pitchFamily="18" charset="0"/>
                <a:sym typeface="Gill Sans" charset="0"/>
              </a:rPr>
              <a:t> </a:t>
            </a:r>
            <a:r>
              <a:rPr lang="en-US" altLang="ko-KR" dirty="0" err="1">
                <a:latin typeface="Times New Roman" pitchFamily="18" charset="0"/>
                <a:cs typeface="Times New Roman" pitchFamily="18" charset="0"/>
                <a:sym typeface="Gill Sans" charset="0"/>
              </a:rPr>
              <a:t>dùng</a:t>
            </a:r>
            <a:r>
              <a:rPr lang="en-US" altLang="ko-KR" dirty="0">
                <a:latin typeface="Times New Roman" pitchFamily="18" charset="0"/>
                <a:cs typeface="Times New Roman" pitchFamily="18" charset="0"/>
                <a:sym typeface="Gill Sans" charset="0"/>
              </a:rPr>
              <a:t> NHNN</a:t>
            </a:r>
          </a:p>
          <a:p>
            <a:pPr marL="876300" indent="-342900">
              <a:buFont typeface="+mj-lt"/>
              <a:buAutoNum type="arabicPeriod"/>
            </a:pPr>
            <a:r>
              <a:rPr lang="en-US" altLang="ko-KR" dirty="0" err="1">
                <a:latin typeface="Times New Roman" pitchFamily="18" charset="0"/>
                <a:cs typeface="Times New Roman" pitchFamily="18" charset="0"/>
                <a:sym typeface="Gill Sans" charset="0"/>
              </a:rPr>
              <a:t>Thông</a:t>
            </a:r>
            <a:r>
              <a:rPr lang="en-US" altLang="ko-KR" dirty="0">
                <a:latin typeface="Times New Roman" pitchFamily="18" charset="0"/>
                <a:cs typeface="Times New Roman" pitchFamily="18" charset="0"/>
                <a:sym typeface="Gill Sans" charset="0"/>
              </a:rPr>
              <a:t> tin </a:t>
            </a:r>
            <a:r>
              <a:rPr lang="en-US" altLang="ko-KR" dirty="0" err="1">
                <a:latin typeface="Times New Roman" pitchFamily="18" charset="0"/>
                <a:cs typeface="Times New Roman" pitchFamily="18" charset="0"/>
                <a:sym typeface="Gill Sans" charset="0"/>
              </a:rPr>
              <a:t>người</a:t>
            </a:r>
            <a:r>
              <a:rPr lang="en-US" altLang="ko-KR" dirty="0">
                <a:latin typeface="Times New Roman" pitchFamily="18" charset="0"/>
                <a:cs typeface="Times New Roman" pitchFamily="18" charset="0"/>
                <a:sym typeface="Gill Sans" charset="0"/>
              </a:rPr>
              <a:t> </a:t>
            </a:r>
            <a:r>
              <a:rPr lang="en-US" altLang="ko-KR" dirty="0" err="1">
                <a:latin typeface="Times New Roman" pitchFamily="18" charset="0"/>
                <a:cs typeface="Times New Roman" pitchFamily="18" charset="0"/>
                <a:sym typeface="Gill Sans" charset="0"/>
              </a:rPr>
              <a:t>dùng</a:t>
            </a:r>
            <a:r>
              <a:rPr lang="en-US" altLang="ko-KR" dirty="0">
                <a:latin typeface="Times New Roman" pitchFamily="18" charset="0"/>
                <a:cs typeface="Times New Roman" pitchFamily="18" charset="0"/>
                <a:sym typeface="Gill Sans" charset="0"/>
              </a:rPr>
              <a:t> </a:t>
            </a:r>
            <a:r>
              <a:rPr lang="en-US" altLang="ko-KR" dirty="0" err="1">
                <a:latin typeface="Times New Roman" pitchFamily="18" charset="0"/>
                <a:cs typeface="Times New Roman" pitchFamily="18" charset="0"/>
                <a:sym typeface="Gill Sans" charset="0"/>
              </a:rPr>
              <a:t>phê</a:t>
            </a:r>
            <a:r>
              <a:rPr lang="en-US" altLang="ko-KR" dirty="0">
                <a:latin typeface="Times New Roman" pitchFamily="18" charset="0"/>
                <a:cs typeface="Times New Roman" pitchFamily="18" charset="0"/>
                <a:sym typeface="Gill Sans" charset="0"/>
              </a:rPr>
              <a:t> </a:t>
            </a:r>
            <a:r>
              <a:rPr lang="en-US" altLang="ko-KR" dirty="0" err="1">
                <a:latin typeface="Times New Roman" pitchFamily="18" charset="0"/>
                <a:cs typeface="Times New Roman" pitchFamily="18" charset="0"/>
                <a:sym typeface="Gill Sans" charset="0"/>
              </a:rPr>
              <a:t>duyệt</a:t>
            </a:r>
            <a:r>
              <a:rPr lang="en-US" altLang="ko-KR" dirty="0">
                <a:latin typeface="Times New Roman" pitchFamily="18" charset="0"/>
                <a:cs typeface="Times New Roman" pitchFamily="18" charset="0"/>
                <a:sym typeface="Gill Sans" charset="0"/>
              </a:rPr>
              <a:t> </a:t>
            </a:r>
            <a:r>
              <a:rPr lang="en-US" altLang="ko-KR" dirty="0" err="1">
                <a:latin typeface="Times New Roman" pitchFamily="18" charset="0"/>
                <a:cs typeface="Times New Roman" pitchFamily="18" charset="0"/>
                <a:sym typeface="Gill Sans" charset="0"/>
              </a:rPr>
              <a:t>báo</a:t>
            </a:r>
            <a:r>
              <a:rPr lang="en-US" altLang="ko-KR" dirty="0">
                <a:latin typeface="Times New Roman" pitchFamily="18" charset="0"/>
                <a:cs typeface="Times New Roman" pitchFamily="18" charset="0"/>
                <a:sym typeface="Gill Sans" charset="0"/>
              </a:rPr>
              <a:t> </a:t>
            </a:r>
            <a:r>
              <a:rPr lang="en-US" altLang="ko-KR" dirty="0" err="1">
                <a:latin typeface="Times New Roman" pitchFamily="18" charset="0"/>
                <a:cs typeface="Times New Roman" pitchFamily="18" charset="0"/>
                <a:sym typeface="Gill Sans" charset="0"/>
              </a:rPr>
              <a:t>cáo</a:t>
            </a:r>
            <a:endParaRPr lang="vi-VN" altLang="ko-KR" dirty="0">
              <a:latin typeface="Times New Roman" pitchFamily="18" charset="0"/>
              <a:cs typeface="Times New Roman" pitchFamily="18" charset="0"/>
              <a:sym typeface="Gill Sans" charset="0"/>
            </a:endParaRPr>
          </a:p>
          <a:p>
            <a:pPr marL="876300" indent="-342900">
              <a:buFont typeface="+mj-lt"/>
              <a:buAutoNum type="arabicPeriod"/>
            </a:pPr>
            <a:r>
              <a:rPr lang="en-US" altLang="ko-KR" dirty="0" err="1">
                <a:latin typeface="Times New Roman" pitchFamily="18" charset="0"/>
                <a:cs typeface="Times New Roman" pitchFamily="18" charset="0"/>
                <a:sym typeface="Gill Sans" charset="0"/>
              </a:rPr>
              <a:t>Tự</a:t>
            </a:r>
            <a:r>
              <a:rPr lang="en-US" altLang="ko-KR" dirty="0">
                <a:latin typeface="Times New Roman" pitchFamily="18" charset="0"/>
                <a:cs typeface="Times New Roman" pitchFamily="18" charset="0"/>
                <a:sym typeface="Gill Sans" charset="0"/>
              </a:rPr>
              <a:t> </a:t>
            </a:r>
            <a:r>
              <a:rPr lang="en-US" altLang="ko-KR" dirty="0" err="1">
                <a:latin typeface="Times New Roman" pitchFamily="18" charset="0"/>
                <a:cs typeface="Times New Roman" pitchFamily="18" charset="0"/>
                <a:sym typeface="Gill Sans" charset="0"/>
              </a:rPr>
              <a:t>động</a:t>
            </a:r>
            <a:r>
              <a:rPr lang="en-US" altLang="ko-KR" dirty="0">
                <a:latin typeface="Times New Roman" pitchFamily="18" charset="0"/>
                <a:cs typeface="Times New Roman" pitchFamily="18" charset="0"/>
                <a:sym typeface="Gill Sans" charset="0"/>
              </a:rPr>
              <a:t> </a:t>
            </a:r>
            <a:r>
              <a:rPr lang="en-US" altLang="ko-KR" dirty="0" err="1">
                <a:latin typeface="Times New Roman" pitchFamily="18" charset="0"/>
                <a:cs typeface="Times New Roman" pitchFamily="18" charset="0"/>
                <a:sym typeface="Gill Sans" charset="0"/>
              </a:rPr>
              <a:t>gửi</a:t>
            </a:r>
            <a:r>
              <a:rPr lang="en-US" altLang="ko-KR" dirty="0">
                <a:latin typeface="Times New Roman" pitchFamily="18" charset="0"/>
                <a:cs typeface="Times New Roman" pitchFamily="18" charset="0"/>
                <a:sym typeface="Gill Sans" charset="0"/>
              </a:rPr>
              <a:t> mail </a:t>
            </a:r>
            <a:r>
              <a:rPr lang="en-US" altLang="ko-KR" dirty="0" err="1">
                <a:latin typeface="Times New Roman" pitchFamily="18" charset="0"/>
                <a:cs typeface="Times New Roman" pitchFamily="18" charset="0"/>
                <a:sym typeface="Gill Sans" charset="0"/>
              </a:rPr>
              <a:t>tình</a:t>
            </a:r>
            <a:r>
              <a:rPr lang="en-US" altLang="ko-KR" dirty="0">
                <a:latin typeface="Times New Roman" pitchFamily="18" charset="0"/>
                <a:cs typeface="Times New Roman" pitchFamily="18" charset="0"/>
                <a:sym typeface="Gill Sans" charset="0"/>
              </a:rPr>
              <a:t> </a:t>
            </a:r>
            <a:r>
              <a:rPr lang="en-US" altLang="ko-KR" dirty="0" err="1">
                <a:latin typeface="Times New Roman" pitchFamily="18" charset="0"/>
                <a:cs typeface="Times New Roman" pitchFamily="18" charset="0"/>
                <a:sym typeface="Gill Sans" charset="0"/>
              </a:rPr>
              <a:t>trạng</a:t>
            </a:r>
            <a:r>
              <a:rPr lang="en-US" altLang="ko-KR" dirty="0">
                <a:latin typeface="Times New Roman" pitchFamily="18" charset="0"/>
                <a:cs typeface="Times New Roman" pitchFamily="18" charset="0"/>
                <a:sym typeface="Gill Sans" charset="0"/>
              </a:rPr>
              <a:t> </a:t>
            </a:r>
            <a:r>
              <a:rPr lang="en-US" altLang="ko-KR" dirty="0" err="1">
                <a:latin typeface="Times New Roman" pitchFamily="18" charset="0"/>
                <a:cs typeface="Times New Roman" pitchFamily="18" charset="0"/>
                <a:sym typeface="Gill Sans" charset="0"/>
              </a:rPr>
              <a:t>báo</a:t>
            </a:r>
            <a:r>
              <a:rPr lang="en-US" altLang="ko-KR" dirty="0">
                <a:latin typeface="Times New Roman" pitchFamily="18" charset="0"/>
                <a:cs typeface="Times New Roman" pitchFamily="18" charset="0"/>
                <a:sym typeface="Gill Sans" charset="0"/>
              </a:rPr>
              <a:t> </a:t>
            </a:r>
            <a:r>
              <a:rPr lang="en-US" altLang="ko-KR" dirty="0" err="1">
                <a:latin typeface="Times New Roman" pitchFamily="18" charset="0"/>
                <a:cs typeface="Times New Roman" pitchFamily="18" charset="0"/>
                <a:sym typeface="Gill Sans" charset="0"/>
              </a:rPr>
              <a:t>cáo</a:t>
            </a:r>
            <a:endParaRPr lang="vi-VN" altLang="ko-KR" dirty="0">
              <a:latin typeface="Times New Roman" pitchFamily="18" charset="0"/>
              <a:cs typeface="Times New Roman" pitchFamily="18" charset="0"/>
              <a:sym typeface="Gill Sans" charset="0"/>
            </a:endParaRPr>
          </a:p>
          <a:p>
            <a:pPr marL="933450" indent="-400050">
              <a:buFont typeface="+mj-lt"/>
              <a:buAutoNum type="arabicPeriod"/>
            </a:pPr>
            <a:endParaRPr lang="en-US" altLang="ko-KR" dirty="0">
              <a:solidFill>
                <a:schemeClr val="tx2"/>
              </a:solidFill>
              <a:latin typeface="Times New Roman" pitchFamily="18" charset="0"/>
              <a:ea typeface="Gill Sans" charset="0"/>
              <a:cs typeface="Times New Roman" pitchFamily="18" charset="0"/>
              <a:sym typeface="Gill Sans" charset="0"/>
            </a:endParaRPr>
          </a:p>
          <a:p>
            <a:pPr marL="533400"/>
            <a:endParaRPr lang="en-US" altLang="ko-KR" dirty="0">
              <a:solidFill>
                <a:schemeClr val="tx2"/>
              </a:solidFill>
              <a:latin typeface="Times New Roman" pitchFamily="18" charset="0"/>
              <a:ea typeface="Gill Sans" charset="0"/>
              <a:cs typeface="Times New Roman" pitchFamily="18" charset="0"/>
              <a:sym typeface="Gill Sans" charset="0"/>
            </a:endParaRPr>
          </a:p>
        </p:txBody>
      </p:sp>
    </p:spTree>
    <p:extLst>
      <p:ext uri="{BB962C8B-B14F-4D97-AF65-F5344CB8AC3E}">
        <p14:creationId xmlns:p14="http://schemas.microsoft.com/office/powerpoint/2010/main" val="3222400623"/>
      </p:ext>
    </p:extLst>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 name="Picture 9"/>
          <p:cNvPicPr>
            <a:picLocks noChangeAspect="1" noChangeArrowheads="1"/>
          </p:cNvPicPr>
          <p:nvPr/>
        </p:nvPicPr>
        <p:blipFill rotWithShape="1">
          <a:blip r:embed="rId2" cstate="print">
            <a:duotone>
              <a:schemeClr val="accent1">
                <a:shade val="45000"/>
                <a:satMod val="135000"/>
              </a:schemeClr>
              <a:prstClr val="white"/>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rcRect l="20774" r="8544"/>
          <a:stretch/>
        </p:blipFill>
        <p:spPr bwMode="gray">
          <a:xfrm>
            <a:off x="2209" y="44624"/>
            <a:ext cx="9906000" cy="7104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4" name="직사각형 53"/>
          <p:cNvSpPr/>
          <p:nvPr/>
        </p:nvSpPr>
        <p:spPr>
          <a:xfrm flipV="1">
            <a:off x="-2209" y="-7621"/>
            <a:ext cx="9908209" cy="4571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prstClr val="white"/>
              </a:solidFill>
              <a:latin typeface="Times New Roman" panose="02020603050405020304" pitchFamily="18" charset="0"/>
              <a:cs typeface="Times New Roman" panose="02020603050405020304" pitchFamily="18" charset="0"/>
            </a:endParaRPr>
          </a:p>
        </p:txBody>
      </p:sp>
      <p:sp>
        <p:nvSpPr>
          <p:cNvPr id="57" name="TextBox 34"/>
          <p:cNvSpPr txBox="1">
            <a:spLocks noChangeArrowheads="1"/>
          </p:cNvSpPr>
          <p:nvPr/>
        </p:nvSpPr>
        <p:spPr bwMode="auto">
          <a:xfrm>
            <a:off x="232324" y="213807"/>
            <a:ext cx="9833244" cy="615553"/>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ko-KR" sz="2000" b="1" kern="0" spc="-4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7.1 </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Internal / Trang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chính</a:t>
            </a:r>
            <a:endPar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a:p>
            <a:pPr marL="0" lvl="1" defTabSz="762000" eaLnBrk="0" latinLnBrk="0" hangingPunct="0">
              <a:buClr>
                <a:prstClr val="black"/>
              </a:buClr>
              <a:buSzPct val="140000"/>
              <a:tabLst>
                <a:tab pos="5648325" algn="l"/>
              </a:tabLst>
              <a:defRPr/>
            </a:pPr>
            <a:endParaRPr lang="ko-KR" altLang="en-US"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sp>
        <p:nvSpPr>
          <p:cNvPr id="8" name="TextBox 7"/>
          <p:cNvSpPr txBox="1"/>
          <p:nvPr/>
        </p:nvSpPr>
        <p:spPr>
          <a:xfrm>
            <a:off x="488504" y="1640989"/>
            <a:ext cx="8856984" cy="369332"/>
          </a:xfrm>
          <a:prstGeom prst="rect">
            <a:avLst/>
          </a:prstGeom>
          <a:noFill/>
        </p:spPr>
        <p:txBody>
          <a:bodyPr wrap="square" rtlCol="0">
            <a:spAutoFit/>
          </a:bodyPr>
          <a:lstStyle/>
          <a:p>
            <a:pPr marL="533400"/>
            <a:endParaRPr lang="en-US" altLang="ko-KR">
              <a:solidFill>
                <a:schemeClr val="tx2"/>
              </a:solidFill>
              <a:latin typeface="Times New Roman" pitchFamily="18" charset="0"/>
              <a:ea typeface="Gill Sans" charset="0"/>
              <a:cs typeface="Times New Roman" pitchFamily="18" charset="0"/>
              <a:sym typeface="Gill Sans" charset="0"/>
            </a:endParaRPr>
          </a:p>
        </p:txBody>
      </p:sp>
      <p:sp>
        <p:nvSpPr>
          <p:cNvPr id="12" name="TextBox 11"/>
          <p:cNvSpPr txBox="1"/>
          <p:nvPr/>
        </p:nvSpPr>
        <p:spPr>
          <a:xfrm>
            <a:off x="-231576" y="5322137"/>
            <a:ext cx="9932257" cy="646331"/>
          </a:xfrm>
          <a:prstGeom prst="rect">
            <a:avLst/>
          </a:prstGeom>
          <a:noFill/>
        </p:spPr>
        <p:txBody>
          <a:bodyPr wrap="square" rtlCol="0">
            <a:spAutoFit/>
          </a:bodyPr>
          <a:lstStyle/>
          <a:p>
            <a:pPr marL="533400"/>
            <a:endParaRPr lang="en-US" altLang="ko-KR">
              <a:solidFill>
                <a:schemeClr val="tx2"/>
              </a:solidFill>
              <a:latin typeface="Times New Roman" pitchFamily="18" charset="0"/>
              <a:ea typeface="Gill Sans" charset="0"/>
              <a:cs typeface="Times New Roman" pitchFamily="18" charset="0"/>
              <a:sym typeface="Gill Sans" charset="0"/>
            </a:endParaRPr>
          </a:p>
          <a:p>
            <a:pPr marL="819150" indent="-285750">
              <a:buFont typeface="Wingdings" panose="05000000000000000000" pitchFamily="2" charset="2"/>
              <a:buChar char="Ø"/>
            </a:pPr>
            <a:r>
              <a:rPr lang="en-US" altLang="ko-KR">
                <a:latin typeface="Times New Roman" pitchFamily="18" charset="0"/>
                <a:ea typeface="Gill Sans" charset="0"/>
                <a:cs typeface="Times New Roman" pitchFamily="18" charset="0"/>
                <a:sym typeface="Gill Sans" charset="0"/>
              </a:rPr>
              <a:t>Hiển thị thông tin: Báo cáo chờ phê duyệt, yêu cầu gửi báo cáo và yêu cầu mẫu biểu.</a:t>
            </a:r>
          </a:p>
        </p:txBody>
      </p:sp>
      <p:pic>
        <p:nvPicPr>
          <p:cNvPr id="30722" name="Picture 2" descr="C:\Users\CAOVV_~1\AppData\Local\Temp\SNAGHTMLbdd9a19.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568" y="706915"/>
            <a:ext cx="9892432" cy="461522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18011718"/>
      </p:ext>
    </p:extLst>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 name="Picture 9"/>
          <p:cNvPicPr>
            <a:picLocks noChangeAspect="1" noChangeArrowheads="1"/>
          </p:cNvPicPr>
          <p:nvPr/>
        </p:nvPicPr>
        <p:blipFill rotWithShape="1">
          <a:blip r:embed="rId2" cstate="print">
            <a:duotone>
              <a:schemeClr val="accent1">
                <a:shade val="45000"/>
                <a:satMod val="135000"/>
              </a:schemeClr>
              <a:prstClr val="white"/>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rcRect l="20774" r="8544"/>
          <a:stretch/>
        </p:blipFill>
        <p:spPr bwMode="gray">
          <a:xfrm>
            <a:off x="2209" y="44624"/>
            <a:ext cx="9906000" cy="7104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4" name="직사각형 53"/>
          <p:cNvSpPr/>
          <p:nvPr/>
        </p:nvSpPr>
        <p:spPr>
          <a:xfrm flipV="1">
            <a:off x="-2209" y="-7621"/>
            <a:ext cx="9908209" cy="4571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prstClr val="white"/>
              </a:solidFill>
              <a:latin typeface="Times New Roman" panose="02020603050405020304" pitchFamily="18" charset="0"/>
              <a:cs typeface="Times New Roman" panose="02020603050405020304" pitchFamily="18" charset="0"/>
            </a:endParaRPr>
          </a:p>
        </p:txBody>
      </p:sp>
      <p:sp>
        <p:nvSpPr>
          <p:cNvPr id="57" name="TextBox 34"/>
          <p:cNvSpPr txBox="1">
            <a:spLocks noChangeArrowheads="1"/>
          </p:cNvSpPr>
          <p:nvPr/>
        </p:nvSpPr>
        <p:spPr bwMode="auto">
          <a:xfrm>
            <a:off x="232324" y="213807"/>
            <a:ext cx="9833244" cy="615553"/>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ko-KR" sz="2000" b="1" kern="0" spc="-4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7.2 </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Internal /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Chức</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năng</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rà</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soát</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dữ</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liệu</a:t>
            </a:r>
            <a:endPar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a:p>
            <a:pPr marL="0" lvl="1" defTabSz="762000" eaLnBrk="0" latinLnBrk="0" hangingPunct="0">
              <a:buClr>
                <a:prstClr val="black"/>
              </a:buClr>
              <a:buSzPct val="140000"/>
              <a:tabLst>
                <a:tab pos="5648325" algn="l"/>
              </a:tabLst>
              <a:defRPr/>
            </a:pPr>
            <a:endParaRPr lang="ko-KR" altLang="en-US"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sp>
        <p:nvSpPr>
          <p:cNvPr id="8" name="TextBox 7"/>
          <p:cNvSpPr txBox="1"/>
          <p:nvPr/>
        </p:nvSpPr>
        <p:spPr>
          <a:xfrm>
            <a:off x="488504" y="1640989"/>
            <a:ext cx="8856984" cy="369332"/>
          </a:xfrm>
          <a:prstGeom prst="rect">
            <a:avLst/>
          </a:prstGeom>
          <a:noFill/>
        </p:spPr>
        <p:txBody>
          <a:bodyPr wrap="square" rtlCol="0">
            <a:spAutoFit/>
          </a:bodyPr>
          <a:lstStyle/>
          <a:p>
            <a:pPr marL="533400"/>
            <a:endParaRPr lang="en-US" altLang="ko-KR">
              <a:solidFill>
                <a:schemeClr val="tx2"/>
              </a:solidFill>
              <a:latin typeface="Times New Roman" pitchFamily="18" charset="0"/>
              <a:ea typeface="Gill Sans" charset="0"/>
              <a:cs typeface="Times New Roman" pitchFamily="18" charset="0"/>
              <a:sym typeface="Gill Sans" charset="0"/>
            </a:endParaRPr>
          </a:p>
        </p:txBody>
      </p:sp>
      <p:sp>
        <p:nvSpPr>
          <p:cNvPr id="12" name="TextBox 11"/>
          <p:cNvSpPr txBox="1"/>
          <p:nvPr/>
        </p:nvSpPr>
        <p:spPr>
          <a:xfrm>
            <a:off x="-231576" y="5322137"/>
            <a:ext cx="9932257" cy="646331"/>
          </a:xfrm>
          <a:prstGeom prst="rect">
            <a:avLst/>
          </a:prstGeom>
          <a:noFill/>
        </p:spPr>
        <p:txBody>
          <a:bodyPr wrap="square" rtlCol="0">
            <a:spAutoFit/>
          </a:bodyPr>
          <a:lstStyle/>
          <a:p>
            <a:pPr marL="533400"/>
            <a:endParaRPr lang="en-US" altLang="ko-KR">
              <a:solidFill>
                <a:schemeClr val="tx2"/>
              </a:solidFill>
              <a:latin typeface="Times New Roman" pitchFamily="18" charset="0"/>
              <a:ea typeface="Gill Sans" charset="0"/>
              <a:cs typeface="Times New Roman" pitchFamily="18" charset="0"/>
              <a:sym typeface="Gill Sans" charset="0"/>
            </a:endParaRPr>
          </a:p>
          <a:p>
            <a:pPr marL="819150" indent="-285750">
              <a:buFont typeface="Wingdings" panose="05000000000000000000" pitchFamily="2" charset="2"/>
              <a:buChar char="Ø"/>
            </a:pPr>
            <a:r>
              <a:rPr lang="en-US" altLang="ko-KR">
                <a:latin typeface="Times New Roman" pitchFamily="18" charset="0"/>
                <a:ea typeface="Gill Sans" charset="0"/>
                <a:cs typeface="Times New Roman" pitchFamily="18" charset="0"/>
                <a:sym typeface="Gill Sans" charset="0"/>
              </a:rPr>
              <a:t>Chức năng người dùng NHNN phê duyệt, từ chối báo cáo gửi từ đợn vị</a:t>
            </a:r>
            <a:r>
              <a:rPr lang="en-US" altLang="ko-KR">
                <a:solidFill>
                  <a:schemeClr val="tx2"/>
                </a:solidFill>
                <a:latin typeface="Times New Roman" pitchFamily="18" charset="0"/>
                <a:ea typeface="Gill Sans" charset="0"/>
                <a:cs typeface="Times New Roman" pitchFamily="18" charset="0"/>
                <a:sym typeface="Gill Sans" charset="0"/>
              </a:rPr>
              <a:t>.</a:t>
            </a:r>
          </a:p>
        </p:txBody>
      </p:sp>
      <p:pic>
        <p:nvPicPr>
          <p:cNvPr id="3" name="Picture 2"/>
          <p:cNvPicPr>
            <a:picLocks noChangeAspect="1"/>
          </p:cNvPicPr>
          <p:nvPr/>
        </p:nvPicPr>
        <p:blipFill>
          <a:blip r:embed="rId4"/>
          <a:stretch>
            <a:fillRect/>
          </a:stretch>
        </p:blipFill>
        <p:spPr>
          <a:xfrm>
            <a:off x="-2210" y="3913794"/>
            <a:ext cx="9908209" cy="1130970"/>
          </a:xfrm>
          <a:prstGeom prst="rect">
            <a:avLst/>
          </a:prstGeom>
        </p:spPr>
      </p:pic>
      <p:pic>
        <p:nvPicPr>
          <p:cNvPr id="4" name="Picture 3"/>
          <p:cNvPicPr>
            <a:picLocks noChangeAspect="1"/>
          </p:cNvPicPr>
          <p:nvPr/>
        </p:nvPicPr>
        <p:blipFill>
          <a:blip r:embed="rId5"/>
          <a:stretch>
            <a:fillRect/>
          </a:stretch>
        </p:blipFill>
        <p:spPr>
          <a:xfrm>
            <a:off x="0" y="558471"/>
            <a:ext cx="9906000" cy="3355323"/>
          </a:xfrm>
          <a:prstGeom prst="rect">
            <a:avLst/>
          </a:prstGeom>
        </p:spPr>
      </p:pic>
    </p:spTree>
    <p:extLst>
      <p:ext uri="{BB962C8B-B14F-4D97-AF65-F5344CB8AC3E}">
        <p14:creationId xmlns:p14="http://schemas.microsoft.com/office/powerpoint/2010/main" val="1573425357"/>
      </p:ext>
    </p:extLst>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 name="Picture 9"/>
          <p:cNvPicPr>
            <a:picLocks noChangeAspect="1" noChangeArrowheads="1"/>
          </p:cNvPicPr>
          <p:nvPr/>
        </p:nvPicPr>
        <p:blipFill rotWithShape="1">
          <a:blip r:embed="rId2" cstate="print">
            <a:duotone>
              <a:schemeClr val="accent1">
                <a:shade val="45000"/>
                <a:satMod val="135000"/>
              </a:schemeClr>
              <a:prstClr val="white"/>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rcRect l="20774" r="8544"/>
          <a:stretch/>
        </p:blipFill>
        <p:spPr bwMode="gray">
          <a:xfrm>
            <a:off x="2209" y="44624"/>
            <a:ext cx="9906000" cy="7104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4" name="직사각형 53"/>
          <p:cNvSpPr/>
          <p:nvPr/>
        </p:nvSpPr>
        <p:spPr>
          <a:xfrm flipV="1">
            <a:off x="-2209" y="-7621"/>
            <a:ext cx="9908209" cy="4571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prstClr val="white"/>
              </a:solidFill>
              <a:latin typeface="Times New Roman" panose="02020603050405020304" pitchFamily="18" charset="0"/>
              <a:cs typeface="Times New Roman" panose="02020603050405020304" pitchFamily="18" charset="0"/>
            </a:endParaRPr>
          </a:p>
        </p:txBody>
      </p:sp>
      <p:sp>
        <p:nvSpPr>
          <p:cNvPr id="57" name="TextBox 34"/>
          <p:cNvSpPr txBox="1">
            <a:spLocks noChangeArrowheads="1"/>
          </p:cNvSpPr>
          <p:nvPr/>
        </p:nvSpPr>
        <p:spPr bwMode="auto">
          <a:xfrm>
            <a:off x="232324" y="213807"/>
            <a:ext cx="9833244" cy="615553"/>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ko-KR" sz="2000" b="1" kern="0" spc="-4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7.2 </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Internal /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Chức</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năng</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rà</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soát</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dữ</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liệu</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 Chi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tiết</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rà</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soát</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báo</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cáo</a:t>
            </a:r>
            <a:endPar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a:p>
            <a:pPr marL="0" lvl="1" defTabSz="762000" eaLnBrk="0" latinLnBrk="0" hangingPunct="0">
              <a:buClr>
                <a:prstClr val="black"/>
              </a:buClr>
              <a:buSzPct val="140000"/>
              <a:tabLst>
                <a:tab pos="5648325" algn="l"/>
              </a:tabLst>
              <a:defRPr/>
            </a:pPr>
            <a:endParaRPr lang="ko-KR" altLang="en-US"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sp>
        <p:nvSpPr>
          <p:cNvPr id="8" name="TextBox 7"/>
          <p:cNvSpPr txBox="1"/>
          <p:nvPr/>
        </p:nvSpPr>
        <p:spPr>
          <a:xfrm>
            <a:off x="488504" y="1640989"/>
            <a:ext cx="8856984" cy="369332"/>
          </a:xfrm>
          <a:prstGeom prst="rect">
            <a:avLst/>
          </a:prstGeom>
          <a:noFill/>
        </p:spPr>
        <p:txBody>
          <a:bodyPr wrap="square" rtlCol="0">
            <a:spAutoFit/>
          </a:bodyPr>
          <a:lstStyle/>
          <a:p>
            <a:pPr marL="533400"/>
            <a:endParaRPr lang="en-US" altLang="ko-KR">
              <a:solidFill>
                <a:schemeClr val="tx2"/>
              </a:solidFill>
              <a:latin typeface="Times New Roman" pitchFamily="18" charset="0"/>
              <a:ea typeface="Gill Sans" charset="0"/>
              <a:cs typeface="Times New Roman" pitchFamily="18" charset="0"/>
              <a:sym typeface="Gill Sans" charset="0"/>
            </a:endParaRPr>
          </a:p>
        </p:txBody>
      </p:sp>
      <p:sp>
        <p:nvSpPr>
          <p:cNvPr id="12" name="TextBox 11"/>
          <p:cNvSpPr txBox="1"/>
          <p:nvPr/>
        </p:nvSpPr>
        <p:spPr>
          <a:xfrm>
            <a:off x="-131960" y="5569215"/>
            <a:ext cx="9932257" cy="923330"/>
          </a:xfrm>
          <a:prstGeom prst="rect">
            <a:avLst/>
          </a:prstGeom>
          <a:noFill/>
        </p:spPr>
        <p:txBody>
          <a:bodyPr wrap="square" rtlCol="0">
            <a:spAutoFit/>
          </a:bodyPr>
          <a:lstStyle/>
          <a:p>
            <a:pPr marL="533400"/>
            <a:endParaRPr lang="en-US" altLang="ko-KR">
              <a:solidFill>
                <a:schemeClr val="tx2"/>
              </a:solidFill>
              <a:latin typeface="Times New Roman" pitchFamily="18" charset="0"/>
              <a:ea typeface="Gill Sans" charset="0"/>
              <a:cs typeface="Times New Roman" pitchFamily="18" charset="0"/>
              <a:sym typeface="Gill Sans" charset="0"/>
            </a:endParaRPr>
          </a:p>
          <a:p>
            <a:pPr marL="819150" indent="-285750">
              <a:buFont typeface="Wingdings" panose="05000000000000000000" pitchFamily="2" charset="2"/>
              <a:buChar char="Ø"/>
            </a:pPr>
            <a:r>
              <a:rPr lang="en-US" altLang="ko-KR">
                <a:latin typeface="Times New Roman" pitchFamily="18" charset="0"/>
                <a:ea typeface="Gill Sans" charset="0"/>
                <a:cs typeface="Times New Roman" pitchFamily="18" charset="0"/>
                <a:sym typeface="Gill Sans" charset="0"/>
              </a:rPr>
              <a:t>So sánh dữ liệu kỳ hiện tại với kỳ trước đó trước khi quyết định phê duyệt hay từ chối báo cáo</a:t>
            </a:r>
          </a:p>
          <a:p>
            <a:pPr marL="533400"/>
            <a:r>
              <a:rPr lang="en-US" altLang="ko-KR">
                <a:latin typeface="Times New Roman" pitchFamily="18" charset="0"/>
                <a:ea typeface="Gill Sans" charset="0"/>
                <a:cs typeface="Times New Roman" pitchFamily="18" charset="0"/>
                <a:sym typeface="Gill Sans" charset="0"/>
              </a:rPr>
              <a:t>	 gửi từ đơn vị .</a:t>
            </a:r>
          </a:p>
        </p:txBody>
      </p:sp>
      <p:pic>
        <p:nvPicPr>
          <p:cNvPr id="7" name="Picture 6"/>
          <p:cNvPicPr>
            <a:picLocks noChangeAspect="1"/>
          </p:cNvPicPr>
          <p:nvPr/>
        </p:nvPicPr>
        <p:blipFill>
          <a:blip r:embed="rId4"/>
          <a:stretch>
            <a:fillRect/>
          </a:stretch>
        </p:blipFill>
        <p:spPr>
          <a:xfrm>
            <a:off x="19100" y="714146"/>
            <a:ext cx="9781197" cy="4895238"/>
          </a:xfrm>
          <a:prstGeom prst="rect">
            <a:avLst/>
          </a:prstGeom>
        </p:spPr>
      </p:pic>
    </p:spTree>
    <p:extLst>
      <p:ext uri="{BB962C8B-B14F-4D97-AF65-F5344CB8AC3E}">
        <p14:creationId xmlns:p14="http://schemas.microsoft.com/office/powerpoint/2010/main" val="1651691972"/>
      </p:ext>
    </p:extLst>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 name="Picture 9"/>
          <p:cNvPicPr>
            <a:picLocks noChangeAspect="1" noChangeArrowheads="1"/>
          </p:cNvPicPr>
          <p:nvPr/>
        </p:nvPicPr>
        <p:blipFill rotWithShape="1">
          <a:blip r:embed="rId2" cstate="print">
            <a:duotone>
              <a:schemeClr val="accent1">
                <a:shade val="45000"/>
                <a:satMod val="135000"/>
              </a:schemeClr>
              <a:prstClr val="white"/>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rcRect l="20774" r="8544"/>
          <a:stretch/>
        </p:blipFill>
        <p:spPr bwMode="gray">
          <a:xfrm>
            <a:off x="2209" y="44624"/>
            <a:ext cx="9906000" cy="7104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4" name="직사각형 53"/>
          <p:cNvSpPr/>
          <p:nvPr/>
        </p:nvSpPr>
        <p:spPr>
          <a:xfrm flipV="1">
            <a:off x="-2209" y="-7621"/>
            <a:ext cx="9908209" cy="4571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prstClr val="white"/>
              </a:solidFill>
              <a:latin typeface="Times New Roman" panose="02020603050405020304" pitchFamily="18" charset="0"/>
              <a:cs typeface="Times New Roman" panose="02020603050405020304" pitchFamily="18" charset="0"/>
            </a:endParaRPr>
          </a:p>
        </p:txBody>
      </p:sp>
      <p:sp>
        <p:nvSpPr>
          <p:cNvPr id="57" name="TextBox 34"/>
          <p:cNvSpPr txBox="1">
            <a:spLocks noChangeArrowheads="1"/>
          </p:cNvSpPr>
          <p:nvPr/>
        </p:nvSpPr>
        <p:spPr bwMode="auto">
          <a:xfrm>
            <a:off x="232324" y="213807"/>
            <a:ext cx="9833244" cy="615553"/>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ko-KR" sz="2000" b="1" kern="0" spc="-4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7.3 </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Internal /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Chức</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năng</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tải</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file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đã</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xuất</a:t>
            </a:r>
            <a:endPar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a:p>
            <a:pPr marL="0" lvl="1" defTabSz="762000" eaLnBrk="0" latinLnBrk="0" hangingPunct="0">
              <a:buClr>
                <a:prstClr val="black"/>
              </a:buClr>
              <a:buSzPct val="140000"/>
              <a:tabLst>
                <a:tab pos="5648325" algn="l"/>
              </a:tabLst>
              <a:defRPr/>
            </a:pPr>
            <a:endParaRPr lang="ko-KR" altLang="en-US"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sp>
        <p:nvSpPr>
          <p:cNvPr id="8" name="TextBox 7"/>
          <p:cNvSpPr txBox="1"/>
          <p:nvPr/>
        </p:nvSpPr>
        <p:spPr>
          <a:xfrm>
            <a:off x="488504" y="1640989"/>
            <a:ext cx="8856984" cy="369332"/>
          </a:xfrm>
          <a:prstGeom prst="rect">
            <a:avLst/>
          </a:prstGeom>
          <a:noFill/>
        </p:spPr>
        <p:txBody>
          <a:bodyPr wrap="square" rtlCol="0">
            <a:spAutoFit/>
          </a:bodyPr>
          <a:lstStyle/>
          <a:p>
            <a:pPr marL="533400"/>
            <a:endParaRPr lang="en-US" altLang="ko-KR">
              <a:solidFill>
                <a:schemeClr val="tx2"/>
              </a:solidFill>
              <a:latin typeface="Times New Roman" pitchFamily="18" charset="0"/>
              <a:ea typeface="Gill Sans" charset="0"/>
              <a:cs typeface="Times New Roman" pitchFamily="18" charset="0"/>
              <a:sym typeface="Gill Sans" charset="0"/>
            </a:endParaRPr>
          </a:p>
        </p:txBody>
      </p:sp>
      <p:sp>
        <p:nvSpPr>
          <p:cNvPr id="12" name="TextBox 11"/>
          <p:cNvSpPr txBox="1"/>
          <p:nvPr/>
        </p:nvSpPr>
        <p:spPr>
          <a:xfrm>
            <a:off x="-131960" y="5569215"/>
            <a:ext cx="9932257" cy="646331"/>
          </a:xfrm>
          <a:prstGeom prst="rect">
            <a:avLst/>
          </a:prstGeom>
          <a:noFill/>
        </p:spPr>
        <p:txBody>
          <a:bodyPr wrap="square" rtlCol="0">
            <a:spAutoFit/>
          </a:bodyPr>
          <a:lstStyle/>
          <a:p>
            <a:pPr marL="533400"/>
            <a:endParaRPr lang="en-US" altLang="ko-KR">
              <a:solidFill>
                <a:schemeClr val="tx2"/>
              </a:solidFill>
              <a:latin typeface="Times New Roman" pitchFamily="18" charset="0"/>
              <a:ea typeface="Gill Sans" charset="0"/>
              <a:cs typeface="Times New Roman" pitchFamily="18" charset="0"/>
              <a:sym typeface="Gill Sans" charset="0"/>
            </a:endParaRPr>
          </a:p>
          <a:p>
            <a:pPr marL="819150" indent="-285750">
              <a:buFont typeface="Wingdings" panose="05000000000000000000" pitchFamily="2" charset="2"/>
              <a:buChar char="Ø"/>
            </a:pPr>
            <a:r>
              <a:rPr lang="en-US" altLang="ko-KR">
                <a:latin typeface="Times New Roman" pitchFamily="18" charset="0"/>
                <a:ea typeface="Gill Sans" charset="0"/>
                <a:cs typeface="Times New Roman" pitchFamily="18" charset="0"/>
                <a:sym typeface="Gill Sans" charset="0"/>
              </a:rPr>
              <a:t>Tải file được xuất từ phần mềm UDSS</a:t>
            </a:r>
            <a:r>
              <a:rPr lang="en-US" altLang="ko-KR">
                <a:solidFill>
                  <a:schemeClr val="tx2"/>
                </a:solidFill>
                <a:latin typeface="Times New Roman" pitchFamily="18" charset="0"/>
                <a:ea typeface="Gill Sans" charset="0"/>
                <a:cs typeface="Times New Roman" pitchFamily="18" charset="0"/>
                <a:sym typeface="Gill Sans" charset="0"/>
              </a:rPr>
              <a:t>.</a:t>
            </a:r>
          </a:p>
        </p:txBody>
      </p:sp>
      <p:pic>
        <p:nvPicPr>
          <p:cNvPr id="10" name="Picture 9"/>
          <p:cNvPicPr>
            <a:picLocks noChangeAspect="1"/>
          </p:cNvPicPr>
          <p:nvPr/>
        </p:nvPicPr>
        <p:blipFill>
          <a:blip r:embed="rId4"/>
          <a:stretch>
            <a:fillRect/>
          </a:stretch>
        </p:blipFill>
        <p:spPr>
          <a:xfrm>
            <a:off x="25153" y="712992"/>
            <a:ext cx="9880848" cy="5092271"/>
          </a:xfrm>
          <a:prstGeom prst="rect">
            <a:avLst/>
          </a:prstGeom>
        </p:spPr>
      </p:pic>
    </p:spTree>
    <p:extLst>
      <p:ext uri="{BB962C8B-B14F-4D97-AF65-F5344CB8AC3E}">
        <p14:creationId xmlns:p14="http://schemas.microsoft.com/office/powerpoint/2010/main" val="3478312343"/>
      </p:ext>
    </p:extLst>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 name="Picture 9"/>
          <p:cNvPicPr>
            <a:picLocks noChangeAspect="1" noChangeArrowheads="1"/>
          </p:cNvPicPr>
          <p:nvPr/>
        </p:nvPicPr>
        <p:blipFill rotWithShape="1">
          <a:blip r:embed="rId2" cstate="print">
            <a:duotone>
              <a:schemeClr val="accent1">
                <a:shade val="45000"/>
                <a:satMod val="135000"/>
              </a:schemeClr>
              <a:prstClr val="white"/>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rcRect l="20774" r="8544"/>
          <a:stretch/>
        </p:blipFill>
        <p:spPr bwMode="gray">
          <a:xfrm>
            <a:off x="2209" y="44624"/>
            <a:ext cx="9906000" cy="7104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4" name="직사각형 53"/>
          <p:cNvSpPr/>
          <p:nvPr/>
        </p:nvSpPr>
        <p:spPr>
          <a:xfrm flipV="1">
            <a:off x="-2209" y="-7621"/>
            <a:ext cx="9908209" cy="4571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prstClr val="white"/>
              </a:solidFill>
              <a:latin typeface="Times New Roman" panose="02020603050405020304" pitchFamily="18" charset="0"/>
              <a:cs typeface="Times New Roman" panose="02020603050405020304" pitchFamily="18" charset="0"/>
            </a:endParaRPr>
          </a:p>
        </p:txBody>
      </p:sp>
      <p:sp>
        <p:nvSpPr>
          <p:cNvPr id="57" name="TextBox 34"/>
          <p:cNvSpPr txBox="1">
            <a:spLocks noChangeArrowheads="1"/>
          </p:cNvSpPr>
          <p:nvPr/>
        </p:nvSpPr>
        <p:spPr bwMode="auto">
          <a:xfrm>
            <a:off x="232324" y="213807"/>
            <a:ext cx="9833244" cy="615553"/>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7.4 Internal / </a:t>
            </a:r>
            <a:r>
              <a:rPr lang="en-US" altLang="ko-KR" sz="2000" b="1" dirty="0" err="1">
                <a:solidFill>
                  <a:schemeClr val="bg1"/>
                </a:solidFill>
                <a:latin typeface="Times New Roman" panose="02020603050405020304" pitchFamily="18" charset="0"/>
                <a:cs typeface="Times New Roman" panose="02020603050405020304" pitchFamily="18" charset="0"/>
              </a:rPr>
              <a:t>T</a:t>
            </a:r>
            <a:r>
              <a:rPr lang="en-US" altLang="ko-KR" sz="2000" b="1" dirty="0" err="1" smtClean="0">
                <a:solidFill>
                  <a:schemeClr val="bg1"/>
                </a:solidFill>
                <a:latin typeface="Times New Roman" panose="02020603050405020304" pitchFamily="18" charset="0"/>
                <a:cs typeface="Times New Roman" panose="02020603050405020304" pitchFamily="18" charset="0"/>
              </a:rPr>
              <a:t>ra</a:t>
            </a:r>
            <a:r>
              <a:rPr lang="en-US" altLang="ko-KR" sz="2000" b="1" dirty="0" smtClean="0">
                <a:solidFill>
                  <a:schemeClr val="bg1"/>
                </a:solidFill>
                <a:latin typeface="Times New Roman" panose="02020603050405020304" pitchFamily="18" charset="0"/>
                <a:cs typeface="Times New Roman" panose="02020603050405020304" pitchFamily="18" charset="0"/>
              </a:rPr>
              <a:t> </a:t>
            </a:r>
            <a:r>
              <a:rPr lang="en-US" altLang="ko-KR" sz="2000" b="1" dirty="0" err="1">
                <a:solidFill>
                  <a:schemeClr val="bg1"/>
                </a:solidFill>
                <a:latin typeface="Times New Roman" panose="02020603050405020304" pitchFamily="18" charset="0"/>
                <a:cs typeface="Times New Roman" panose="02020603050405020304" pitchFamily="18" charset="0"/>
              </a:rPr>
              <a:t>cứu</a:t>
            </a:r>
            <a:r>
              <a:rPr lang="en-US" altLang="ko-KR" sz="2000" b="1" kern="0" spc="-40" dirty="0" smtClean="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tình</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trạng</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truyền</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báo</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cáo</a:t>
            </a:r>
            <a:endPar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a:p>
            <a:pPr marL="0" lvl="1" defTabSz="762000" eaLnBrk="0" latinLnBrk="0" hangingPunct="0">
              <a:buClr>
                <a:prstClr val="black"/>
              </a:buClr>
              <a:buSzPct val="140000"/>
              <a:tabLst>
                <a:tab pos="5648325" algn="l"/>
              </a:tabLst>
              <a:defRPr/>
            </a:pPr>
            <a:endParaRPr lang="ko-KR" altLang="en-US"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sp>
        <p:nvSpPr>
          <p:cNvPr id="8" name="TextBox 7"/>
          <p:cNvSpPr txBox="1"/>
          <p:nvPr/>
        </p:nvSpPr>
        <p:spPr>
          <a:xfrm>
            <a:off x="488504" y="1640989"/>
            <a:ext cx="8856984" cy="369332"/>
          </a:xfrm>
          <a:prstGeom prst="rect">
            <a:avLst/>
          </a:prstGeom>
          <a:noFill/>
        </p:spPr>
        <p:txBody>
          <a:bodyPr wrap="square" rtlCol="0">
            <a:spAutoFit/>
          </a:bodyPr>
          <a:lstStyle/>
          <a:p>
            <a:pPr marL="533400"/>
            <a:endParaRPr lang="en-US" altLang="ko-KR">
              <a:solidFill>
                <a:schemeClr val="tx2"/>
              </a:solidFill>
              <a:latin typeface="Times New Roman" pitchFamily="18" charset="0"/>
              <a:ea typeface="Gill Sans" charset="0"/>
              <a:cs typeface="Times New Roman" pitchFamily="18" charset="0"/>
              <a:sym typeface="Gill Sans" charset="0"/>
            </a:endParaRPr>
          </a:p>
        </p:txBody>
      </p:sp>
      <p:sp>
        <p:nvSpPr>
          <p:cNvPr id="12" name="TextBox 11"/>
          <p:cNvSpPr txBox="1"/>
          <p:nvPr/>
        </p:nvSpPr>
        <p:spPr>
          <a:xfrm>
            <a:off x="-131960" y="5569215"/>
            <a:ext cx="9932257" cy="646331"/>
          </a:xfrm>
          <a:prstGeom prst="rect">
            <a:avLst/>
          </a:prstGeom>
          <a:noFill/>
        </p:spPr>
        <p:txBody>
          <a:bodyPr wrap="square" rtlCol="0">
            <a:spAutoFit/>
          </a:bodyPr>
          <a:lstStyle/>
          <a:p>
            <a:pPr marL="533400"/>
            <a:endParaRPr lang="en-US" altLang="ko-KR">
              <a:solidFill>
                <a:schemeClr val="tx2"/>
              </a:solidFill>
              <a:latin typeface="Times New Roman" pitchFamily="18" charset="0"/>
              <a:ea typeface="Gill Sans" charset="0"/>
              <a:cs typeface="Times New Roman" pitchFamily="18" charset="0"/>
              <a:sym typeface="Gill Sans" charset="0"/>
            </a:endParaRPr>
          </a:p>
          <a:p>
            <a:pPr marL="819150" indent="-285750">
              <a:buFont typeface="Wingdings" panose="05000000000000000000" pitchFamily="2" charset="2"/>
              <a:buChar char="Ø"/>
            </a:pPr>
            <a:r>
              <a:rPr lang="en-US" altLang="ko-KR">
                <a:latin typeface="Times New Roman" pitchFamily="18" charset="0"/>
                <a:ea typeface="Gill Sans" charset="0"/>
                <a:cs typeface="Times New Roman" pitchFamily="18" charset="0"/>
                <a:sym typeface="Gill Sans" charset="0"/>
              </a:rPr>
              <a:t>Xem tình trạng gửi báo cáo từ các đơn vị</a:t>
            </a:r>
            <a:r>
              <a:rPr lang="en-US" altLang="ko-KR">
                <a:solidFill>
                  <a:schemeClr val="tx2"/>
                </a:solidFill>
                <a:latin typeface="Times New Roman" pitchFamily="18" charset="0"/>
                <a:ea typeface="Gill Sans" charset="0"/>
                <a:cs typeface="Times New Roman" pitchFamily="18" charset="0"/>
                <a:sym typeface="Gill Sans" charset="0"/>
              </a:rPr>
              <a:t>.</a:t>
            </a:r>
          </a:p>
        </p:txBody>
      </p:sp>
      <p:pic>
        <p:nvPicPr>
          <p:cNvPr id="2" name="Picture 1"/>
          <p:cNvPicPr>
            <a:picLocks noChangeAspect="1"/>
          </p:cNvPicPr>
          <p:nvPr/>
        </p:nvPicPr>
        <p:blipFill>
          <a:blip r:embed="rId4"/>
          <a:stretch>
            <a:fillRect/>
          </a:stretch>
        </p:blipFill>
        <p:spPr>
          <a:xfrm>
            <a:off x="0" y="727972"/>
            <a:ext cx="9906000" cy="4573235"/>
          </a:xfrm>
          <a:prstGeom prst="rect">
            <a:avLst/>
          </a:prstGeom>
        </p:spPr>
      </p:pic>
    </p:spTree>
    <p:extLst>
      <p:ext uri="{BB962C8B-B14F-4D97-AF65-F5344CB8AC3E}">
        <p14:creationId xmlns:p14="http://schemas.microsoft.com/office/powerpoint/2010/main" val="357770882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 name="Picture 9"/>
          <p:cNvPicPr>
            <a:picLocks noChangeAspect="1" noChangeArrowheads="1"/>
          </p:cNvPicPr>
          <p:nvPr/>
        </p:nvPicPr>
        <p:blipFill rotWithShape="1">
          <a:blip r:embed="rId2" cstate="print">
            <a:duotone>
              <a:schemeClr val="accent1">
                <a:shade val="45000"/>
                <a:satMod val="135000"/>
              </a:schemeClr>
              <a:prstClr val="white"/>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rcRect l="20774" r="8544"/>
          <a:stretch/>
        </p:blipFill>
        <p:spPr bwMode="gray">
          <a:xfrm>
            <a:off x="2209" y="44624"/>
            <a:ext cx="9906000" cy="7104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4" name="직사각형 53"/>
          <p:cNvSpPr/>
          <p:nvPr/>
        </p:nvSpPr>
        <p:spPr>
          <a:xfrm flipV="1">
            <a:off x="-2209" y="-7621"/>
            <a:ext cx="9908209" cy="4571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prstClr val="white"/>
              </a:solidFill>
              <a:latin typeface="Times New Roman" panose="02020603050405020304" pitchFamily="18" charset="0"/>
              <a:cs typeface="Times New Roman" panose="02020603050405020304" pitchFamily="18" charset="0"/>
            </a:endParaRPr>
          </a:p>
        </p:txBody>
      </p:sp>
      <p:sp>
        <p:nvSpPr>
          <p:cNvPr id="7" name="TextBox 34"/>
          <p:cNvSpPr txBox="1">
            <a:spLocks noChangeArrowheads="1"/>
          </p:cNvSpPr>
          <p:nvPr/>
        </p:nvSpPr>
        <p:spPr bwMode="auto">
          <a:xfrm>
            <a:off x="200472" y="240903"/>
            <a:ext cx="9833244" cy="307777"/>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en-US" sz="2000" b="1" dirty="0">
                <a:solidFill>
                  <a:prstClr val="white"/>
                </a:solidFill>
                <a:latin typeface="Times New Roman" pitchFamily="18" charset="0"/>
                <a:ea typeface="Gill Sans" charset="0"/>
                <a:cs typeface="Times New Roman" pitchFamily="18" charset="0"/>
                <a:sym typeface="Gill Sans" charset="0"/>
              </a:rPr>
              <a:t>2.1 </a:t>
            </a:r>
            <a:r>
              <a:rPr lang="en-US" altLang="en-US" sz="2000" b="1" dirty="0" err="1">
                <a:solidFill>
                  <a:prstClr val="white"/>
                </a:solidFill>
                <a:latin typeface="Times New Roman" pitchFamily="18" charset="0"/>
                <a:ea typeface="Gill Sans" charset="0"/>
                <a:cs typeface="Times New Roman" pitchFamily="18" charset="0"/>
                <a:sym typeface="Gill Sans" charset="0"/>
              </a:rPr>
              <a:t>Các</a:t>
            </a:r>
            <a:r>
              <a:rPr lang="en-US" altLang="en-US" sz="2000" b="1" dirty="0">
                <a:solidFill>
                  <a:prstClr val="white"/>
                </a:solidFill>
                <a:latin typeface="Times New Roman" pitchFamily="18" charset="0"/>
                <a:ea typeface="Gill Sans" charset="0"/>
                <a:cs typeface="Times New Roman" pitchFamily="18" charset="0"/>
                <a:sym typeface="Gill Sans" charset="0"/>
              </a:rPr>
              <a:t> </a:t>
            </a:r>
            <a:r>
              <a:rPr lang="en-US" altLang="en-US" sz="2000" b="1" dirty="0" err="1">
                <a:solidFill>
                  <a:prstClr val="white"/>
                </a:solidFill>
                <a:latin typeface="Times New Roman" pitchFamily="18" charset="0"/>
                <a:ea typeface="Gill Sans" charset="0"/>
                <a:cs typeface="Times New Roman" pitchFamily="18" charset="0"/>
                <a:sym typeface="Gill Sans" charset="0"/>
              </a:rPr>
              <a:t>nguyên</a:t>
            </a:r>
            <a:r>
              <a:rPr lang="en-US" altLang="en-US" sz="2000" b="1" dirty="0">
                <a:solidFill>
                  <a:prstClr val="white"/>
                </a:solidFill>
                <a:latin typeface="Times New Roman" pitchFamily="18" charset="0"/>
                <a:ea typeface="Gill Sans" charset="0"/>
                <a:cs typeface="Times New Roman" pitchFamily="18" charset="0"/>
                <a:sym typeface="Gill Sans" charset="0"/>
              </a:rPr>
              <a:t> </a:t>
            </a:r>
            <a:r>
              <a:rPr lang="en-US" altLang="en-US" sz="2000" b="1" dirty="0" err="1">
                <a:solidFill>
                  <a:prstClr val="white"/>
                </a:solidFill>
                <a:latin typeface="Times New Roman" pitchFamily="18" charset="0"/>
                <a:ea typeface="Gill Sans" charset="0"/>
                <a:cs typeface="Times New Roman" pitchFamily="18" charset="0"/>
                <a:sym typeface="Gill Sans" charset="0"/>
              </a:rPr>
              <a:t>tắc</a:t>
            </a:r>
            <a:r>
              <a:rPr lang="en-US" altLang="en-US" sz="2000" b="1" dirty="0">
                <a:solidFill>
                  <a:prstClr val="white"/>
                </a:solidFill>
                <a:latin typeface="Times New Roman" pitchFamily="18" charset="0"/>
                <a:ea typeface="Gill Sans" charset="0"/>
                <a:cs typeface="Times New Roman" pitchFamily="18" charset="0"/>
                <a:sym typeface="Gill Sans" charset="0"/>
              </a:rPr>
              <a:t> </a:t>
            </a:r>
            <a:r>
              <a:rPr lang="en-US" altLang="en-US" sz="2000" b="1" dirty="0" err="1">
                <a:solidFill>
                  <a:prstClr val="white"/>
                </a:solidFill>
                <a:latin typeface="Times New Roman" pitchFamily="18" charset="0"/>
                <a:ea typeface="Gill Sans" charset="0"/>
                <a:cs typeface="Times New Roman" pitchFamily="18" charset="0"/>
                <a:sym typeface="Gill Sans" charset="0"/>
              </a:rPr>
              <a:t>cơ</a:t>
            </a:r>
            <a:r>
              <a:rPr lang="en-US" altLang="en-US" sz="2000" b="1" dirty="0">
                <a:solidFill>
                  <a:prstClr val="white"/>
                </a:solidFill>
                <a:latin typeface="Times New Roman" pitchFamily="18" charset="0"/>
                <a:ea typeface="Gill Sans" charset="0"/>
                <a:cs typeface="Times New Roman" pitchFamily="18" charset="0"/>
                <a:sym typeface="Gill Sans" charset="0"/>
              </a:rPr>
              <a:t> </a:t>
            </a:r>
            <a:r>
              <a:rPr lang="en-US" altLang="en-US" sz="2000" b="1" dirty="0" err="1">
                <a:solidFill>
                  <a:prstClr val="white"/>
                </a:solidFill>
                <a:latin typeface="Times New Roman" pitchFamily="18" charset="0"/>
                <a:ea typeface="Gill Sans" charset="0"/>
                <a:cs typeface="Times New Roman" pitchFamily="18" charset="0"/>
                <a:sym typeface="Gill Sans" charset="0"/>
              </a:rPr>
              <a:t>bản</a:t>
            </a:r>
            <a:r>
              <a:rPr lang="en-US" altLang="en-US" sz="2000" b="1" dirty="0">
                <a:solidFill>
                  <a:prstClr val="white"/>
                </a:solidFill>
                <a:latin typeface="Times New Roman" pitchFamily="18" charset="0"/>
                <a:ea typeface="Gill Sans" charset="0"/>
                <a:cs typeface="Times New Roman" pitchFamily="18" charset="0"/>
                <a:sym typeface="Gill Sans" charset="0"/>
              </a:rPr>
              <a:t> </a:t>
            </a:r>
            <a:r>
              <a:rPr lang="en-US" altLang="en-US" sz="2000" b="1" dirty="0" err="1">
                <a:solidFill>
                  <a:prstClr val="white"/>
                </a:solidFill>
                <a:latin typeface="Times New Roman" pitchFamily="18" charset="0"/>
                <a:ea typeface="Gill Sans" charset="0"/>
                <a:cs typeface="Times New Roman" pitchFamily="18" charset="0"/>
                <a:sym typeface="Gill Sans" charset="0"/>
              </a:rPr>
              <a:t>của</a:t>
            </a:r>
            <a:r>
              <a:rPr lang="en-US" altLang="en-US" sz="2000" b="1" dirty="0">
                <a:solidFill>
                  <a:prstClr val="white"/>
                </a:solidFill>
                <a:latin typeface="Times New Roman" pitchFamily="18" charset="0"/>
                <a:ea typeface="Gill Sans" charset="0"/>
                <a:cs typeface="Times New Roman" pitchFamily="18" charset="0"/>
                <a:sym typeface="Gill Sans" charset="0"/>
              </a:rPr>
              <a:t> </a:t>
            </a:r>
            <a:r>
              <a:rPr lang="en-US" altLang="en-US" sz="2000" b="1" dirty="0" err="1">
                <a:solidFill>
                  <a:prstClr val="white"/>
                </a:solidFill>
                <a:latin typeface="Times New Roman" pitchFamily="18" charset="0"/>
                <a:ea typeface="Gill Sans" charset="0"/>
                <a:cs typeface="Times New Roman" pitchFamily="18" charset="0"/>
                <a:sym typeface="Gill Sans" charset="0"/>
              </a:rPr>
              <a:t>hệ</a:t>
            </a:r>
            <a:r>
              <a:rPr lang="en-US" altLang="en-US" sz="2000" b="1" dirty="0">
                <a:solidFill>
                  <a:prstClr val="white"/>
                </a:solidFill>
                <a:latin typeface="Times New Roman" pitchFamily="18" charset="0"/>
                <a:ea typeface="Gill Sans" charset="0"/>
                <a:cs typeface="Times New Roman" pitchFamily="18" charset="0"/>
                <a:sym typeface="Gill Sans" charset="0"/>
              </a:rPr>
              <a:t> </a:t>
            </a:r>
            <a:r>
              <a:rPr lang="en-US" altLang="en-US" sz="2000" b="1" dirty="0" err="1">
                <a:solidFill>
                  <a:prstClr val="white"/>
                </a:solidFill>
                <a:latin typeface="Times New Roman" pitchFamily="18" charset="0"/>
                <a:ea typeface="Gill Sans" charset="0"/>
                <a:cs typeface="Times New Roman" pitchFamily="18" charset="0"/>
                <a:sym typeface="Gill Sans" charset="0"/>
              </a:rPr>
              <a:t>thống</a:t>
            </a:r>
            <a:r>
              <a:rPr lang="en-US" altLang="en-US" sz="2000" b="1" dirty="0">
                <a:solidFill>
                  <a:prstClr val="white"/>
                </a:solidFill>
                <a:latin typeface="Times New Roman" pitchFamily="18" charset="0"/>
                <a:ea typeface="Gill Sans" charset="0"/>
                <a:cs typeface="Times New Roman" pitchFamily="18" charset="0"/>
                <a:sym typeface="Gill Sans" charset="0"/>
              </a:rPr>
              <a:t> </a:t>
            </a:r>
            <a:r>
              <a:rPr lang="en-US" altLang="en-US" sz="2000" b="1" dirty="0" err="1">
                <a:solidFill>
                  <a:prstClr val="white"/>
                </a:solidFill>
                <a:latin typeface="Times New Roman" pitchFamily="18" charset="0"/>
                <a:ea typeface="Gill Sans" charset="0"/>
                <a:cs typeface="Times New Roman" pitchFamily="18" charset="0"/>
                <a:sym typeface="Gill Sans" charset="0"/>
              </a:rPr>
              <a:t>thu</a:t>
            </a:r>
            <a:r>
              <a:rPr lang="en-US" altLang="en-US" sz="2000" b="1" dirty="0">
                <a:solidFill>
                  <a:prstClr val="white"/>
                </a:solidFill>
                <a:latin typeface="Times New Roman" pitchFamily="18" charset="0"/>
                <a:ea typeface="Gill Sans" charset="0"/>
                <a:cs typeface="Times New Roman" pitchFamily="18" charset="0"/>
                <a:sym typeface="Gill Sans" charset="0"/>
              </a:rPr>
              <a:t> </a:t>
            </a:r>
            <a:r>
              <a:rPr lang="en-US" altLang="en-US" sz="2000" b="1" dirty="0" err="1">
                <a:solidFill>
                  <a:prstClr val="white"/>
                </a:solidFill>
                <a:latin typeface="Times New Roman" pitchFamily="18" charset="0"/>
                <a:ea typeface="Gill Sans" charset="0"/>
                <a:cs typeface="Times New Roman" pitchFamily="18" charset="0"/>
                <a:sym typeface="Gill Sans" charset="0"/>
              </a:rPr>
              <a:t>thập</a:t>
            </a:r>
            <a:r>
              <a:rPr lang="en-US" altLang="en-US" sz="2000" b="1" dirty="0">
                <a:solidFill>
                  <a:prstClr val="white"/>
                </a:solidFill>
                <a:latin typeface="Times New Roman" pitchFamily="18" charset="0"/>
                <a:ea typeface="Gill Sans" charset="0"/>
                <a:cs typeface="Times New Roman" pitchFamily="18" charset="0"/>
                <a:sym typeface="Gill Sans" charset="0"/>
              </a:rPr>
              <a:t> </a:t>
            </a:r>
            <a:r>
              <a:rPr lang="en-US" altLang="en-US" sz="2000" b="1" dirty="0" err="1">
                <a:solidFill>
                  <a:prstClr val="white"/>
                </a:solidFill>
                <a:latin typeface="Times New Roman" pitchFamily="18" charset="0"/>
                <a:ea typeface="Gill Sans" charset="0"/>
                <a:cs typeface="Times New Roman" pitchFamily="18" charset="0"/>
                <a:sym typeface="Gill Sans" charset="0"/>
              </a:rPr>
              <a:t>dữ</a:t>
            </a:r>
            <a:r>
              <a:rPr lang="en-US" altLang="en-US" sz="2000" b="1" dirty="0">
                <a:solidFill>
                  <a:prstClr val="white"/>
                </a:solidFill>
                <a:latin typeface="Times New Roman" pitchFamily="18" charset="0"/>
                <a:ea typeface="Gill Sans" charset="0"/>
                <a:cs typeface="Times New Roman" pitchFamily="18" charset="0"/>
                <a:sym typeface="Gill Sans" charset="0"/>
              </a:rPr>
              <a:t> </a:t>
            </a:r>
            <a:r>
              <a:rPr lang="en-US" altLang="en-US" sz="2000" b="1" dirty="0" err="1">
                <a:solidFill>
                  <a:prstClr val="white"/>
                </a:solidFill>
                <a:latin typeface="Times New Roman" pitchFamily="18" charset="0"/>
                <a:ea typeface="Gill Sans" charset="0"/>
                <a:cs typeface="Times New Roman" pitchFamily="18" charset="0"/>
                <a:sym typeface="Gill Sans" charset="0"/>
              </a:rPr>
              <a:t>liệu</a:t>
            </a:r>
            <a:r>
              <a:rPr lang="en-US" altLang="en-US" sz="2000" b="1" dirty="0">
                <a:solidFill>
                  <a:prstClr val="white"/>
                </a:solidFill>
                <a:latin typeface="Times New Roman" pitchFamily="18" charset="0"/>
                <a:ea typeface="Gill Sans" charset="0"/>
                <a:cs typeface="Times New Roman" pitchFamily="18" charset="0"/>
                <a:sym typeface="Gill Sans" charset="0"/>
              </a:rPr>
              <a:t> (Data Submission Portal)</a:t>
            </a:r>
            <a:endParaRPr lang="ko-KR" altLang="en-US"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sp>
        <p:nvSpPr>
          <p:cNvPr id="8" name="Content Placeholder 9"/>
          <p:cNvSpPr txBox="1">
            <a:spLocks/>
          </p:cNvSpPr>
          <p:nvPr/>
        </p:nvSpPr>
        <p:spPr bwMode="auto">
          <a:xfrm>
            <a:off x="704528" y="993252"/>
            <a:ext cx="8609012" cy="5316068"/>
          </a:xfrm>
          <a:prstGeom prst="rect">
            <a:avLst/>
          </a:prstGeom>
          <a:noFill/>
          <a:ln w="9525">
            <a:noFill/>
            <a:miter lim="800000"/>
            <a:headEnd/>
            <a:tailEnd/>
          </a:ln>
        </p:spPr>
        <p:txBody>
          <a:bodyPr/>
          <a:lstStyle>
            <a:lvl1pPr marL="514350" indent="-514350">
              <a:defRPr sz="1400">
                <a:solidFill>
                  <a:schemeClr val="tx1"/>
                </a:solidFill>
                <a:latin typeface="Arial" panose="020B0604020202020204" pitchFamily="34" charset="0"/>
                <a:cs typeface="Arial" panose="020B0604020202020204" pitchFamily="34" charset="0"/>
              </a:defRPr>
            </a:lvl1pPr>
            <a:lvl2pPr marL="742950" indent="-285750">
              <a:defRPr sz="1400">
                <a:solidFill>
                  <a:schemeClr val="tx1"/>
                </a:solidFill>
                <a:latin typeface="Arial" panose="020B0604020202020204" pitchFamily="34" charset="0"/>
                <a:cs typeface="Arial" panose="020B0604020202020204" pitchFamily="34" charset="0"/>
              </a:defRPr>
            </a:lvl2pPr>
            <a:lvl3pPr marL="1143000" indent="-228600">
              <a:defRPr sz="1400">
                <a:solidFill>
                  <a:schemeClr val="tx1"/>
                </a:solidFill>
                <a:latin typeface="Arial" panose="020B0604020202020204" pitchFamily="34" charset="0"/>
                <a:cs typeface="Arial" panose="020B0604020202020204" pitchFamily="34" charset="0"/>
              </a:defRPr>
            </a:lvl3pPr>
            <a:lvl4pPr marL="1600200" indent="-228600">
              <a:defRPr sz="1400">
                <a:solidFill>
                  <a:schemeClr val="tx1"/>
                </a:solidFill>
                <a:latin typeface="Arial" panose="020B0604020202020204" pitchFamily="34" charset="0"/>
                <a:cs typeface="Arial" panose="020B0604020202020204" pitchFamily="34" charset="0"/>
              </a:defRPr>
            </a:lvl4pPr>
            <a:lvl5pPr marL="2057400" indent="-228600">
              <a:defRPr sz="14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9pPr>
          </a:lstStyle>
          <a:p>
            <a:r>
              <a:rPr lang="en-US" sz="2400" b="1" dirty="0">
                <a:latin typeface="Times New Roman" pitchFamily="18" charset="0"/>
                <a:cs typeface="Times New Roman" pitchFamily="18" charset="0"/>
              </a:rPr>
              <a:t>2.1.2. </a:t>
            </a:r>
            <a:r>
              <a:rPr lang="en-US" sz="2400" b="1" dirty="0" err="1">
                <a:latin typeface="Times New Roman" pitchFamily="18" charset="0"/>
                <a:cs typeface="Times New Roman" pitchFamily="18" charset="0"/>
              </a:rPr>
              <a:t>Nguyên</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tắc</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gửi</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lại</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khi</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có</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phản</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hồi</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của</a:t>
            </a:r>
            <a:r>
              <a:rPr lang="en-US" sz="2400" b="1" dirty="0">
                <a:latin typeface="Times New Roman" pitchFamily="18" charset="0"/>
                <a:cs typeface="Times New Roman" pitchFamily="18" charset="0"/>
              </a:rPr>
              <a:t>  NHNN):</a:t>
            </a:r>
          </a:p>
          <a:p>
            <a:endParaRPr lang="en-US" altLang="en-US" sz="2400" b="1" dirty="0">
              <a:latin typeface="Times New Roman" panose="02020603050405020304" pitchFamily="18" charset="0"/>
              <a:ea typeface="맑은 고딕" panose="020B0503020000020004" pitchFamily="50" charset="-127"/>
              <a:cs typeface="Times New Roman" panose="02020603050405020304" pitchFamily="18" charset="0"/>
            </a:endParaRPr>
          </a:p>
          <a:p>
            <a:pPr marL="0" indent="0"/>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Trường</a:t>
            </a:r>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hợp</a:t>
            </a:r>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gửi</a:t>
            </a:r>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lại</a:t>
            </a:r>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báo</a:t>
            </a:r>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cáo</a:t>
            </a:r>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đơn</a:t>
            </a:r>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vị</a:t>
            </a:r>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báo</a:t>
            </a:r>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cáo</a:t>
            </a:r>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phải</a:t>
            </a:r>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gửi</a:t>
            </a:r>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cả</a:t>
            </a:r>
            <a:r>
              <a:rPr lang="en-US" altLang="ko-KR" sz="2400" dirty="0">
                <a:latin typeface="Times New Roman" panose="02020603050405020304" pitchFamily="18" charset="0"/>
                <a:cs typeface="Times New Roman" panose="02020603050405020304" pitchFamily="18" charset="0"/>
              </a:rPr>
              <a:t> file </a:t>
            </a:r>
            <a:r>
              <a:rPr lang="en-US" altLang="ko-KR" sz="2400" dirty="0" err="1">
                <a:latin typeface="Times New Roman" panose="02020603050405020304" pitchFamily="18" charset="0"/>
                <a:cs typeface="Times New Roman" panose="02020603050405020304" pitchFamily="18" charset="0"/>
              </a:rPr>
              <a:t>thuyết</a:t>
            </a:r>
            <a:r>
              <a:rPr lang="en-US" altLang="ko-KR" sz="2400" dirty="0">
                <a:latin typeface="Times New Roman" panose="02020603050405020304" pitchFamily="18" charset="0"/>
                <a:cs typeface="Times New Roman" panose="02020603050405020304" pitchFamily="18" charset="0"/>
              </a:rPr>
              <a:t> minh </a:t>
            </a:r>
            <a:r>
              <a:rPr lang="en-US" altLang="ko-KR" sz="2400" dirty="0" err="1">
                <a:latin typeface="Times New Roman" panose="02020603050405020304" pitchFamily="18" charset="0"/>
                <a:cs typeface="Times New Roman" panose="02020603050405020304" pitchFamily="18" charset="0"/>
              </a:rPr>
              <a:t>kèm</a:t>
            </a:r>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với</a:t>
            </a:r>
            <a:r>
              <a:rPr lang="en-US" altLang="ko-KR" sz="2400" dirty="0">
                <a:latin typeface="Times New Roman" panose="02020603050405020304" pitchFamily="18" charset="0"/>
                <a:cs typeface="Times New Roman" panose="02020603050405020304" pitchFamily="18" charset="0"/>
              </a:rPr>
              <a:t> file </a:t>
            </a:r>
            <a:r>
              <a:rPr lang="en-US" altLang="ko-KR" sz="2400" dirty="0" err="1">
                <a:latin typeface="Times New Roman" panose="02020603050405020304" pitchFamily="18" charset="0"/>
                <a:cs typeface="Times New Roman" panose="02020603050405020304" pitchFamily="18" charset="0"/>
              </a:rPr>
              <a:t>báo</a:t>
            </a:r>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cáo</a:t>
            </a:r>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không</a:t>
            </a:r>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cho</a:t>
            </a:r>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phép</a:t>
            </a:r>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chỉ</a:t>
            </a:r>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gửi</a:t>
            </a:r>
            <a:r>
              <a:rPr lang="en-US" altLang="ko-KR" sz="2400" dirty="0">
                <a:latin typeface="Times New Roman" panose="02020603050405020304" pitchFamily="18" charset="0"/>
                <a:cs typeface="Times New Roman" panose="02020603050405020304" pitchFamily="18" charset="0"/>
              </a:rPr>
              <a:t> file </a:t>
            </a:r>
            <a:r>
              <a:rPr lang="en-US" altLang="ko-KR" sz="2400" dirty="0" err="1">
                <a:latin typeface="Times New Roman" panose="02020603050405020304" pitchFamily="18" charset="0"/>
                <a:cs typeface="Times New Roman" panose="02020603050405020304" pitchFamily="18" charset="0"/>
              </a:rPr>
              <a:t>thuyết</a:t>
            </a:r>
            <a:r>
              <a:rPr lang="en-US" altLang="ko-KR" sz="2400" dirty="0">
                <a:latin typeface="Times New Roman" panose="02020603050405020304" pitchFamily="18" charset="0"/>
                <a:cs typeface="Times New Roman" panose="02020603050405020304" pitchFamily="18" charset="0"/>
              </a:rPr>
              <a:t> minh)</a:t>
            </a:r>
          </a:p>
          <a:p>
            <a:pPr marL="0" indent="0"/>
            <a:endParaRPr lang="en-US" altLang="ko-KR" sz="2400" dirty="0">
              <a:latin typeface="Times New Roman" panose="02020603050405020304" pitchFamily="18" charset="0"/>
              <a:cs typeface="Times New Roman" panose="02020603050405020304" pitchFamily="18" charset="0"/>
            </a:endParaRPr>
          </a:p>
          <a:p>
            <a:pPr marL="0" indent="0"/>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Trường</a:t>
            </a:r>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hợp</a:t>
            </a:r>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báo</a:t>
            </a:r>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cáo</a:t>
            </a:r>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mà</a:t>
            </a:r>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đơn</a:t>
            </a:r>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vị</a:t>
            </a:r>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gửi</a:t>
            </a:r>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lại</a:t>
            </a:r>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ảnh</a:t>
            </a:r>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hưởng</a:t>
            </a:r>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đến</a:t>
            </a:r>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dữ</a:t>
            </a:r>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liệu</a:t>
            </a:r>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của</a:t>
            </a:r>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các</a:t>
            </a:r>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báo</a:t>
            </a:r>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cáo</a:t>
            </a:r>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liên</a:t>
            </a:r>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quan</a:t>
            </a:r>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khác</a:t>
            </a:r>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thì</a:t>
            </a:r>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đơn</a:t>
            </a:r>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vị</a:t>
            </a:r>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báo</a:t>
            </a:r>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cáo</a:t>
            </a:r>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phải</a:t>
            </a:r>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gửi</a:t>
            </a:r>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lại</a:t>
            </a:r>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toàn</a:t>
            </a:r>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bộ</a:t>
            </a:r>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báo</a:t>
            </a:r>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cáo</a:t>
            </a:r>
            <a:r>
              <a:rPr lang="en-US" altLang="ko-KR" sz="2400" dirty="0">
                <a:latin typeface="Times New Roman" panose="02020603050405020304" pitchFamily="18" charset="0"/>
                <a:cs typeface="Times New Roman" panose="02020603050405020304" pitchFamily="18" charset="0"/>
              </a:rPr>
              <a:t>.</a:t>
            </a:r>
          </a:p>
          <a:p>
            <a:pPr marL="0" indent="0"/>
            <a:r>
              <a:rPr lang="en-US" altLang="ko-KR" sz="2400" dirty="0">
                <a:latin typeface="Times New Roman" panose="02020603050405020304" pitchFamily="18" charset="0"/>
                <a:cs typeface="Times New Roman" panose="02020603050405020304" pitchFamily="18" charset="0"/>
              </a:rPr>
              <a:t>(</a:t>
            </a:r>
            <a:r>
              <a:rPr lang="en-US" altLang="ko-KR" sz="2400" dirty="0" err="1">
                <a:latin typeface="Times New Roman" panose="02020603050405020304" pitchFamily="18" charset="0"/>
                <a:cs typeface="Times New Roman" panose="02020603050405020304" pitchFamily="18" charset="0"/>
              </a:rPr>
              <a:t>Ví</a:t>
            </a:r>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dụ</a:t>
            </a:r>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báo</a:t>
            </a:r>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cáo</a:t>
            </a:r>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Toàn</a:t>
            </a:r>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hàng</a:t>
            </a:r>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và</a:t>
            </a:r>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báo</a:t>
            </a:r>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cáo</a:t>
            </a:r>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của</a:t>
            </a:r>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tất</a:t>
            </a:r>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cả</a:t>
            </a:r>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các</a:t>
            </a:r>
            <a:r>
              <a:rPr lang="en-US" altLang="ko-KR" sz="2400" dirty="0">
                <a:latin typeface="Times New Roman" panose="02020603050405020304" pitchFamily="18" charset="0"/>
                <a:cs typeface="Times New Roman" panose="02020603050405020304" pitchFamily="18" charset="0"/>
              </a:rPr>
              <a:t> chi </a:t>
            </a:r>
            <a:r>
              <a:rPr lang="en-US" altLang="ko-KR" sz="2400" dirty="0" err="1">
                <a:latin typeface="Times New Roman" panose="02020603050405020304" pitchFamily="18" charset="0"/>
                <a:cs typeface="Times New Roman" panose="02020603050405020304" pitchFamily="18" charset="0"/>
              </a:rPr>
              <a:t>nhánh</a:t>
            </a:r>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của</a:t>
            </a:r>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đơn</a:t>
            </a:r>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vị</a:t>
            </a:r>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báo</a:t>
            </a:r>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cáo</a:t>
            </a:r>
            <a:r>
              <a:rPr lang="en-US" altLang="ko-KR" sz="2400" dirty="0">
                <a:latin typeface="Times New Roman" panose="02020603050405020304" pitchFamily="18" charset="0"/>
                <a:cs typeface="Times New Roman" panose="02020603050405020304" pitchFamily="18" charset="0"/>
              </a:rPr>
              <a:t>)</a:t>
            </a:r>
            <a:endParaRPr lang="en-US" altLang="en-US" sz="2400" dirty="0">
              <a:latin typeface="Times New Roman" panose="02020603050405020304" pitchFamily="18" charset="0"/>
              <a:ea typeface="맑은 고딕" panose="020B0503020000020004" pitchFamily="50" charset="-127"/>
              <a:cs typeface="Times New Roman" panose="02020603050405020304" pitchFamily="18" charset="0"/>
            </a:endParaRPr>
          </a:p>
          <a:p>
            <a:pPr>
              <a:defRPr/>
            </a:pPr>
            <a:endParaRPr lang="en-US" altLang="ko-KR"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118675370"/>
      </p:ext>
    </p:extLst>
  </p:cSld>
  <p:clrMapOvr>
    <a:masterClrMapping/>
  </p:clrMapOvr>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 name="Picture 9"/>
          <p:cNvPicPr>
            <a:picLocks noChangeAspect="1" noChangeArrowheads="1"/>
          </p:cNvPicPr>
          <p:nvPr/>
        </p:nvPicPr>
        <p:blipFill rotWithShape="1">
          <a:blip r:embed="rId2" cstate="print">
            <a:duotone>
              <a:schemeClr val="accent1">
                <a:shade val="45000"/>
                <a:satMod val="135000"/>
              </a:schemeClr>
              <a:prstClr val="white"/>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rcRect l="20774" r="8544"/>
          <a:stretch/>
        </p:blipFill>
        <p:spPr bwMode="gray">
          <a:xfrm>
            <a:off x="2209" y="44624"/>
            <a:ext cx="9906000" cy="7104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4" name="직사각형 53"/>
          <p:cNvSpPr/>
          <p:nvPr/>
        </p:nvSpPr>
        <p:spPr>
          <a:xfrm flipV="1">
            <a:off x="-2209" y="-7621"/>
            <a:ext cx="9908209" cy="4571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prstClr val="white"/>
              </a:solidFill>
              <a:latin typeface="Times New Roman" panose="02020603050405020304" pitchFamily="18" charset="0"/>
              <a:cs typeface="Times New Roman" panose="02020603050405020304" pitchFamily="18" charset="0"/>
            </a:endParaRPr>
          </a:p>
        </p:txBody>
      </p:sp>
      <p:sp>
        <p:nvSpPr>
          <p:cNvPr id="57" name="TextBox 34"/>
          <p:cNvSpPr txBox="1">
            <a:spLocks noChangeArrowheads="1"/>
          </p:cNvSpPr>
          <p:nvPr/>
        </p:nvSpPr>
        <p:spPr bwMode="auto">
          <a:xfrm>
            <a:off x="232324" y="213807"/>
            <a:ext cx="9833244" cy="615553"/>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ko-KR" sz="2000" b="1" kern="0" spc="-40" dirty="0" smtClean="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7.5 Internal / </a:t>
            </a:r>
            <a:r>
              <a:rPr lang="en-US" altLang="ko-KR" sz="2000" b="1" dirty="0" err="1">
                <a:solidFill>
                  <a:schemeClr val="bg1"/>
                </a:solidFill>
                <a:latin typeface="Times New Roman" panose="02020603050405020304" pitchFamily="18" charset="0"/>
                <a:cs typeface="Times New Roman" panose="02020603050405020304" pitchFamily="18" charset="0"/>
              </a:rPr>
              <a:t>Tra</a:t>
            </a:r>
            <a:r>
              <a:rPr lang="en-US" altLang="ko-KR" sz="2000" b="1" dirty="0">
                <a:solidFill>
                  <a:schemeClr val="bg1"/>
                </a:solidFill>
                <a:latin typeface="Times New Roman" panose="02020603050405020304" pitchFamily="18" charset="0"/>
                <a:cs typeface="Times New Roman" panose="02020603050405020304" pitchFamily="18" charset="0"/>
              </a:rPr>
              <a:t> </a:t>
            </a:r>
            <a:r>
              <a:rPr lang="en-US" altLang="ko-KR" sz="2000" b="1" dirty="0" err="1">
                <a:solidFill>
                  <a:schemeClr val="bg1"/>
                </a:solidFill>
                <a:latin typeface="Times New Roman" panose="02020603050405020304" pitchFamily="18" charset="0"/>
                <a:cs typeface="Times New Roman" panose="02020603050405020304" pitchFamily="18" charset="0"/>
              </a:rPr>
              <a:t>cứu</a:t>
            </a:r>
            <a:r>
              <a:rPr lang="en-US" altLang="ko-KR" sz="2000" b="1" kern="0" spc="-40" dirty="0" smtClean="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smtClean="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tình</a:t>
            </a:r>
            <a:r>
              <a:rPr lang="en-US" altLang="ko-KR" sz="2000" b="1" kern="0" spc="-40" dirty="0" smtClean="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smtClean="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trạng</a:t>
            </a:r>
            <a:r>
              <a:rPr lang="en-US" altLang="ko-KR" sz="2000" b="1" kern="0" spc="-40" dirty="0" smtClean="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smtClean="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phê</a:t>
            </a:r>
            <a:r>
              <a:rPr lang="en-US" altLang="ko-KR" sz="2000" b="1" kern="0" spc="-40" dirty="0" smtClean="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smtClean="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duyệt</a:t>
            </a:r>
            <a:r>
              <a:rPr lang="en-US" altLang="ko-KR" sz="2000" b="1" kern="0" spc="-40" dirty="0" smtClean="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smtClean="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báo</a:t>
            </a:r>
            <a:r>
              <a:rPr lang="en-US" altLang="ko-KR" sz="2000" b="1" kern="0" spc="-40" dirty="0" smtClean="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smtClean="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cáo</a:t>
            </a:r>
            <a:r>
              <a:rPr lang="en-US" altLang="ko-KR" sz="2000" b="1" kern="0" spc="-40" dirty="0" smtClean="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 </a:t>
            </a:r>
            <a:r>
              <a:rPr lang="en-US" altLang="ko-KR" sz="2000" b="1" kern="0" spc="-40" dirty="0" err="1" smtClean="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Tìm</a:t>
            </a:r>
            <a:r>
              <a:rPr lang="en-US" altLang="ko-KR" sz="2000" b="1" kern="0" spc="-40" dirty="0" smtClean="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smtClean="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kiếm</a:t>
            </a:r>
            <a:endParaRPr lang="en-US" altLang="ko-KR" sz="2000" b="1" kern="0" spc="-40" dirty="0" smtClean="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a:p>
            <a:pPr marL="0" lvl="1" defTabSz="762000" eaLnBrk="0" latinLnBrk="0" hangingPunct="0">
              <a:buClr>
                <a:prstClr val="black"/>
              </a:buClr>
              <a:buSzPct val="140000"/>
              <a:tabLst>
                <a:tab pos="5648325" algn="l"/>
              </a:tabLst>
              <a:defRPr/>
            </a:pPr>
            <a:endParaRPr lang="ko-KR" altLang="en-US"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sp>
        <p:nvSpPr>
          <p:cNvPr id="8" name="TextBox 7"/>
          <p:cNvSpPr txBox="1"/>
          <p:nvPr/>
        </p:nvSpPr>
        <p:spPr>
          <a:xfrm>
            <a:off x="488504" y="1640989"/>
            <a:ext cx="8856984" cy="369332"/>
          </a:xfrm>
          <a:prstGeom prst="rect">
            <a:avLst/>
          </a:prstGeom>
          <a:noFill/>
        </p:spPr>
        <p:txBody>
          <a:bodyPr wrap="square" rtlCol="0">
            <a:spAutoFit/>
          </a:bodyPr>
          <a:lstStyle/>
          <a:p>
            <a:pPr marL="533400"/>
            <a:endParaRPr lang="en-US" altLang="ko-KR">
              <a:solidFill>
                <a:schemeClr val="tx2"/>
              </a:solidFill>
              <a:latin typeface="Times New Roman" pitchFamily="18" charset="0"/>
              <a:ea typeface="Gill Sans" charset="0"/>
              <a:cs typeface="Times New Roman" pitchFamily="18" charset="0"/>
              <a:sym typeface="Gill Sans" charset="0"/>
            </a:endParaRPr>
          </a:p>
        </p:txBody>
      </p:sp>
      <p:sp>
        <p:nvSpPr>
          <p:cNvPr id="12" name="TextBox 11"/>
          <p:cNvSpPr txBox="1"/>
          <p:nvPr/>
        </p:nvSpPr>
        <p:spPr>
          <a:xfrm>
            <a:off x="-131960" y="5569215"/>
            <a:ext cx="9932257" cy="646331"/>
          </a:xfrm>
          <a:prstGeom prst="rect">
            <a:avLst/>
          </a:prstGeom>
          <a:noFill/>
        </p:spPr>
        <p:txBody>
          <a:bodyPr wrap="square" rtlCol="0">
            <a:spAutoFit/>
          </a:bodyPr>
          <a:lstStyle/>
          <a:p>
            <a:pPr marL="533400"/>
            <a:endParaRPr lang="en-US" altLang="ko-KR">
              <a:solidFill>
                <a:schemeClr val="tx2"/>
              </a:solidFill>
              <a:latin typeface="Times New Roman" pitchFamily="18" charset="0"/>
              <a:ea typeface="Gill Sans" charset="0"/>
              <a:cs typeface="Times New Roman" pitchFamily="18" charset="0"/>
              <a:sym typeface="Gill Sans" charset="0"/>
            </a:endParaRPr>
          </a:p>
          <a:p>
            <a:pPr marL="819150" indent="-285750">
              <a:buFont typeface="Wingdings" panose="05000000000000000000" pitchFamily="2" charset="2"/>
              <a:buChar char="Ø"/>
            </a:pPr>
            <a:r>
              <a:rPr lang="en-US" altLang="ko-KR">
                <a:latin typeface="Times New Roman" pitchFamily="18" charset="0"/>
                <a:ea typeface="Gill Sans" charset="0"/>
                <a:cs typeface="Times New Roman" pitchFamily="18" charset="0"/>
                <a:sym typeface="Gill Sans" charset="0"/>
              </a:rPr>
              <a:t>Xem tình trạng gửi báo cáo từ các đơn vị</a:t>
            </a:r>
            <a:r>
              <a:rPr lang="en-US" altLang="ko-KR">
                <a:solidFill>
                  <a:schemeClr val="tx2"/>
                </a:solidFill>
                <a:latin typeface="Times New Roman" pitchFamily="18" charset="0"/>
                <a:ea typeface="Gill Sans" charset="0"/>
                <a:cs typeface="Times New Roman" pitchFamily="18" charset="0"/>
                <a:sym typeface="Gill Sans" charset="0"/>
              </a:rPr>
              <a:t>.</a:t>
            </a:r>
          </a:p>
        </p:txBody>
      </p:sp>
      <p:pic>
        <p:nvPicPr>
          <p:cNvPr id="3" name="Picture 2"/>
          <p:cNvPicPr>
            <a:picLocks noChangeAspect="1"/>
          </p:cNvPicPr>
          <p:nvPr/>
        </p:nvPicPr>
        <p:blipFill>
          <a:blip r:embed="rId4"/>
          <a:stretch>
            <a:fillRect/>
          </a:stretch>
        </p:blipFill>
        <p:spPr>
          <a:xfrm>
            <a:off x="-2209" y="664039"/>
            <a:ext cx="9908209" cy="3557049"/>
          </a:xfrm>
          <a:prstGeom prst="rect">
            <a:avLst/>
          </a:prstGeom>
        </p:spPr>
      </p:pic>
    </p:spTree>
    <p:extLst>
      <p:ext uri="{BB962C8B-B14F-4D97-AF65-F5344CB8AC3E}">
        <p14:creationId xmlns:p14="http://schemas.microsoft.com/office/powerpoint/2010/main" val="1414945184"/>
      </p:ext>
    </p:extLst>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 name="Picture 9"/>
          <p:cNvPicPr>
            <a:picLocks noChangeAspect="1" noChangeArrowheads="1"/>
          </p:cNvPicPr>
          <p:nvPr/>
        </p:nvPicPr>
        <p:blipFill rotWithShape="1">
          <a:blip r:embed="rId2" cstate="print">
            <a:duotone>
              <a:schemeClr val="accent1">
                <a:shade val="45000"/>
                <a:satMod val="135000"/>
              </a:schemeClr>
              <a:prstClr val="white"/>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rcRect l="20774" r="8544"/>
          <a:stretch/>
        </p:blipFill>
        <p:spPr bwMode="gray">
          <a:xfrm>
            <a:off x="2209" y="44624"/>
            <a:ext cx="9906000" cy="7104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4" name="직사각형 53"/>
          <p:cNvSpPr/>
          <p:nvPr/>
        </p:nvSpPr>
        <p:spPr>
          <a:xfrm flipV="1">
            <a:off x="-2209" y="-7621"/>
            <a:ext cx="9908209" cy="4571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prstClr val="white"/>
              </a:solidFill>
              <a:latin typeface="Times New Roman" panose="02020603050405020304" pitchFamily="18" charset="0"/>
              <a:cs typeface="Times New Roman" panose="02020603050405020304" pitchFamily="18" charset="0"/>
            </a:endParaRPr>
          </a:p>
        </p:txBody>
      </p:sp>
      <p:sp>
        <p:nvSpPr>
          <p:cNvPr id="57" name="TextBox 34"/>
          <p:cNvSpPr txBox="1">
            <a:spLocks noChangeArrowheads="1"/>
          </p:cNvSpPr>
          <p:nvPr/>
        </p:nvSpPr>
        <p:spPr bwMode="auto">
          <a:xfrm>
            <a:off x="232324" y="213807"/>
            <a:ext cx="9833244" cy="615553"/>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7.5 Internal / </a:t>
            </a:r>
            <a:r>
              <a:rPr lang="en-US" altLang="ko-KR" sz="2000" b="1" dirty="0" err="1">
                <a:solidFill>
                  <a:schemeClr val="bg1"/>
                </a:solidFill>
                <a:latin typeface="Times New Roman" panose="02020603050405020304" pitchFamily="18" charset="0"/>
                <a:cs typeface="Times New Roman" panose="02020603050405020304" pitchFamily="18" charset="0"/>
              </a:rPr>
              <a:t>Tra</a:t>
            </a:r>
            <a:r>
              <a:rPr lang="en-US" altLang="ko-KR" sz="2000" b="1" dirty="0">
                <a:solidFill>
                  <a:schemeClr val="bg1"/>
                </a:solidFill>
                <a:latin typeface="Times New Roman" panose="02020603050405020304" pitchFamily="18" charset="0"/>
                <a:cs typeface="Times New Roman" panose="02020603050405020304" pitchFamily="18" charset="0"/>
              </a:rPr>
              <a:t> </a:t>
            </a:r>
            <a:r>
              <a:rPr lang="en-US" altLang="ko-KR" sz="2000" b="1" dirty="0" err="1">
                <a:solidFill>
                  <a:schemeClr val="bg1"/>
                </a:solidFill>
                <a:latin typeface="Times New Roman" panose="02020603050405020304" pitchFamily="18" charset="0"/>
                <a:cs typeface="Times New Roman" panose="02020603050405020304" pitchFamily="18" charset="0"/>
              </a:rPr>
              <a:t>cứu</a:t>
            </a:r>
            <a:r>
              <a:rPr lang="en-US" altLang="ko-KR" sz="2000" b="1" kern="0" spc="-40" dirty="0" smtClean="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tình</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trạng</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phê</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duyệt</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báo</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cáo</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Kế</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quả</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tìm</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kiếm</a:t>
            </a:r>
            <a:endPar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a:p>
            <a:pPr marL="0" lvl="1" defTabSz="762000" eaLnBrk="0" latinLnBrk="0" hangingPunct="0">
              <a:buClr>
                <a:prstClr val="black"/>
              </a:buClr>
              <a:buSzPct val="140000"/>
              <a:tabLst>
                <a:tab pos="5648325" algn="l"/>
              </a:tabLst>
              <a:defRPr/>
            </a:pPr>
            <a:endParaRPr lang="ko-KR" altLang="en-US"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sp>
        <p:nvSpPr>
          <p:cNvPr id="8" name="TextBox 7"/>
          <p:cNvSpPr txBox="1"/>
          <p:nvPr/>
        </p:nvSpPr>
        <p:spPr>
          <a:xfrm>
            <a:off x="488504" y="1640989"/>
            <a:ext cx="8856984" cy="369332"/>
          </a:xfrm>
          <a:prstGeom prst="rect">
            <a:avLst/>
          </a:prstGeom>
          <a:noFill/>
        </p:spPr>
        <p:txBody>
          <a:bodyPr wrap="square" rtlCol="0">
            <a:spAutoFit/>
          </a:bodyPr>
          <a:lstStyle/>
          <a:p>
            <a:pPr marL="533400"/>
            <a:endParaRPr lang="en-US" altLang="ko-KR">
              <a:solidFill>
                <a:schemeClr val="tx2"/>
              </a:solidFill>
              <a:latin typeface="Times New Roman" pitchFamily="18" charset="0"/>
              <a:ea typeface="Gill Sans" charset="0"/>
              <a:cs typeface="Times New Roman" pitchFamily="18" charset="0"/>
              <a:sym typeface="Gill Sans" charset="0"/>
            </a:endParaRPr>
          </a:p>
        </p:txBody>
      </p:sp>
      <p:sp>
        <p:nvSpPr>
          <p:cNvPr id="12" name="TextBox 11"/>
          <p:cNvSpPr txBox="1"/>
          <p:nvPr/>
        </p:nvSpPr>
        <p:spPr>
          <a:xfrm>
            <a:off x="-131960" y="5569215"/>
            <a:ext cx="9932257" cy="646331"/>
          </a:xfrm>
          <a:prstGeom prst="rect">
            <a:avLst/>
          </a:prstGeom>
          <a:noFill/>
        </p:spPr>
        <p:txBody>
          <a:bodyPr wrap="square" rtlCol="0">
            <a:spAutoFit/>
          </a:bodyPr>
          <a:lstStyle/>
          <a:p>
            <a:pPr marL="533400"/>
            <a:endParaRPr lang="en-US" altLang="ko-KR">
              <a:solidFill>
                <a:schemeClr val="tx2"/>
              </a:solidFill>
              <a:latin typeface="Times New Roman" pitchFamily="18" charset="0"/>
              <a:ea typeface="Gill Sans" charset="0"/>
              <a:cs typeface="Times New Roman" pitchFamily="18" charset="0"/>
              <a:sym typeface="Gill Sans" charset="0"/>
            </a:endParaRPr>
          </a:p>
          <a:p>
            <a:pPr marL="819150" indent="-285750">
              <a:buFont typeface="Wingdings" panose="05000000000000000000" pitchFamily="2" charset="2"/>
              <a:buChar char="Ø"/>
            </a:pPr>
            <a:r>
              <a:rPr lang="en-US" altLang="ko-KR">
                <a:latin typeface="Times New Roman" pitchFamily="18" charset="0"/>
                <a:ea typeface="Gill Sans" charset="0"/>
                <a:cs typeface="Times New Roman" pitchFamily="18" charset="0"/>
                <a:sym typeface="Gill Sans" charset="0"/>
              </a:rPr>
              <a:t>Xem tình trạng gửi báo cáo từ các đơn vị</a:t>
            </a:r>
            <a:r>
              <a:rPr lang="en-US" altLang="ko-KR">
                <a:solidFill>
                  <a:schemeClr val="tx2"/>
                </a:solidFill>
                <a:latin typeface="Times New Roman" pitchFamily="18" charset="0"/>
                <a:ea typeface="Gill Sans" charset="0"/>
                <a:cs typeface="Times New Roman" pitchFamily="18" charset="0"/>
                <a:sym typeface="Gill Sans" charset="0"/>
              </a:rPr>
              <a:t>.</a:t>
            </a:r>
          </a:p>
        </p:txBody>
      </p:sp>
      <p:pic>
        <p:nvPicPr>
          <p:cNvPr id="2" name="Picture 1"/>
          <p:cNvPicPr>
            <a:picLocks noChangeAspect="1"/>
          </p:cNvPicPr>
          <p:nvPr/>
        </p:nvPicPr>
        <p:blipFill>
          <a:blip r:embed="rId4"/>
          <a:stretch>
            <a:fillRect/>
          </a:stretch>
        </p:blipFill>
        <p:spPr>
          <a:xfrm>
            <a:off x="-1" y="755058"/>
            <a:ext cx="9800297" cy="5122214"/>
          </a:xfrm>
          <a:prstGeom prst="rect">
            <a:avLst/>
          </a:prstGeom>
        </p:spPr>
      </p:pic>
    </p:spTree>
    <p:extLst>
      <p:ext uri="{BB962C8B-B14F-4D97-AF65-F5344CB8AC3E}">
        <p14:creationId xmlns:p14="http://schemas.microsoft.com/office/powerpoint/2010/main" val="2116335405"/>
      </p:ext>
    </p:extLst>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 name="Picture 9"/>
          <p:cNvPicPr>
            <a:picLocks noChangeAspect="1" noChangeArrowheads="1"/>
          </p:cNvPicPr>
          <p:nvPr/>
        </p:nvPicPr>
        <p:blipFill rotWithShape="1">
          <a:blip r:embed="rId2" cstate="print">
            <a:duotone>
              <a:schemeClr val="accent1">
                <a:shade val="45000"/>
                <a:satMod val="135000"/>
              </a:schemeClr>
              <a:prstClr val="white"/>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rcRect l="20774" r="8544"/>
          <a:stretch/>
        </p:blipFill>
        <p:spPr bwMode="gray">
          <a:xfrm>
            <a:off x="2209" y="44624"/>
            <a:ext cx="9906000" cy="7104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4" name="직사각형 53"/>
          <p:cNvSpPr/>
          <p:nvPr/>
        </p:nvSpPr>
        <p:spPr>
          <a:xfrm flipV="1">
            <a:off x="-2209" y="-7621"/>
            <a:ext cx="9908209" cy="4571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prstClr val="white"/>
              </a:solidFill>
              <a:latin typeface="Times New Roman" panose="02020603050405020304" pitchFamily="18" charset="0"/>
              <a:cs typeface="Times New Roman" panose="02020603050405020304" pitchFamily="18" charset="0"/>
            </a:endParaRPr>
          </a:p>
        </p:txBody>
      </p:sp>
      <p:sp>
        <p:nvSpPr>
          <p:cNvPr id="57" name="TextBox 34"/>
          <p:cNvSpPr txBox="1">
            <a:spLocks noChangeArrowheads="1"/>
          </p:cNvSpPr>
          <p:nvPr/>
        </p:nvSpPr>
        <p:spPr bwMode="auto">
          <a:xfrm>
            <a:off x="232324" y="213807"/>
            <a:ext cx="9833244" cy="615553"/>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7.6 Internal / </a:t>
            </a:r>
            <a:r>
              <a:rPr lang="en-US" altLang="ko-KR" sz="2000" b="1" dirty="0" err="1">
                <a:solidFill>
                  <a:schemeClr val="bg1"/>
                </a:solidFill>
                <a:latin typeface="Times New Roman" panose="02020603050405020304" pitchFamily="18" charset="0"/>
                <a:cs typeface="Times New Roman" panose="02020603050405020304" pitchFamily="18" charset="0"/>
              </a:rPr>
              <a:t>Tra</a:t>
            </a:r>
            <a:r>
              <a:rPr lang="en-US" altLang="ko-KR" sz="2000" b="1" dirty="0">
                <a:solidFill>
                  <a:schemeClr val="bg1"/>
                </a:solidFill>
                <a:latin typeface="Times New Roman" panose="02020603050405020304" pitchFamily="18" charset="0"/>
                <a:cs typeface="Times New Roman" panose="02020603050405020304" pitchFamily="18" charset="0"/>
              </a:rPr>
              <a:t> </a:t>
            </a:r>
            <a:r>
              <a:rPr lang="en-US" altLang="ko-KR" sz="2000" b="1" dirty="0" err="1">
                <a:solidFill>
                  <a:schemeClr val="bg1"/>
                </a:solidFill>
                <a:latin typeface="Times New Roman" panose="02020603050405020304" pitchFamily="18" charset="0"/>
                <a:cs typeface="Times New Roman" panose="02020603050405020304" pitchFamily="18" charset="0"/>
              </a:rPr>
              <a:t>cứu</a:t>
            </a:r>
            <a:r>
              <a:rPr lang="en-US" altLang="ko-KR" sz="2000" b="1" kern="0" spc="-40" dirty="0" smtClean="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tình</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trạng</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báo</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cáo</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tìm</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kiếm</a:t>
            </a:r>
            <a:endPar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a:p>
            <a:pPr marL="0" lvl="1" defTabSz="762000" eaLnBrk="0" latinLnBrk="0" hangingPunct="0">
              <a:buClr>
                <a:prstClr val="black"/>
              </a:buClr>
              <a:buSzPct val="140000"/>
              <a:tabLst>
                <a:tab pos="5648325" algn="l"/>
              </a:tabLst>
              <a:defRPr/>
            </a:pPr>
            <a:endParaRPr lang="ko-KR" altLang="en-US"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sp>
        <p:nvSpPr>
          <p:cNvPr id="8" name="TextBox 7"/>
          <p:cNvSpPr txBox="1"/>
          <p:nvPr/>
        </p:nvSpPr>
        <p:spPr>
          <a:xfrm>
            <a:off x="488504" y="1640989"/>
            <a:ext cx="8856984" cy="369332"/>
          </a:xfrm>
          <a:prstGeom prst="rect">
            <a:avLst/>
          </a:prstGeom>
          <a:noFill/>
        </p:spPr>
        <p:txBody>
          <a:bodyPr wrap="square" rtlCol="0">
            <a:spAutoFit/>
          </a:bodyPr>
          <a:lstStyle/>
          <a:p>
            <a:pPr marL="533400"/>
            <a:endParaRPr lang="en-US" altLang="ko-KR">
              <a:solidFill>
                <a:schemeClr val="tx2"/>
              </a:solidFill>
              <a:latin typeface="Times New Roman" pitchFamily="18" charset="0"/>
              <a:ea typeface="Gill Sans" charset="0"/>
              <a:cs typeface="Times New Roman" pitchFamily="18" charset="0"/>
              <a:sym typeface="Gill Sans" charset="0"/>
            </a:endParaRPr>
          </a:p>
        </p:txBody>
      </p:sp>
      <p:sp>
        <p:nvSpPr>
          <p:cNvPr id="12" name="TextBox 11"/>
          <p:cNvSpPr txBox="1"/>
          <p:nvPr/>
        </p:nvSpPr>
        <p:spPr>
          <a:xfrm>
            <a:off x="-131960" y="5569215"/>
            <a:ext cx="9932257" cy="646331"/>
          </a:xfrm>
          <a:prstGeom prst="rect">
            <a:avLst/>
          </a:prstGeom>
          <a:noFill/>
        </p:spPr>
        <p:txBody>
          <a:bodyPr wrap="square" rtlCol="0">
            <a:spAutoFit/>
          </a:bodyPr>
          <a:lstStyle/>
          <a:p>
            <a:pPr marL="533400"/>
            <a:endParaRPr lang="en-US" altLang="ko-KR">
              <a:solidFill>
                <a:schemeClr val="tx2"/>
              </a:solidFill>
              <a:latin typeface="Times New Roman" pitchFamily="18" charset="0"/>
              <a:ea typeface="Gill Sans" charset="0"/>
              <a:cs typeface="Times New Roman" pitchFamily="18" charset="0"/>
              <a:sym typeface="Gill Sans" charset="0"/>
            </a:endParaRPr>
          </a:p>
          <a:p>
            <a:pPr marL="819150" indent="-285750">
              <a:buFont typeface="Wingdings" panose="05000000000000000000" pitchFamily="2" charset="2"/>
              <a:buChar char="Ø"/>
            </a:pPr>
            <a:r>
              <a:rPr lang="en-US" altLang="ko-KR">
                <a:latin typeface="Times New Roman" pitchFamily="18" charset="0"/>
                <a:ea typeface="Gill Sans" charset="0"/>
                <a:cs typeface="Times New Roman" pitchFamily="18" charset="0"/>
                <a:sym typeface="Gill Sans" charset="0"/>
              </a:rPr>
              <a:t>Tra cứu  thông tin tình trạng gửi báo cáo của các đơn vị</a:t>
            </a:r>
            <a:r>
              <a:rPr lang="en-US" altLang="ko-KR">
                <a:solidFill>
                  <a:schemeClr val="tx2"/>
                </a:solidFill>
                <a:latin typeface="Times New Roman" pitchFamily="18" charset="0"/>
                <a:ea typeface="Gill Sans" charset="0"/>
                <a:cs typeface="Times New Roman" pitchFamily="18" charset="0"/>
                <a:sym typeface="Gill Sans" charset="0"/>
              </a:rPr>
              <a:t>.</a:t>
            </a:r>
          </a:p>
        </p:txBody>
      </p:sp>
      <p:pic>
        <p:nvPicPr>
          <p:cNvPr id="3" name="Picture 2"/>
          <p:cNvPicPr>
            <a:picLocks noChangeAspect="1"/>
          </p:cNvPicPr>
          <p:nvPr/>
        </p:nvPicPr>
        <p:blipFill>
          <a:blip r:embed="rId4"/>
          <a:stretch>
            <a:fillRect/>
          </a:stretch>
        </p:blipFill>
        <p:spPr>
          <a:xfrm>
            <a:off x="1" y="741862"/>
            <a:ext cx="9906000" cy="2702064"/>
          </a:xfrm>
          <a:prstGeom prst="rect">
            <a:avLst/>
          </a:prstGeom>
        </p:spPr>
      </p:pic>
    </p:spTree>
    <p:extLst>
      <p:ext uri="{BB962C8B-B14F-4D97-AF65-F5344CB8AC3E}">
        <p14:creationId xmlns:p14="http://schemas.microsoft.com/office/powerpoint/2010/main" val="2593434293"/>
      </p:ext>
    </p:extLst>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 name="Picture 9"/>
          <p:cNvPicPr>
            <a:picLocks noChangeAspect="1" noChangeArrowheads="1"/>
          </p:cNvPicPr>
          <p:nvPr/>
        </p:nvPicPr>
        <p:blipFill rotWithShape="1">
          <a:blip r:embed="rId2" cstate="print">
            <a:duotone>
              <a:schemeClr val="accent1">
                <a:shade val="45000"/>
                <a:satMod val="135000"/>
              </a:schemeClr>
              <a:prstClr val="white"/>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rcRect l="20774" r="8544"/>
          <a:stretch/>
        </p:blipFill>
        <p:spPr bwMode="gray">
          <a:xfrm>
            <a:off x="2209" y="44624"/>
            <a:ext cx="9906000" cy="7104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4" name="직사각형 53"/>
          <p:cNvSpPr/>
          <p:nvPr/>
        </p:nvSpPr>
        <p:spPr>
          <a:xfrm flipV="1">
            <a:off x="-2209" y="-7621"/>
            <a:ext cx="9908209" cy="4571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prstClr val="white"/>
              </a:solidFill>
              <a:latin typeface="Times New Roman" panose="02020603050405020304" pitchFamily="18" charset="0"/>
              <a:cs typeface="Times New Roman" panose="02020603050405020304" pitchFamily="18" charset="0"/>
            </a:endParaRPr>
          </a:p>
        </p:txBody>
      </p:sp>
      <p:sp>
        <p:nvSpPr>
          <p:cNvPr id="57" name="TextBox 34"/>
          <p:cNvSpPr txBox="1">
            <a:spLocks noChangeArrowheads="1"/>
          </p:cNvSpPr>
          <p:nvPr/>
        </p:nvSpPr>
        <p:spPr bwMode="auto">
          <a:xfrm>
            <a:off x="232324" y="213807"/>
            <a:ext cx="9833244" cy="615553"/>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7.6 Internal / </a:t>
            </a:r>
            <a:r>
              <a:rPr lang="en-US" altLang="ko-KR" sz="2000" b="1" dirty="0" err="1">
                <a:solidFill>
                  <a:schemeClr val="bg1"/>
                </a:solidFill>
                <a:latin typeface="Times New Roman" panose="02020603050405020304" pitchFamily="18" charset="0"/>
                <a:cs typeface="Times New Roman" panose="02020603050405020304" pitchFamily="18" charset="0"/>
              </a:rPr>
              <a:t>Tra</a:t>
            </a:r>
            <a:r>
              <a:rPr lang="en-US" altLang="ko-KR" sz="2000" b="1" dirty="0">
                <a:solidFill>
                  <a:schemeClr val="bg1"/>
                </a:solidFill>
                <a:latin typeface="Times New Roman" panose="02020603050405020304" pitchFamily="18" charset="0"/>
                <a:cs typeface="Times New Roman" panose="02020603050405020304" pitchFamily="18" charset="0"/>
              </a:rPr>
              <a:t> </a:t>
            </a:r>
            <a:r>
              <a:rPr lang="en-US" altLang="ko-KR" sz="2000" b="1" dirty="0" err="1">
                <a:solidFill>
                  <a:schemeClr val="bg1"/>
                </a:solidFill>
                <a:latin typeface="Times New Roman" panose="02020603050405020304" pitchFamily="18" charset="0"/>
                <a:cs typeface="Times New Roman" panose="02020603050405020304" pitchFamily="18" charset="0"/>
              </a:rPr>
              <a:t>cứu</a:t>
            </a:r>
            <a:r>
              <a:rPr lang="en-US" altLang="ko-KR" sz="2000" b="1" kern="0" spc="-40" dirty="0" smtClean="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tình</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trạng</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báo</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cáo</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kết</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quả</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tìm</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kiếm</a:t>
            </a:r>
            <a:endPar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a:p>
            <a:pPr marL="0" lvl="1" defTabSz="762000" eaLnBrk="0" latinLnBrk="0" hangingPunct="0">
              <a:buClr>
                <a:prstClr val="black"/>
              </a:buClr>
              <a:buSzPct val="140000"/>
              <a:tabLst>
                <a:tab pos="5648325" algn="l"/>
              </a:tabLst>
              <a:defRPr/>
            </a:pPr>
            <a:endParaRPr lang="ko-KR" altLang="en-US"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sp>
        <p:nvSpPr>
          <p:cNvPr id="8" name="TextBox 7"/>
          <p:cNvSpPr txBox="1"/>
          <p:nvPr/>
        </p:nvSpPr>
        <p:spPr>
          <a:xfrm>
            <a:off x="488504" y="1640989"/>
            <a:ext cx="8856984" cy="369332"/>
          </a:xfrm>
          <a:prstGeom prst="rect">
            <a:avLst/>
          </a:prstGeom>
          <a:noFill/>
        </p:spPr>
        <p:txBody>
          <a:bodyPr wrap="square" rtlCol="0">
            <a:spAutoFit/>
          </a:bodyPr>
          <a:lstStyle/>
          <a:p>
            <a:pPr marL="533400"/>
            <a:endParaRPr lang="en-US" altLang="ko-KR">
              <a:solidFill>
                <a:schemeClr val="tx2"/>
              </a:solidFill>
              <a:latin typeface="Times New Roman" pitchFamily="18" charset="0"/>
              <a:ea typeface="Gill Sans" charset="0"/>
              <a:cs typeface="Times New Roman" pitchFamily="18" charset="0"/>
              <a:sym typeface="Gill Sans" charset="0"/>
            </a:endParaRPr>
          </a:p>
        </p:txBody>
      </p:sp>
      <p:sp>
        <p:nvSpPr>
          <p:cNvPr id="12" name="TextBox 11"/>
          <p:cNvSpPr txBox="1"/>
          <p:nvPr/>
        </p:nvSpPr>
        <p:spPr>
          <a:xfrm>
            <a:off x="-131960" y="5569215"/>
            <a:ext cx="9932257" cy="646331"/>
          </a:xfrm>
          <a:prstGeom prst="rect">
            <a:avLst/>
          </a:prstGeom>
          <a:noFill/>
        </p:spPr>
        <p:txBody>
          <a:bodyPr wrap="square" rtlCol="0">
            <a:spAutoFit/>
          </a:bodyPr>
          <a:lstStyle/>
          <a:p>
            <a:pPr marL="533400"/>
            <a:endParaRPr lang="en-US" altLang="ko-KR">
              <a:solidFill>
                <a:schemeClr val="tx2"/>
              </a:solidFill>
              <a:latin typeface="Times New Roman" pitchFamily="18" charset="0"/>
              <a:ea typeface="Gill Sans" charset="0"/>
              <a:cs typeface="Times New Roman" pitchFamily="18" charset="0"/>
              <a:sym typeface="Gill Sans" charset="0"/>
            </a:endParaRPr>
          </a:p>
          <a:p>
            <a:pPr marL="819150" indent="-285750">
              <a:buFont typeface="Wingdings" panose="05000000000000000000" pitchFamily="2" charset="2"/>
              <a:buChar char="Ø"/>
            </a:pPr>
            <a:r>
              <a:rPr lang="en-US" altLang="ko-KR">
                <a:solidFill>
                  <a:schemeClr val="tx2"/>
                </a:solidFill>
                <a:latin typeface="Times New Roman" pitchFamily="18" charset="0"/>
                <a:ea typeface="Gill Sans" charset="0"/>
                <a:cs typeface="Times New Roman" pitchFamily="18" charset="0"/>
                <a:sym typeface="Gill Sans" charset="0"/>
              </a:rPr>
              <a:t>Xem tình trạng gửi, nhân.</a:t>
            </a:r>
          </a:p>
        </p:txBody>
      </p:sp>
      <p:pic>
        <p:nvPicPr>
          <p:cNvPr id="4" name="Picture 3"/>
          <p:cNvPicPr>
            <a:picLocks noChangeAspect="1"/>
          </p:cNvPicPr>
          <p:nvPr/>
        </p:nvPicPr>
        <p:blipFill>
          <a:blip r:embed="rId4"/>
          <a:stretch>
            <a:fillRect/>
          </a:stretch>
        </p:blipFill>
        <p:spPr>
          <a:xfrm>
            <a:off x="0" y="719647"/>
            <a:ext cx="9906000" cy="5589673"/>
          </a:xfrm>
          <a:prstGeom prst="rect">
            <a:avLst/>
          </a:prstGeom>
        </p:spPr>
      </p:pic>
    </p:spTree>
    <p:extLst>
      <p:ext uri="{BB962C8B-B14F-4D97-AF65-F5344CB8AC3E}">
        <p14:creationId xmlns:p14="http://schemas.microsoft.com/office/powerpoint/2010/main" val="1177326823"/>
      </p:ext>
    </p:extLst>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 name="Picture 9"/>
          <p:cNvPicPr>
            <a:picLocks noChangeAspect="1" noChangeArrowheads="1"/>
          </p:cNvPicPr>
          <p:nvPr/>
        </p:nvPicPr>
        <p:blipFill rotWithShape="1">
          <a:blip r:embed="rId2" cstate="print">
            <a:duotone>
              <a:schemeClr val="accent1">
                <a:shade val="45000"/>
                <a:satMod val="135000"/>
              </a:schemeClr>
              <a:prstClr val="white"/>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rcRect l="20774" r="8544"/>
          <a:stretch/>
        </p:blipFill>
        <p:spPr bwMode="gray">
          <a:xfrm>
            <a:off x="2209" y="44624"/>
            <a:ext cx="9906000" cy="7104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4" name="직사각형 53"/>
          <p:cNvSpPr/>
          <p:nvPr/>
        </p:nvSpPr>
        <p:spPr>
          <a:xfrm flipV="1">
            <a:off x="-2209" y="-7621"/>
            <a:ext cx="9908209" cy="4571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prstClr val="white"/>
              </a:solidFill>
              <a:latin typeface="Times New Roman" panose="02020603050405020304" pitchFamily="18" charset="0"/>
              <a:cs typeface="Times New Roman" panose="02020603050405020304" pitchFamily="18" charset="0"/>
            </a:endParaRPr>
          </a:p>
        </p:txBody>
      </p:sp>
      <p:sp>
        <p:nvSpPr>
          <p:cNvPr id="57" name="TextBox 34"/>
          <p:cNvSpPr txBox="1">
            <a:spLocks noChangeArrowheads="1"/>
          </p:cNvSpPr>
          <p:nvPr/>
        </p:nvSpPr>
        <p:spPr bwMode="auto">
          <a:xfrm>
            <a:off x="232324" y="213807"/>
            <a:ext cx="9833244" cy="307777"/>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7.6 Internal / </a:t>
            </a:r>
            <a:r>
              <a:rPr lang="en-US" altLang="ko-KR" sz="2000" b="1" dirty="0" err="1">
                <a:solidFill>
                  <a:schemeClr val="bg1"/>
                </a:solidFill>
                <a:latin typeface="Times New Roman" panose="02020603050405020304" pitchFamily="18" charset="0"/>
                <a:cs typeface="Times New Roman" panose="02020603050405020304" pitchFamily="18" charset="0"/>
              </a:rPr>
              <a:t>Tra</a:t>
            </a:r>
            <a:r>
              <a:rPr lang="en-US" altLang="ko-KR" sz="2000" b="1" dirty="0">
                <a:solidFill>
                  <a:schemeClr val="bg1"/>
                </a:solidFill>
                <a:latin typeface="Times New Roman" panose="02020603050405020304" pitchFamily="18" charset="0"/>
                <a:cs typeface="Times New Roman" panose="02020603050405020304" pitchFamily="18" charset="0"/>
              </a:rPr>
              <a:t> </a:t>
            </a:r>
            <a:r>
              <a:rPr lang="en-US" altLang="ko-KR" sz="2000" b="1" dirty="0" err="1">
                <a:solidFill>
                  <a:schemeClr val="bg1"/>
                </a:solidFill>
                <a:latin typeface="Times New Roman" panose="02020603050405020304" pitchFamily="18" charset="0"/>
                <a:cs typeface="Times New Roman" panose="02020603050405020304" pitchFamily="18" charset="0"/>
              </a:rPr>
              <a:t>cứu</a:t>
            </a:r>
            <a:r>
              <a:rPr lang="en-US" altLang="ko-KR" sz="2000" b="1" kern="0" spc="-40" dirty="0" smtClean="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tình</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trạng</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báo</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cáo</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Cập</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nhật</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trạng</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thái</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báo</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cáo</a:t>
            </a:r>
            <a:endParaRPr lang="ko-KR" altLang="en-US"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sp>
        <p:nvSpPr>
          <p:cNvPr id="8" name="TextBox 7"/>
          <p:cNvSpPr txBox="1"/>
          <p:nvPr/>
        </p:nvSpPr>
        <p:spPr>
          <a:xfrm>
            <a:off x="488504" y="1640989"/>
            <a:ext cx="8856984" cy="369332"/>
          </a:xfrm>
          <a:prstGeom prst="rect">
            <a:avLst/>
          </a:prstGeom>
          <a:noFill/>
        </p:spPr>
        <p:txBody>
          <a:bodyPr wrap="square" rtlCol="0">
            <a:spAutoFit/>
          </a:bodyPr>
          <a:lstStyle/>
          <a:p>
            <a:pPr marL="533400"/>
            <a:endParaRPr lang="en-US" altLang="ko-KR">
              <a:solidFill>
                <a:schemeClr val="tx2"/>
              </a:solidFill>
              <a:latin typeface="Times New Roman" pitchFamily="18" charset="0"/>
              <a:ea typeface="Gill Sans" charset="0"/>
              <a:cs typeface="Times New Roman" pitchFamily="18" charset="0"/>
              <a:sym typeface="Gill Sans" charset="0"/>
            </a:endParaRPr>
          </a:p>
        </p:txBody>
      </p:sp>
      <p:sp>
        <p:nvSpPr>
          <p:cNvPr id="12" name="TextBox 11"/>
          <p:cNvSpPr txBox="1"/>
          <p:nvPr/>
        </p:nvSpPr>
        <p:spPr>
          <a:xfrm>
            <a:off x="-131960" y="5569215"/>
            <a:ext cx="9932257" cy="646331"/>
          </a:xfrm>
          <a:prstGeom prst="rect">
            <a:avLst/>
          </a:prstGeom>
          <a:noFill/>
        </p:spPr>
        <p:txBody>
          <a:bodyPr wrap="square" rtlCol="0">
            <a:spAutoFit/>
          </a:bodyPr>
          <a:lstStyle/>
          <a:p>
            <a:pPr marL="533400"/>
            <a:endParaRPr lang="en-US" altLang="ko-KR">
              <a:solidFill>
                <a:schemeClr val="tx2"/>
              </a:solidFill>
              <a:latin typeface="Times New Roman" pitchFamily="18" charset="0"/>
              <a:ea typeface="Gill Sans" charset="0"/>
              <a:cs typeface="Times New Roman" pitchFamily="18" charset="0"/>
              <a:sym typeface="Gill Sans" charset="0"/>
            </a:endParaRPr>
          </a:p>
          <a:p>
            <a:pPr marL="819150" indent="-285750">
              <a:buFont typeface="Wingdings" panose="05000000000000000000" pitchFamily="2" charset="2"/>
              <a:buChar char="Ø"/>
            </a:pPr>
            <a:r>
              <a:rPr lang="en-US" altLang="ko-KR">
                <a:latin typeface="Times New Roman" pitchFamily="18" charset="0"/>
                <a:ea typeface="Gill Sans" charset="0"/>
                <a:cs typeface="Times New Roman" pitchFamily="18" charset="0"/>
                <a:sym typeface="Gill Sans" charset="0"/>
              </a:rPr>
              <a:t>Cập nhật trình trạng báo cáo mới nhất</a:t>
            </a:r>
            <a:r>
              <a:rPr lang="en-US" altLang="ko-KR">
                <a:solidFill>
                  <a:schemeClr val="tx2"/>
                </a:solidFill>
                <a:latin typeface="Times New Roman" pitchFamily="18" charset="0"/>
                <a:ea typeface="Gill Sans" charset="0"/>
                <a:cs typeface="Times New Roman" pitchFamily="18" charset="0"/>
                <a:sym typeface="Gill Sans" charset="0"/>
              </a:rPr>
              <a:t>.</a:t>
            </a:r>
          </a:p>
        </p:txBody>
      </p:sp>
      <p:pic>
        <p:nvPicPr>
          <p:cNvPr id="2" name="Picture 1"/>
          <p:cNvPicPr>
            <a:picLocks noChangeAspect="1"/>
          </p:cNvPicPr>
          <p:nvPr/>
        </p:nvPicPr>
        <p:blipFill>
          <a:blip r:embed="rId4"/>
          <a:stretch>
            <a:fillRect/>
          </a:stretch>
        </p:blipFill>
        <p:spPr>
          <a:xfrm>
            <a:off x="0" y="724722"/>
            <a:ext cx="9906000" cy="4648494"/>
          </a:xfrm>
          <a:prstGeom prst="rect">
            <a:avLst/>
          </a:prstGeom>
        </p:spPr>
      </p:pic>
    </p:spTree>
    <p:extLst>
      <p:ext uri="{BB962C8B-B14F-4D97-AF65-F5344CB8AC3E}">
        <p14:creationId xmlns:p14="http://schemas.microsoft.com/office/powerpoint/2010/main" val="4224947783"/>
      </p:ext>
    </p:extLst>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 name="Picture 9"/>
          <p:cNvPicPr>
            <a:picLocks noChangeAspect="1" noChangeArrowheads="1"/>
          </p:cNvPicPr>
          <p:nvPr/>
        </p:nvPicPr>
        <p:blipFill rotWithShape="1">
          <a:blip r:embed="rId2" cstate="print">
            <a:duotone>
              <a:schemeClr val="accent1">
                <a:shade val="45000"/>
                <a:satMod val="135000"/>
              </a:schemeClr>
              <a:prstClr val="white"/>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rcRect l="20774" r="8544"/>
          <a:stretch/>
        </p:blipFill>
        <p:spPr bwMode="gray">
          <a:xfrm>
            <a:off x="2209" y="44624"/>
            <a:ext cx="9906000" cy="7104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4" name="직사각형 53"/>
          <p:cNvSpPr/>
          <p:nvPr/>
        </p:nvSpPr>
        <p:spPr>
          <a:xfrm flipV="1">
            <a:off x="-2209" y="-7621"/>
            <a:ext cx="9908209" cy="4571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prstClr val="white"/>
              </a:solidFill>
              <a:latin typeface="Times New Roman" panose="02020603050405020304" pitchFamily="18" charset="0"/>
              <a:cs typeface="Times New Roman" panose="02020603050405020304" pitchFamily="18" charset="0"/>
            </a:endParaRPr>
          </a:p>
        </p:txBody>
      </p:sp>
      <p:sp>
        <p:nvSpPr>
          <p:cNvPr id="57" name="TextBox 34"/>
          <p:cNvSpPr txBox="1">
            <a:spLocks noChangeArrowheads="1"/>
          </p:cNvSpPr>
          <p:nvPr/>
        </p:nvSpPr>
        <p:spPr bwMode="auto">
          <a:xfrm>
            <a:off x="232324" y="213807"/>
            <a:ext cx="9833244" cy="615553"/>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ko-KR" sz="2000" b="1" kern="0" spc="-4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7.7 </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Internal /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Hỏi</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đáp</a:t>
            </a:r>
            <a:endPar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a:p>
            <a:pPr marL="0" lvl="1" defTabSz="762000" eaLnBrk="0" latinLnBrk="0" hangingPunct="0">
              <a:buClr>
                <a:prstClr val="black"/>
              </a:buClr>
              <a:buSzPct val="140000"/>
              <a:tabLst>
                <a:tab pos="5648325" algn="l"/>
              </a:tabLst>
              <a:defRPr/>
            </a:pPr>
            <a:endParaRPr lang="ko-KR" altLang="en-US"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sp>
        <p:nvSpPr>
          <p:cNvPr id="8" name="TextBox 7"/>
          <p:cNvSpPr txBox="1"/>
          <p:nvPr/>
        </p:nvSpPr>
        <p:spPr>
          <a:xfrm>
            <a:off x="488504" y="1640989"/>
            <a:ext cx="8856984" cy="369332"/>
          </a:xfrm>
          <a:prstGeom prst="rect">
            <a:avLst/>
          </a:prstGeom>
          <a:noFill/>
        </p:spPr>
        <p:txBody>
          <a:bodyPr wrap="square" rtlCol="0">
            <a:spAutoFit/>
          </a:bodyPr>
          <a:lstStyle/>
          <a:p>
            <a:pPr marL="533400"/>
            <a:endParaRPr lang="en-US" altLang="ko-KR">
              <a:solidFill>
                <a:schemeClr val="tx2"/>
              </a:solidFill>
              <a:latin typeface="Times New Roman" pitchFamily="18" charset="0"/>
              <a:ea typeface="Gill Sans" charset="0"/>
              <a:cs typeface="Times New Roman" pitchFamily="18" charset="0"/>
              <a:sym typeface="Gill Sans" charset="0"/>
            </a:endParaRPr>
          </a:p>
        </p:txBody>
      </p:sp>
      <p:sp>
        <p:nvSpPr>
          <p:cNvPr id="12" name="TextBox 11"/>
          <p:cNvSpPr txBox="1"/>
          <p:nvPr/>
        </p:nvSpPr>
        <p:spPr>
          <a:xfrm>
            <a:off x="-131960" y="5569215"/>
            <a:ext cx="9932257" cy="646331"/>
          </a:xfrm>
          <a:prstGeom prst="rect">
            <a:avLst/>
          </a:prstGeom>
          <a:noFill/>
        </p:spPr>
        <p:txBody>
          <a:bodyPr wrap="square" rtlCol="0">
            <a:spAutoFit/>
          </a:bodyPr>
          <a:lstStyle/>
          <a:p>
            <a:pPr marL="533400"/>
            <a:endParaRPr lang="en-US" altLang="ko-KR">
              <a:solidFill>
                <a:schemeClr val="tx2"/>
              </a:solidFill>
              <a:latin typeface="Times New Roman" pitchFamily="18" charset="0"/>
              <a:ea typeface="Gill Sans" charset="0"/>
              <a:cs typeface="Times New Roman" pitchFamily="18" charset="0"/>
              <a:sym typeface="Gill Sans" charset="0"/>
            </a:endParaRPr>
          </a:p>
          <a:p>
            <a:pPr marL="819150" indent="-285750">
              <a:buFont typeface="Wingdings" panose="05000000000000000000" pitchFamily="2" charset="2"/>
              <a:buChar char="Ø"/>
            </a:pPr>
            <a:r>
              <a:rPr lang="en-US" altLang="ko-KR">
                <a:latin typeface="Times New Roman" pitchFamily="18" charset="0"/>
                <a:ea typeface="Gill Sans" charset="0"/>
                <a:cs typeface="Times New Roman" pitchFamily="18" charset="0"/>
                <a:sym typeface="Gill Sans" charset="0"/>
              </a:rPr>
              <a:t>Cho phép NHNN xeem , trả lời câu hỏi từ người dùng bên ngoài NHNN</a:t>
            </a:r>
            <a:r>
              <a:rPr lang="en-US" altLang="ko-KR">
                <a:solidFill>
                  <a:schemeClr val="tx2"/>
                </a:solidFill>
                <a:latin typeface="Times New Roman" pitchFamily="18" charset="0"/>
                <a:ea typeface="Gill Sans" charset="0"/>
                <a:cs typeface="Times New Roman" pitchFamily="18" charset="0"/>
                <a:sym typeface="Gill Sans" charset="0"/>
              </a:rPr>
              <a:t>.</a:t>
            </a:r>
          </a:p>
        </p:txBody>
      </p:sp>
      <p:pic>
        <p:nvPicPr>
          <p:cNvPr id="3" name="Picture 2"/>
          <p:cNvPicPr>
            <a:picLocks noChangeAspect="1"/>
          </p:cNvPicPr>
          <p:nvPr/>
        </p:nvPicPr>
        <p:blipFill>
          <a:blip r:embed="rId4"/>
          <a:stretch>
            <a:fillRect/>
          </a:stretch>
        </p:blipFill>
        <p:spPr>
          <a:xfrm>
            <a:off x="0" y="755058"/>
            <a:ext cx="9906001" cy="4579867"/>
          </a:xfrm>
          <a:prstGeom prst="rect">
            <a:avLst/>
          </a:prstGeom>
        </p:spPr>
      </p:pic>
    </p:spTree>
    <p:extLst>
      <p:ext uri="{BB962C8B-B14F-4D97-AF65-F5344CB8AC3E}">
        <p14:creationId xmlns:p14="http://schemas.microsoft.com/office/powerpoint/2010/main" val="1312998656"/>
      </p:ext>
    </p:extLst>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 name="Picture 9"/>
          <p:cNvPicPr>
            <a:picLocks noChangeAspect="1" noChangeArrowheads="1"/>
          </p:cNvPicPr>
          <p:nvPr/>
        </p:nvPicPr>
        <p:blipFill rotWithShape="1">
          <a:blip r:embed="rId2" cstate="print">
            <a:duotone>
              <a:schemeClr val="accent1">
                <a:shade val="45000"/>
                <a:satMod val="135000"/>
              </a:schemeClr>
              <a:prstClr val="white"/>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rcRect l="20774" r="8544"/>
          <a:stretch/>
        </p:blipFill>
        <p:spPr bwMode="gray">
          <a:xfrm>
            <a:off x="2209" y="44624"/>
            <a:ext cx="9906000" cy="7104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4" name="직사각형 53"/>
          <p:cNvSpPr/>
          <p:nvPr/>
        </p:nvSpPr>
        <p:spPr>
          <a:xfrm flipV="1">
            <a:off x="-2209" y="-7621"/>
            <a:ext cx="9908209" cy="4571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prstClr val="white"/>
              </a:solidFill>
              <a:latin typeface="Times New Roman" panose="02020603050405020304" pitchFamily="18" charset="0"/>
              <a:cs typeface="Times New Roman" panose="02020603050405020304" pitchFamily="18" charset="0"/>
            </a:endParaRPr>
          </a:p>
        </p:txBody>
      </p:sp>
      <p:sp>
        <p:nvSpPr>
          <p:cNvPr id="57" name="TextBox 34"/>
          <p:cNvSpPr txBox="1">
            <a:spLocks noChangeArrowheads="1"/>
          </p:cNvSpPr>
          <p:nvPr/>
        </p:nvSpPr>
        <p:spPr bwMode="auto">
          <a:xfrm>
            <a:off x="232324" y="213807"/>
            <a:ext cx="9833244" cy="615553"/>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ko-KR" sz="2000" b="1" kern="0" spc="-4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7.7 </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Internal /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Hỏi</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đáp</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Trả</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lời</a:t>
            </a:r>
            <a:endPar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a:p>
            <a:pPr marL="0" lvl="1" defTabSz="762000" eaLnBrk="0" latinLnBrk="0" hangingPunct="0">
              <a:buClr>
                <a:prstClr val="black"/>
              </a:buClr>
              <a:buSzPct val="140000"/>
              <a:tabLst>
                <a:tab pos="5648325" algn="l"/>
              </a:tabLst>
              <a:defRPr/>
            </a:pPr>
            <a:endParaRPr lang="ko-KR" altLang="en-US"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sp>
        <p:nvSpPr>
          <p:cNvPr id="8" name="TextBox 7"/>
          <p:cNvSpPr txBox="1"/>
          <p:nvPr/>
        </p:nvSpPr>
        <p:spPr>
          <a:xfrm>
            <a:off x="488504" y="1640989"/>
            <a:ext cx="8856984" cy="369332"/>
          </a:xfrm>
          <a:prstGeom prst="rect">
            <a:avLst/>
          </a:prstGeom>
          <a:noFill/>
        </p:spPr>
        <p:txBody>
          <a:bodyPr wrap="square" rtlCol="0">
            <a:spAutoFit/>
          </a:bodyPr>
          <a:lstStyle/>
          <a:p>
            <a:pPr marL="533400"/>
            <a:endParaRPr lang="en-US" altLang="ko-KR">
              <a:solidFill>
                <a:schemeClr val="tx2"/>
              </a:solidFill>
              <a:latin typeface="Times New Roman" pitchFamily="18" charset="0"/>
              <a:ea typeface="Gill Sans" charset="0"/>
              <a:cs typeface="Times New Roman" pitchFamily="18" charset="0"/>
              <a:sym typeface="Gill Sans" charset="0"/>
            </a:endParaRPr>
          </a:p>
        </p:txBody>
      </p:sp>
      <p:sp>
        <p:nvSpPr>
          <p:cNvPr id="12" name="TextBox 11"/>
          <p:cNvSpPr txBox="1"/>
          <p:nvPr/>
        </p:nvSpPr>
        <p:spPr>
          <a:xfrm>
            <a:off x="-131960" y="5569215"/>
            <a:ext cx="9932257" cy="646331"/>
          </a:xfrm>
          <a:prstGeom prst="rect">
            <a:avLst/>
          </a:prstGeom>
          <a:noFill/>
        </p:spPr>
        <p:txBody>
          <a:bodyPr wrap="square" rtlCol="0">
            <a:spAutoFit/>
          </a:bodyPr>
          <a:lstStyle/>
          <a:p>
            <a:pPr marL="533400"/>
            <a:endParaRPr lang="en-US" altLang="ko-KR">
              <a:solidFill>
                <a:schemeClr val="tx2"/>
              </a:solidFill>
              <a:latin typeface="Times New Roman" pitchFamily="18" charset="0"/>
              <a:ea typeface="Gill Sans" charset="0"/>
              <a:cs typeface="Times New Roman" pitchFamily="18" charset="0"/>
              <a:sym typeface="Gill Sans" charset="0"/>
            </a:endParaRPr>
          </a:p>
          <a:p>
            <a:pPr marL="819150" indent="-285750">
              <a:buFont typeface="Wingdings" panose="05000000000000000000" pitchFamily="2" charset="2"/>
              <a:buChar char="Ø"/>
            </a:pPr>
            <a:r>
              <a:rPr lang="en-US" altLang="ko-KR">
                <a:latin typeface="Times New Roman" pitchFamily="18" charset="0"/>
                <a:ea typeface="Gill Sans" charset="0"/>
                <a:cs typeface="Times New Roman" pitchFamily="18" charset="0"/>
                <a:sym typeface="Gill Sans" charset="0"/>
              </a:rPr>
              <a:t>Người dùng NHNN trả lời câu hỏi từ người dùng bên ngoài NHNN</a:t>
            </a:r>
            <a:r>
              <a:rPr lang="en-US" altLang="ko-KR">
                <a:solidFill>
                  <a:schemeClr val="tx2"/>
                </a:solidFill>
                <a:latin typeface="Times New Roman" pitchFamily="18" charset="0"/>
                <a:ea typeface="Gill Sans" charset="0"/>
                <a:cs typeface="Times New Roman" pitchFamily="18" charset="0"/>
                <a:sym typeface="Gill Sans" charset="0"/>
              </a:rPr>
              <a:t>.</a:t>
            </a:r>
          </a:p>
        </p:txBody>
      </p:sp>
      <p:pic>
        <p:nvPicPr>
          <p:cNvPr id="2" name="Picture 1"/>
          <p:cNvPicPr>
            <a:picLocks noChangeAspect="1"/>
          </p:cNvPicPr>
          <p:nvPr/>
        </p:nvPicPr>
        <p:blipFill>
          <a:blip r:embed="rId4"/>
          <a:stretch>
            <a:fillRect/>
          </a:stretch>
        </p:blipFill>
        <p:spPr>
          <a:xfrm>
            <a:off x="1837609" y="747046"/>
            <a:ext cx="6228571" cy="4952381"/>
          </a:xfrm>
          <a:prstGeom prst="rect">
            <a:avLst/>
          </a:prstGeom>
        </p:spPr>
      </p:pic>
    </p:spTree>
    <p:extLst>
      <p:ext uri="{BB962C8B-B14F-4D97-AF65-F5344CB8AC3E}">
        <p14:creationId xmlns:p14="http://schemas.microsoft.com/office/powerpoint/2010/main" val="2341998247"/>
      </p:ext>
    </p:extLst>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 name="Picture 9"/>
          <p:cNvPicPr>
            <a:picLocks noChangeAspect="1" noChangeArrowheads="1"/>
          </p:cNvPicPr>
          <p:nvPr/>
        </p:nvPicPr>
        <p:blipFill rotWithShape="1">
          <a:blip r:embed="rId2" cstate="print">
            <a:duotone>
              <a:schemeClr val="accent1">
                <a:shade val="45000"/>
                <a:satMod val="135000"/>
              </a:schemeClr>
              <a:prstClr val="white"/>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rcRect l="20774" r="8544"/>
          <a:stretch/>
        </p:blipFill>
        <p:spPr bwMode="gray">
          <a:xfrm>
            <a:off x="2209" y="44624"/>
            <a:ext cx="9906000" cy="7104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4" name="직사각형 53"/>
          <p:cNvSpPr/>
          <p:nvPr/>
        </p:nvSpPr>
        <p:spPr>
          <a:xfrm flipV="1">
            <a:off x="-2209" y="-7621"/>
            <a:ext cx="9908209" cy="4571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prstClr val="white"/>
              </a:solidFill>
              <a:latin typeface="Times New Roman" panose="02020603050405020304" pitchFamily="18" charset="0"/>
              <a:cs typeface="Times New Roman" panose="02020603050405020304" pitchFamily="18" charset="0"/>
            </a:endParaRPr>
          </a:p>
        </p:txBody>
      </p:sp>
      <p:sp>
        <p:nvSpPr>
          <p:cNvPr id="57" name="TextBox 34"/>
          <p:cNvSpPr txBox="1">
            <a:spLocks noChangeArrowheads="1"/>
          </p:cNvSpPr>
          <p:nvPr/>
        </p:nvSpPr>
        <p:spPr bwMode="auto">
          <a:xfrm>
            <a:off x="232324" y="213807"/>
            <a:ext cx="9833244" cy="615553"/>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ko-KR" sz="2000" b="1" kern="0" spc="-4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7.8 </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Internal </a:t>
            </a:r>
            <a:r>
              <a:rPr lang="en-US" altLang="ko-KR" sz="2000" b="1" kern="0" spc="-4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smtClean="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Phản hồi báo cáo</a:t>
            </a:r>
            <a:endPar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a:p>
            <a:pPr marL="0" lvl="1" defTabSz="762000" eaLnBrk="0" latinLnBrk="0" hangingPunct="0">
              <a:buClr>
                <a:prstClr val="black"/>
              </a:buClr>
              <a:buSzPct val="140000"/>
              <a:tabLst>
                <a:tab pos="5648325" algn="l"/>
              </a:tabLst>
              <a:defRPr/>
            </a:pPr>
            <a:endParaRPr lang="ko-KR" altLang="en-US"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sp>
        <p:nvSpPr>
          <p:cNvPr id="8" name="TextBox 7"/>
          <p:cNvSpPr txBox="1"/>
          <p:nvPr/>
        </p:nvSpPr>
        <p:spPr>
          <a:xfrm>
            <a:off x="488504" y="1640989"/>
            <a:ext cx="8856984" cy="369332"/>
          </a:xfrm>
          <a:prstGeom prst="rect">
            <a:avLst/>
          </a:prstGeom>
          <a:noFill/>
        </p:spPr>
        <p:txBody>
          <a:bodyPr wrap="square" rtlCol="0">
            <a:spAutoFit/>
          </a:bodyPr>
          <a:lstStyle/>
          <a:p>
            <a:pPr marL="533400"/>
            <a:endParaRPr lang="en-US" altLang="ko-KR">
              <a:solidFill>
                <a:schemeClr val="tx2"/>
              </a:solidFill>
              <a:latin typeface="Times New Roman" pitchFamily="18" charset="0"/>
              <a:ea typeface="Gill Sans" charset="0"/>
              <a:cs typeface="Times New Roman" pitchFamily="18" charset="0"/>
              <a:sym typeface="Gill Sans" charset="0"/>
            </a:endParaRPr>
          </a:p>
        </p:txBody>
      </p:sp>
      <p:sp>
        <p:nvSpPr>
          <p:cNvPr id="12" name="TextBox 11"/>
          <p:cNvSpPr txBox="1"/>
          <p:nvPr/>
        </p:nvSpPr>
        <p:spPr>
          <a:xfrm>
            <a:off x="-131960" y="5569215"/>
            <a:ext cx="9932257" cy="646331"/>
          </a:xfrm>
          <a:prstGeom prst="rect">
            <a:avLst/>
          </a:prstGeom>
          <a:noFill/>
        </p:spPr>
        <p:txBody>
          <a:bodyPr wrap="square" rtlCol="0">
            <a:spAutoFit/>
          </a:bodyPr>
          <a:lstStyle/>
          <a:p>
            <a:pPr marL="533400"/>
            <a:endParaRPr lang="en-US" altLang="ko-KR">
              <a:solidFill>
                <a:schemeClr val="tx2"/>
              </a:solidFill>
              <a:latin typeface="Times New Roman" pitchFamily="18" charset="0"/>
              <a:ea typeface="Gill Sans" charset="0"/>
              <a:cs typeface="Times New Roman" pitchFamily="18" charset="0"/>
              <a:sym typeface="Gill Sans" charset="0"/>
            </a:endParaRPr>
          </a:p>
          <a:p>
            <a:pPr marL="819150" indent="-285750">
              <a:buFont typeface="Wingdings" panose="05000000000000000000" pitchFamily="2" charset="2"/>
              <a:buChar char="Ø"/>
            </a:pPr>
            <a:r>
              <a:rPr lang="en-US" altLang="ko-KR">
                <a:latin typeface="Times New Roman" pitchFamily="18" charset="0"/>
                <a:ea typeface="Gill Sans" charset="0"/>
                <a:cs typeface="Times New Roman" pitchFamily="18" charset="0"/>
                <a:sym typeface="Gill Sans" charset="0"/>
              </a:rPr>
              <a:t>Chức năng xem , tạo </a:t>
            </a:r>
            <a:r>
              <a:rPr lang="en-US" altLang="ko-KR" smtClean="0">
                <a:latin typeface="Times New Roman" pitchFamily="18" charset="0"/>
                <a:ea typeface="Gill Sans" charset="0"/>
                <a:cs typeface="Times New Roman" pitchFamily="18" charset="0"/>
                <a:sym typeface="Gill Sans" charset="0"/>
              </a:rPr>
              <a:t>Phản hồi báo cáo </a:t>
            </a:r>
            <a:r>
              <a:rPr lang="en-US" altLang="ko-KR">
                <a:latin typeface="Times New Roman" pitchFamily="18" charset="0"/>
                <a:ea typeface="Gill Sans" charset="0"/>
                <a:cs typeface="Times New Roman" pitchFamily="18" charset="0"/>
                <a:sym typeface="Gill Sans" charset="0"/>
              </a:rPr>
              <a:t>tới đơn vị.</a:t>
            </a:r>
          </a:p>
        </p:txBody>
      </p:sp>
      <p:pic>
        <p:nvPicPr>
          <p:cNvPr id="3" name="Picture 2"/>
          <p:cNvPicPr>
            <a:picLocks noChangeAspect="1"/>
          </p:cNvPicPr>
          <p:nvPr/>
        </p:nvPicPr>
        <p:blipFill>
          <a:blip r:embed="rId4"/>
          <a:stretch>
            <a:fillRect/>
          </a:stretch>
        </p:blipFill>
        <p:spPr>
          <a:xfrm>
            <a:off x="27188" y="4363666"/>
            <a:ext cx="9878811" cy="1099569"/>
          </a:xfrm>
          <a:prstGeom prst="rect">
            <a:avLst/>
          </a:prstGeom>
        </p:spPr>
      </p:pic>
      <p:pic>
        <p:nvPicPr>
          <p:cNvPr id="4" name="Picture 3"/>
          <p:cNvPicPr>
            <a:picLocks noChangeAspect="1"/>
          </p:cNvPicPr>
          <p:nvPr/>
        </p:nvPicPr>
        <p:blipFill>
          <a:blip r:embed="rId5"/>
          <a:stretch>
            <a:fillRect/>
          </a:stretch>
        </p:blipFill>
        <p:spPr>
          <a:xfrm>
            <a:off x="24937" y="719508"/>
            <a:ext cx="9881062" cy="3644158"/>
          </a:xfrm>
          <a:prstGeom prst="rect">
            <a:avLst/>
          </a:prstGeom>
        </p:spPr>
      </p:pic>
    </p:spTree>
    <p:extLst>
      <p:ext uri="{BB962C8B-B14F-4D97-AF65-F5344CB8AC3E}">
        <p14:creationId xmlns:p14="http://schemas.microsoft.com/office/powerpoint/2010/main" val="1439214677"/>
      </p:ext>
    </p:extLst>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 name="Picture 9"/>
          <p:cNvPicPr>
            <a:picLocks noChangeAspect="1" noChangeArrowheads="1"/>
          </p:cNvPicPr>
          <p:nvPr/>
        </p:nvPicPr>
        <p:blipFill rotWithShape="1">
          <a:blip r:embed="rId2" cstate="print">
            <a:duotone>
              <a:schemeClr val="accent1">
                <a:shade val="45000"/>
                <a:satMod val="135000"/>
              </a:schemeClr>
              <a:prstClr val="white"/>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rcRect l="20774" r="8544"/>
          <a:stretch/>
        </p:blipFill>
        <p:spPr bwMode="gray">
          <a:xfrm>
            <a:off x="2209" y="44624"/>
            <a:ext cx="9906000" cy="7104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4" name="직사각형 53"/>
          <p:cNvSpPr/>
          <p:nvPr/>
        </p:nvSpPr>
        <p:spPr>
          <a:xfrm flipV="1">
            <a:off x="-2209" y="-7621"/>
            <a:ext cx="9908209" cy="4571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prstClr val="white"/>
              </a:solidFill>
              <a:latin typeface="Times New Roman" panose="02020603050405020304" pitchFamily="18" charset="0"/>
              <a:cs typeface="Times New Roman" panose="02020603050405020304" pitchFamily="18" charset="0"/>
            </a:endParaRPr>
          </a:p>
        </p:txBody>
      </p:sp>
      <p:sp>
        <p:nvSpPr>
          <p:cNvPr id="57" name="TextBox 34"/>
          <p:cNvSpPr txBox="1">
            <a:spLocks noChangeArrowheads="1"/>
          </p:cNvSpPr>
          <p:nvPr/>
        </p:nvSpPr>
        <p:spPr bwMode="auto">
          <a:xfrm>
            <a:off x="232324" y="213807"/>
            <a:ext cx="9833244" cy="615553"/>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ko-KR" sz="2000" b="1" kern="0" spc="-4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7.8 </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Internal </a:t>
            </a:r>
            <a:r>
              <a:rPr lang="en-US" altLang="ko-KR" sz="2000" b="1" kern="0" spc="-4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smtClean="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Phản hồi báo cáo </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Yêu</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cầu</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mới</a:t>
            </a:r>
            <a:endPar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a:p>
            <a:pPr marL="0" lvl="1" defTabSz="762000" eaLnBrk="0" latinLnBrk="0" hangingPunct="0">
              <a:buClr>
                <a:prstClr val="black"/>
              </a:buClr>
              <a:buSzPct val="140000"/>
              <a:tabLst>
                <a:tab pos="5648325" algn="l"/>
              </a:tabLst>
              <a:defRPr/>
            </a:pPr>
            <a:endParaRPr lang="ko-KR" altLang="en-US"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sp>
        <p:nvSpPr>
          <p:cNvPr id="8" name="TextBox 7"/>
          <p:cNvSpPr txBox="1"/>
          <p:nvPr/>
        </p:nvSpPr>
        <p:spPr>
          <a:xfrm>
            <a:off x="488504" y="1640989"/>
            <a:ext cx="8856984" cy="369332"/>
          </a:xfrm>
          <a:prstGeom prst="rect">
            <a:avLst/>
          </a:prstGeom>
          <a:noFill/>
        </p:spPr>
        <p:txBody>
          <a:bodyPr wrap="square" rtlCol="0">
            <a:spAutoFit/>
          </a:bodyPr>
          <a:lstStyle/>
          <a:p>
            <a:pPr marL="533400"/>
            <a:endParaRPr lang="en-US" altLang="ko-KR">
              <a:solidFill>
                <a:schemeClr val="tx2"/>
              </a:solidFill>
              <a:latin typeface="Times New Roman" pitchFamily="18" charset="0"/>
              <a:ea typeface="Gill Sans" charset="0"/>
              <a:cs typeface="Times New Roman" pitchFamily="18" charset="0"/>
              <a:sym typeface="Gill Sans" charset="0"/>
            </a:endParaRPr>
          </a:p>
        </p:txBody>
      </p:sp>
      <p:sp>
        <p:nvSpPr>
          <p:cNvPr id="12" name="TextBox 11"/>
          <p:cNvSpPr txBox="1"/>
          <p:nvPr/>
        </p:nvSpPr>
        <p:spPr>
          <a:xfrm>
            <a:off x="-49133" y="5733256"/>
            <a:ext cx="9932257" cy="646331"/>
          </a:xfrm>
          <a:prstGeom prst="rect">
            <a:avLst/>
          </a:prstGeom>
          <a:noFill/>
        </p:spPr>
        <p:txBody>
          <a:bodyPr wrap="square" rtlCol="0">
            <a:spAutoFit/>
          </a:bodyPr>
          <a:lstStyle/>
          <a:p>
            <a:pPr marL="533400"/>
            <a:endParaRPr lang="en-US" altLang="ko-KR">
              <a:solidFill>
                <a:schemeClr val="tx2"/>
              </a:solidFill>
              <a:latin typeface="Times New Roman" pitchFamily="18" charset="0"/>
              <a:ea typeface="Gill Sans" charset="0"/>
              <a:cs typeface="Times New Roman" pitchFamily="18" charset="0"/>
              <a:sym typeface="Gill Sans" charset="0"/>
            </a:endParaRPr>
          </a:p>
          <a:p>
            <a:pPr marL="819150" indent="-285750">
              <a:buFont typeface="Wingdings" panose="05000000000000000000" pitchFamily="2" charset="2"/>
              <a:buChar char="Ø"/>
            </a:pPr>
            <a:r>
              <a:rPr lang="en-US" altLang="ko-KR">
                <a:solidFill>
                  <a:schemeClr val="tx2"/>
                </a:solidFill>
                <a:latin typeface="Times New Roman" pitchFamily="18" charset="0"/>
                <a:ea typeface="Gill Sans" charset="0"/>
                <a:cs typeface="Times New Roman" pitchFamily="18" charset="0"/>
                <a:sym typeface="Gill Sans" charset="0"/>
              </a:rPr>
              <a:t>Người dùng NHNN tạo </a:t>
            </a:r>
            <a:r>
              <a:rPr lang="en-US" altLang="ko-KR" smtClean="0">
                <a:solidFill>
                  <a:schemeClr val="tx2"/>
                </a:solidFill>
                <a:latin typeface="Times New Roman" pitchFamily="18" charset="0"/>
                <a:ea typeface="Gill Sans" charset="0"/>
                <a:cs typeface="Times New Roman" pitchFamily="18" charset="0"/>
                <a:sym typeface="Gill Sans" charset="0"/>
              </a:rPr>
              <a:t>Phản hồi báo cáo </a:t>
            </a:r>
            <a:r>
              <a:rPr lang="en-US" altLang="ko-KR">
                <a:solidFill>
                  <a:schemeClr val="tx2"/>
                </a:solidFill>
                <a:latin typeface="Times New Roman" pitchFamily="18" charset="0"/>
                <a:ea typeface="Gill Sans" charset="0"/>
                <a:cs typeface="Times New Roman" pitchFamily="18" charset="0"/>
                <a:sym typeface="Gill Sans" charset="0"/>
              </a:rPr>
              <a:t>tới đơn vị.</a:t>
            </a:r>
          </a:p>
        </p:txBody>
      </p:sp>
      <p:pic>
        <p:nvPicPr>
          <p:cNvPr id="2" name="Picture 1"/>
          <p:cNvPicPr>
            <a:picLocks noChangeAspect="1"/>
          </p:cNvPicPr>
          <p:nvPr/>
        </p:nvPicPr>
        <p:blipFill>
          <a:blip r:embed="rId4"/>
          <a:stretch>
            <a:fillRect/>
          </a:stretch>
        </p:blipFill>
        <p:spPr>
          <a:xfrm>
            <a:off x="776536" y="755058"/>
            <a:ext cx="7809797" cy="5122214"/>
          </a:xfrm>
          <a:prstGeom prst="rect">
            <a:avLst/>
          </a:prstGeom>
        </p:spPr>
      </p:pic>
    </p:spTree>
    <p:extLst>
      <p:ext uri="{BB962C8B-B14F-4D97-AF65-F5344CB8AC3E}">
        <p14:creationId xmlns:p14="http://schemas.microsoft.com/office/powerpoint/2010/main" val="3073889101"/>
      </p:ext>
    </p:extLst>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 name="Picture 9"/>
          <p:cNvPicPr>
            <a:picLocks noChangeAspect="1" noChangeArrowheads="1"/>
          </p:cNvPicPr>
          <p:nvPr/>
        </p:nvPicPr>
        <p:blipFill rotWithShape="1">
          <a:blip r:embed="rId2" cstate="print">
            <a:duotone>
              <a:schemeClr val="accent1">
                <a:shade val="45000"/>
                <a:satMod val="135000"/>
              </a:schemeClr>
              <a:prstClr val="white"/>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rcRect l="20774" r="8544"/>
          <a:stretch/>
        </p:blipFill>
        <p:spPr bwMode="gray">
          <a:xfrm>
            <a:off x="2209" y="44624"/>
            <a:ext cx="9906000" cy="7104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4" name="직사각형 53"/>
          <p:cNvSpPr/>
          <p:nvPr/>
        </p:nvSpPr>
        <p:spPr>
          <a:xfrm flipV="1">
            <a:off x="-2209" y="-7621"/>
            <a:ext cx="9908209" cy="4571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prstClr val="white"/>
              </a:solidFill>
              <a:latin typeface="Times New Roman" panose="02020603050405020304" pitchFamily="18" charset="0"/>
              <a:cs typeface="Times New Roman" panose="02020603050405020304" pitchFamily="18" charset="0"/>
            </a:endParaRPr>
          </a:p>
        </p:txBody>
      </p:sp>
      <p:sp>
        <p:nvSpPr>
          <p:cNvPr id="57" name="TextBox 34"/>
          <p:cNvSpPr txBox="1">
            <a:spLocks noChangeArrowheads="1"/>
          </p:cNvSpPr>
          <p:nvPr/>
        </p:nvSpPr>
        <p:spPr bwMode="auto">
          <a:xfrm>
            <a:off x="232324" y="213807"/>
            <a:ext cx="9833244" cy="615553"/>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ko-KR" sz="2000" b="1" kern="0" spc="-4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7.9 </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Internal /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Thay</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đổi</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lịch</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trình</a:t>
            </a:r>
            <a:endPar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a:p>
            <a:pPr marL="0" lvl="1" defTabSz="762000" eaLnBrk="0" latinLnBrk="0" hangingPunct="0">
              <a:buClr>
                <a:prstClr val="black"/>
              </a:buClr>
              <a:buSzPct val="140000"/>
              <a:tabLst>
                <a:tab pos="5648325" algn="l"/>
              </a:tabLst>
              <a:defRPr/>
            </a:pPr>
            <a:endParaRPr lang="ko-KR" altLang="en-US"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sp>
        <p:nvSpPr>
          <p:cNvPr id="8" name="TextBox 7"/>
          <p:cNvSpPr txBox="1"/>
          <p:nvPr/>
        </p:nvSpPr>
        <p:spPr>
          <a:xfrm>
            <a:off x="488504" y="1640989"/>
            <a:ext cx="8856984" cy="369332"/>
          </a:xfrm>
          <a:prstGeom prst="rect">
            <a:avLst/>
          </a:prstGeom>
          <a:noFill/>
        </p:spPr>
        <p:txBody>
          <a:bodyPr wrap="square" rtlCol="0">
            <a:spAutoFit/>
          </a:bodyPr>
          <a:lstStyle/>
          <a:p>
            <a:pPr marL="533400"/>
            <a:endParaRPr lang="en-US" altLang="ko-KR">
              <a:solidFill>
                <a:schemeClr val="tx2"/>
              </a:solidFill>
              <a:latin typeface="Times New Roman" pitchFamily="18" charset="0"/>
              <a:ea typeface="Gill Sans" charset="0"/>
              <a:cs typeface="Times New Roman" pitchFamily="18" charset="0"/>
              <a:sym typeface="Gill Sans" charset="0"/>
            </a:endParaRPr>
          </a:p>
        </p:txBody>
      </p:sp>
      <p:sp>
        <p:nvSpPr>
          <p:cNvPr id="12" name="TextBox 11"/>
          <p:cNvSpPr txBox="1"/>
          <p:nvPr/>
        </p:nvSpPr>
        <p:spPr>
          <a:xfrm>
            <a:off x="-231576" y="5366260"/>
            <a:ext cx="9932257" cy="923330"/>
          </a:xfrm>
          <a:prstGeom prst="rect">
            <a:avLst/>
          </a:prstGeom>
          <a:noFill/>
        </p:spPr>
        <p:txBody>
          <a:bodyPr wrap="square" rtlCol="0">
            <a:spAutoFit/>
          </a:bodyPr>
          <a:lstStyle/>
          <a:p>
            <a:pPr marL="533400"/>
            <a:endParaRPr lang="en-US" altLang="ko-KR">
              <a:solidFill>
                <a:schemeClr val="tx2"/>
              </a:solidFill>
              <a:latin typeface="Times New Roman" pitchFamily="18" charset="0"/>
              <a:ea typeface="Gill Sans" charset="0"/>
              <a:cs typeface="Times New Roman" pitchFamily="18" charset="0"/>
              <a:sym typeface="Gill Sans" charset="0"/>
            </a:endParaRPr>
          </a:p>
          <a:p>
            <a:pPr marL="819150" indent="-285750">
              <a:buFont typeface="Wingdings" panose="05000000000000000000" pitchFamily="2" charset="2"/>
              <a:buChar char="Ø"/>
            </a:pPr>
            <a:r>
              <a:rPr lang="en-US" altLang="ko-KR">
                <a:latin typeface="Times New Roman" pitchFamily="18" charset="0"/>
                <a:ea typeface="Gill Sans" charset="0"/>
                <a:cs typeface="Times New Roman" pitchFamily="18" charset="0"/>
                <a:sym typeface="Gill Sans" charset="0"/>
              </a:rPr>
              <a:t>NHNN gia hạn thời gian nộp báo cáo và NHNN có thể lấy dữ liệu kỳ trước đó nộp thay cho kỳ hiện tại</a:t>
            </a:r>
            <a:r>
              <a:rPr lang="en-US" altLang="ko-KR">
                <a:solidFill>
                  <a:schemeClr val="tx2"/>
                </a:solidFill>
                <a:latin typeface="Times New Roman" pitchFamily="18" charset="0"/>
                <a:ea typeface="Gill Sans" charset="0"/>
                <a:cs typeface="Times New Roman" pitchFamily="18" charset="0"/>
                <a:sym typeface="Gill Sans" charset="0"/>
              </a:rPr>
              <a:t>.</a:t>
            </a:r>
          </a:p>
        </p:txBody>
      </p:sp>
      <p:pic>
        <p:nvPicPr>
          <p:cNvPr id="3" name="Picture 2"/>
          <p:cNvPicPr>
            <a:picLocks noChangeAspect="1"/>
          </p:cNvPicPr>
          <p:nvPr/>
        </p:nvPicPr>
        <p:blipFill>
          <a:blip r:embed="rId4"/>
          <a:stretch>
            <a:fillRect/>
          </a:stretch>
        </p:blipFill>
        <p:spPr>
          <a:xfrm>
            <a:off x="0" y="725241"/>
            <a:ext cx="9906000" cy="4291055"/>
          </a:xfrm>
          <a:prstGeom prst="rect">
            <a:avLst/>
          </a:prstGeom>
        </p:spPr>
      </p:pic>
    </p:spTree>
    <p:extLst>
      <p:ext uri="{BB962C8B-B14F-4D97-AF65-F5344CB8AC3E}">
        <p14:creationId xmlns:p14="http://schemas.microsoft.com/office/powerpoint/2010/main" val="102693886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 name="Picture 9"/>
          <p:cNvPicPr>
            <a:picLocks noChangeAspect="1" noChangeArrowheads="1"/>
          </p:cNvPicPr>
          <p:nvPr/>
        </p:nvPicPr>
        <p:blipFill rotWithShape="1">
          <a:blip r:embed="rId2" cstate="print">
            <a:duotone>
              <a:schemeClr val="accent1">
                <a:shade val="45000"/>
                <a:satMod val="135000"/>
              </a:schemeClr>
              <a:prstClr val="white"/>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rcRect l="20774" r="8544"/>
          <a:stretch/>
        </p:blipFill>
        <p:spPr bwMode="gray">
          <a:xfrm>
            <a:off x="2209" y="44624"/>
            <a:ext cx="9906000" cy="7104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4" name="직사각형 53"/>
          <p:cNvSpPr/>
          <p:nvPr/>
        </p:nvSpPr>
        <p:spPr>
          <a:xfrm flipV="1">
            <a:off x="-2209" y="-7621"/>
            <a:ext cx="9908209" cy="4571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prstClr val="white"/>
              </a:solidFill>
              <a:latin typeface="Times New Roman" panose="02020603050405020304" pitchFamily="18" charset="0"/>
              <a:cs typeface="Times New Roman" panose="02020603050405020304" pitchFamily="18" charset="0"/>
            </a:endParaRPr>
          </a:p>
        </p:txBody>
      </p:sp>
      <p:sp>
        <p:nvSpPr>
          <p:cNvPr id="6" name="Content Placeholder 9"/>
          <p:cNvSpPr txBox="1">
            <a:spLocks/>
          </p:cNvSpPr>
          <p:nvPr/>
        </p:nvSpPr>
        <p:spPr bwMode="auto">
          <a:xfrm>
            <a:off x="952500" y="1000125"/>
            <a:ext cx="7772400" cy="5143500"/>
          </a:xfrm>
          <a:prstGeom prst="rect">
            <a:avLst/>
          </a:prstGeom>
          <a:noFill/>
          <a:ln w="9525">
            <a:noFill/>
            <a:miter lim="800000"/>
            <a:headEnd/>
            <a:tailEnd/>
          </a:ln>
        </p:spPr>
        <p:txBody>
          <a:bodyPr/>
          <a:lstStyle>
            <a:lvl1pPr marL="514350" indent="-514350">
              <a:defRPr sz="1400">
                <a:solidFill>
                  <a:schemeClr val="tx1"/>
                </a:solidFill>
                <a:latin typeface="Arial" panose="020B0604020202020204" pitchFamily="34" charset="0"/>
                <a:cs typeface="Arial" panose="020B0604020202020204" pitchFamily="34" charset="0"/>
              </a:defRPr>
            </a:lvl1pPr>
            <a:lvl2pPr marL="742950" indent="-285750">
              <a:defRPr sz="1400">
                <a:solidFill>
                  <a:schemeClr val="tx1"/>
                </a:solidFill>
                <a:latin typeface="Arial" panose="020B0604020202020204" pitchFamily="34" charset="0"/>
                <a:cs typeface="Arial" panose="020B0604020202020204" pitchFamily="34" charset="0"/>
              </a:defRPr>
            </a:lvl2pPr>
            <a:lvl3pPr marL="1143000" indent="-228600">
              <a:defRPr sz="1400">
                <a:solidFill>
                  <a:schemeClr val="tx1"/>
                </a:solidFill>
                <a:latin typeface="Arial" panose="020B0604020202020204" pitchFamily="34" charset="0"/>
                <a:cs typeface="Arial" panose="020B0604020202020204" pitchFamily="34" charset="0"/>
              </a:defRPr>
            </a:lvl3pPr>
            <a:lvl4pPr marL="1600200" indent="-228600">
              <a:defRPr sz="1400">
                <a:solidFill>
                  <a:schemeClr val="tx1"/>
                </a:solidFill>
                <a:latin typeface="Arial" panose="020B0604020202020204" pitchFamily="34" charset="0"/>
                <a:cs typeface="Arial" panose="020B0604020202020204" pitchFamily="34" charset="0"/>
              </a:defRPr>
            </a:lvl4pPr>
            <a:lvl5pPr marL="2057400" indent="-228600">
              <a:defRPr sz="14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9pPr>
          </a:lstStyle>
          <a:p>
            <a:r>
              <a:rPr lang="en-US" sz="2400" b="1" dirty="0">
                <a:latin typeface="Times New Roman" pitchFamily="18" charset="0"/>
                <a:cs typeface="Times New Roman" pitchFamily="18" charset="0"/>
              </a:rPr>
              <a:t>2.1.3. </a:t>
            </a:r>
            <a:r>
              <a:rPr lang="en-US" sz="2400" b="1" dirty="0" err="1">
                <a:latin typeface="Times New Roman" pitchFamily="18" charset="0"/>
                <a:cs typeface="Times New Roman" pitchFamily="18" charset="0"/>
              </a:rPr>
              <a:t>Nguyên</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tắc</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duyệt</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tra</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soát</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báo</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cáo</a:t>
            </a:r>
            <a:r>
              <a:rPr lang="en-US" sz="2400" b="1" dirty="0">
                <a:latin typeface="Times New Roman" pitchFamily="18" charset="0"/>
                <a:cs typeface="Times New Roman" pitchFamily="18" charset="0"/>
              </a:rPr>
              <a:t>.</a:t>
            </a:r>
          </a:p>
          <a:p>
            <a:endParaRPr lang="en-US" sz="2400" b="1" dirty="0">
              <a:latin typeface="Times New Roman" pitchFamily="18" charset="0"/>
              <a:cs typeface="Times New Roman" pitchFamily="18" charset="0"/>
            </a:endParaRPr>
          </a:p>
          <a:p>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Tất</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cả</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các</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báo</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cáo</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sẽ</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được</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người</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dùng</a:t>
            </a:r>
            <a:r>
              <a:rPr lang="en-US" sz="2400" dirty="0">
                <a:latin typeface="Times New Roman" pitchFamily="18" charset="0"/>
                <a:cs typeface="Times New Roman" pitchFamily="18" charset="0"/>
              </a:rPr>
              <a:t> NHNN </a:t>
            </a:r>
            <a:r>
              <a:rPr lang="en-US" sz="2400" dirty="0" err="1">
                <a:latin typeface="Times New Roman" pitchFamily="18" charset="0"/>
                <a:cs typeface="Times New Roman" pitchFamily="18" charset="0"/>
              </a:rPr>
              <a:t>phê</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duyệt</a:t>
            </a:r>
            <a:r>
              <a:rPr lang="en-US" sz="2400" dirty="0">
                <a:latin typeface="Times New Roman" pitchFamily="18" charset="0"/>
                <a:cs typeface="Times New Roman" pitchFamily="18" charset="0"/>
              </a:rPr>
              <a:t>.</a:t>
            </a:r>
          </a:p>
          <a:p>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Các</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Vụ</a:t>
            </a:r>
            <a:r>
              <a:rPr lang="en-US" sz="2400" dirty="0">
                <a:latin typeface="Times New Roman" pitchFamily="18" charset="0"/>
                <a:cs typeface="Times New Roman" pitchFamily="18" charset="0"/>
              </a:rPr>
              <a:t>/</a:t>
            </a:r>
            <a:r>
              <a:rPr lang="en-US" sz="2400" dirty="0" err="1">
                <a:latin typeface="Times New Roman" pitchFamily="18" charset="0"/>
                <a:cs typeface="Times New Roman" pitchFamily="18" charset="0"/>
              </a:rPr>
              <a:t>Cục</a:t>
            </a:r>
            <a:r>
              <a:rPr lang="en-US" sz="2400" dirty="0">
                <a:latin typeface="Times New Roman" pitchFamily="18" charset="0"/>
                <a:cs typeface="Times New Roman" pitchFamily="18" charset="0"/>
              </a:rPr>
              <a:t>, </a:t>
            </a:r>
            <a:r>
              <a:rPr lang="fr-FR" sz="2400" dirty="0">
                <a:latin typeface="Times New Roman" pitchFamily="18" charset="0"/>
                <a:cs typeface="Times New Roman" pitchFamily="18" charset="0"/>
              </a:rPr>
              <a:t>CQTTGS thực hiện tra soát  và kiểm duyệt </a:t>
            </a:r>
          </a:p>
          <a:p>
            <a:r>
              <a:rPr lang="fr-FR" sz="2400" dirty="0">
                <a:latin typeface="Times New Roman" pitchFamily="18" charset="0"/>
                <a:cs typeface="Times New Roman" pitchFamily="18" charset="0"/>
              </a:rPr>
              <a:t>các số liệu  báo cáo toàn hệ thống.</a:t>
            </a:r>
          </a:p>
          <a:p>
            <a:endParaRPr lang="fr-FR" sz="2400" dirty="0">
              <a:latin typeface="Times New Roman" pitchFamily="18" charset="0"/>
              <a:cs typeface="Times New Roman" pitchFamily="18" charset="0"/>
            </a:endParaRPr>
          </a:p>
          <a:p>
            <a:r>
              <a:rPr lang="fr-FR" sz="2400" dirty="0">
                <a:latin typeface="Times New Roman" pitchFamily="18" charset="0"/>
                <a:cs typeface="Times New Roman" pitchFamily="18" charset="0"/>
              </a:rPr>
              <a:t>+ NHNN chi nhánh tỉnh, thành phố thực hiện tra soát  và </a:t>
            </a:r>
          </a:p>
          <a:p>
            <a:r>
              <a:rPr lang="fr-FR" sz="2400" dirty="0">
                <a:latin typeface="Times New Roman" pitchFamily="18" charset="0"/>
                <a:cs typeface="Times New Roman" pitchFamily="18" charset="0"/>
              </a:rPr>
              <a:t>kiểm duyệt số liệu báo cáo của các chi nhánh TCTD và các </a:t>
            </a:r>
          </a:p>
          <a:p>
            <a:r>
              <a:rPr lang="fr-FR" sz="2400" dirty="0">
                <a:latin typeface="Times New Roman" pitchFamily="18" charset="0"/>
                <a:cs typeface="Times New Roman" pitchFamily="18" charset="0"/>
              </a:rPr>
              <a:t>QTDND trên địa bàn.</a:t>
            </a:r>
          </a:p>
          <a:p>
            <a:pPr>
              <a:defRPr/>
            </a:pPr>
            <a:endParaRPr lang="en-US" altLang="ko-KR" sz="2400" dirty="0"/>
          </a:p>
        </p:txBody>
      </p:sp>
      <p:sp>
        <p:nvSpPr>
          <p:cNvPr id="7" name="TextBox 34"/>
          <p:cNvSpPr txBox="1">
            <a:spLocks noChangeArrowheads="1"/>
          </p:cNvSpPr>
          <p:nvPr/>
        </p:nvSpPr>
        <p:spPr bwMode="auto">
          <a:xfrm>
            <a:off x="200472" y="240903"/>
            <a:ext cx="9833244" cy="307777"/>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en-US" sz="2000" b="1" dirty="0">
                <a:solidFill>
                  <a:prstClr val="white"/>
                </a:solidFill>
                <a:latin typeface="Times New Roman" pitchFamily="18" charset="0"/>
                <a:ea typeface="Gill Sans" charset="0"/>
                <a:cs typeface="Times New Roman" pitchFamily="18" charset="0"/>
                <a:sym typeface="Gill Sans" charset="0"/>
              </a:rPr>
              <a:t>2.1 </a:t>
            </a:r>
            <a:r>
              <a:rPr lang="en-US" altLang="en-US" sz="2000" b="1" dirty="0" err="1">
                <a:solidFill>
                  <a:prstClr val="white"/>
                </a:solidFill>
                <a:latin typeface="Times New Roman" pitchFamily="18" charset="0"/>
                <a:ea typeface="Gill Sans" charset="0"/>
                <a:cs typeface="Times New Roman" pitchFamily="18" charset="0"/>
                <a:sym typeface="Gill Sans" charset="0"/>
              </a:rPr>
              <a:t>Các</a:t>
            </a:r>
            <a:r>
              <a:rPr lang="en-US" altLang="en-US" sz="2000" b="1" dirty="0">
                <a:solidFill>
                  <a:prstClr val="white"/>
                </a:solidFill>
                <a:latin typeface="Times New Roman" pitchFamily="18" charset="0"/>
                <a:ea typeface="Gill Sans" charset="0"/>
                <a:cs typeface="Times New Roman" pitchFamily="18" charset="0"/>
                <a:sym typeface="Gill Sans" charset="0"/>
              </a:rPr>
              <a:t> </a:t>
            </a:r>
            <a:r>
              <a:rPr lang="en-US" altLang="en-US" sz="2000" b="1" dirty="0" err="1">
                <a:solidFill>
                  <a:prstClr val="white"/>
                </a:solidFill>
                <a:latin typeface="Times New Roman" pitchFamily="18" charset="0"/>
                <a:ea typeface="Gill Sans" charset="0"/>
                <a:cs typeface="Times New Roman" pitchFamily="18" charset="0"/>
                <a:sym typeface="Gill Sans" charset="0"/>
              </a:rPr>
              <a:t>nguyên</a:t>
            </a:r>
            <a:r>
              <a:rPr lang="en-US" altLang="en-US" sz="2000" b="1" dirty="0">
                <a:solidFill>
                  <a:prstClr val="white"/>
                </a:solidFill>
                <a:latin typeface="Times New Roman" pitchFamily="18" charset="0"/>
                <a:ea typeface="Gill Sans" charset="0"/>
                <a:cs typeface="Times New Roman" pitchFamily="18" charset="0"/>
                <a:sym typeface="Gill Sans" charset="0"/>
              </a:rPr>
              <a:t> </a:t>
            </a:r>
            <a:r>
              <a:rPr lang="en-US" altLang="en-US" sz="2000" b="1" dirty="0" err="1">
                <a:solidFill>
                  <a:prstClr val="white"/>
                </a:solidFill>
                <a:latin typeface="Times New Roman" pitchFamily="18" charset="0"/>
                <a:ea typeface="Gill Sans" charset="0"/>
                <a:cs typeface="Times New Roman" pitchFamily="18" charset="0"/>
                <a:sym typeface="Gill Sans" charset="0"/>
              </a:rPr>
              <a:t>tắc</a:t>
            </a:r>
            <a:r>
              <a:rPr lang="en-US" altLang="en-US" sz="2000" b="1" dirty="0">
                <a:solidFill>
                  <a:prstClr val="white"/>
                </a:solidFill>
                <a:latin typeface="Times New Roman" pitchFamily="18" charset="0"/>
                <a:ea typeface="Gill Sans" charset="0"/>
                <a:cs typeface="Times New Roman" pitchFamily="18" charset="0"/>
                <a:sym typeface="Gill Sans" charset="0"/>
              </a:rPr>
              <a:t> </a:t>
            </a:r>
            <a:r>
              <a:rPr lang="en-US" altLang="en-US" sz="2000" b="1" dirty="0" err="1">
                <a:solidFill>
                  <a:prstClr val="white"/>
                </a:solidFill>
                <a:latin typeface="Times New Roman" pitchFamily="18" charset="0"/>
                <a:ea typeface="Gill Sans" charset="0"/>
                <a:cs typeface="Times New Roman" pitchFamily="18" charset="0"/>
                <a:sym typeface="Gill Sans" charset="0"/>
              </a:rPr>
              <a:t>cơ</a:t>
            </a:r>
            <a:r>
              <a:rPr lang="en-US" altLang="en-US" sz="2000" b="1" dirty="0">
                <a:solidFill>
                  <a:prstClr val="white"/>
                </a:solidFill>
                <a:latin typeface="Times New Roman" pitchFamily="18" charset="0"/>
                <a:ea typeface="Gill Sans" charset="0"/>
                <a:cs typeface="Times New Roman" pitchFamily="18" charset="0"/>
                <a:sym typeface="Gill Sans" charset="0"/>
              </a:rPr>
              <a:t> </a:t>
            </a:r>
            <a:r>
              <a:rPr lang="en-US" altLang="en-US" sz="2000" b="1" dirty="0" err="1">
                <a:solidFill>
                  <a:prstClr val="white"/>
                </a:solidFill>
                <a:latin typeface="Times New Roman" pitchFamily="18" charset="0"/>
                <a:ea typeface="Gill Sans" charset="0"/>
                <a:cs typeface="Times New Roman" pitchFamily="18" charset="0"/>
                <a:sym typeface="Gill Sans" charset="0"/>
              </a:rPr>
              <a:t>bản</a:t>
            </a:r>
            <a:r>
              <a:rPr lang="en-US" altLang="en-US" sz="2000" b="1" dirty="0">
                <a:solidFill>
                  <a:prstClr val="white"/>
                </a:solidFill>
                <a:latin typeface="Times New Roman" pitchFamily="18" charset="0"/>
                <a:ea typeface="Gill Sans" charset="0"/>
                <a:cs typeface="Times New Roman" pitchFamily="18" charset="0"/>
                <a:sym typeface="Gill Sans" charset="0"/>
              </a:rPr>
              <a:t> </a:t>
            </a:r>
            <a:r>
              <a:rPr lang="en-US" altLang="en-US" sz="2000" b="1" dirty="0" err="1">
                <a:solidFill>
                  <a:prstClr val="white"/>
                </a:solidFill>
                <a:latin typeface="Times New Roman" pitchFamily="18" charset="0"/>
                <a:ea typeface="Gill Sans" charset="0"/>
                <a:cs typeface="Times New Roman" pitchFamily="18" charset="0"/>
                <a:sym typeface="Gill Sans" charset="0"/>
              </a:rPr>
              <a:t>của</a:t>
            </a:r>
            <a:r>
              <a:rPr lang="en-US" altLang="en-US" sz="2000" b="1" dirty="0">
                <a:solidFill>
                  <a:prstClr val="white"/>
                </a:solidFill>
                <a:latin typeface="Times New Roman" pitchFamily="18" charset="0"/>
                <a:ea typeface="Gill Sans" charset="0"/>
                <a:cs typeface="Times New Roman" pitchFamily="18" charset="0"/>
                <a:sym typeface="Gill Sans" charset="0"/>
              </a:rPr>
              <a:t> </a:t>
            </a:r>
            <a:r>
              <a:rPr lang="en-US" altLang="en-US" sz="2000" b="1" dirty="0" err="1">
                <a:solidFill>
                  <a:prstClr val="white"/>
                </a:solidFill>
                <a:latin typeface="Times New Roman" pitchFamily="18" charset="0"/>
                <a:ea typeface="Gill Sans" charset="0"/>
                <a:cs typeface="Times New Roman" pitchFamily="18" charset="0"/>
                <a:sym typeface="Gill Sans" charset="0"/>
              </a:rPr>
              <a:t>hệ</a:t>
            </a:r>
            <a:r>
              <a:rPr lang="en-US" altLang="en-US" sz="2000" b="1" dirty="0">
                <a:solidFill>
                  <a:prstClr val="white"/>
                </a:solidFill>
                <a:latin typeface="Times New Roman" pitchFamily="18" charset="0"/>
                <a:ea typeface="Gill Sans" charset="0"/>
                <a:cs typeface="Times New Roman" pitchFamily="18" charset="0"/>
                <a:sym typeface="Gill Sans" charset="0"/>
              </a:rPr>
              <a:t> </a:t>
            </a:r>
            <a:r>
              <a:rPr lang="en-US" altLang="en-US" sz="2000" b="1" dirty="0" err="1">
                <a:solidFill>
                  <a:prstClr val="white"/>
                </a:solidFill>
                <a:latin typeface="Times New Roman" pitchFamily="18" charset="0"/>
                <a:ea typeface="Gill Sans" charset="0"/>
                <a:cs typeface="Times New Roman" pitchFamily="18" charset="0"/>
                <a:sym typeface="Gill Sans" charset="0"/>
              </a:rPr>
              <a:t>thống</a:t>
            </a:r>
            <a:r>
              <a:rPr lang="en-US" altLang="en-US" sz="2000" b="1" dirty="0">
                <a:solidFill>
                  <a:prstClr val="white"/>
                </a:solidFill>
                <a:latin typeface="Times New Roman" pitchFamily="18" charset="0"/>
                <a:ea typeface="Gill Sans" charset="0"/>
                <a:cs typeface="Times New Roman" pitchFamily="18" charset="0"/>
                <a:sym typeface="Gill Sans" charset="0"/>
              </a:rPr>
              <a:t> </a:t>
            </a:r>
            <a:r>
              <a:rPr lang="en-US" altLang="en-US" sz="2000" b="1" dirty="0" err="1">
                <a:solidFill>
                  <a:prstClr val="white"/>
                </a:solidFill>
                <a:latin typeface="Times New Roman" pitchFamily="18" charset="0"/>
                <a:ea typeface="Gill Sans" charset="0"/>
                <a:cs typeface="Times New Roman" pitchFamily="18" charset="0"/>
                <a:sym typeface="Gill Sans" charset="0"/>
              </a:rPr>
              <a:t>thu</a:t>
            </a:r>
            <a:r>
              <a:rPr lang="en-US" altLang="en-US" sz="2000" b="1" dirty="0">
                <a:solidFill>
                  <a:prstClr val="white"/>
                </a:solidFill>
                <a:latin typeface="Times New Roman" pitchFamily="18" charset="0"/>
                <a:ea typeface="Gill Sans" charset="0"/>
                <a:cs typeface="Times New Roman" pitchFamily="18" charset="0"/>
                <a:sym typeface="Gill Sans" charset="0"/>
              </a:rPr>
              <a:t> </a:t>
            </a:r>
            <a:r>
              <a:rPr lang="en-US" altLang="en-US" sz="2000" b="1" dirty="0" err="1">
                <a:solidFill>
                  <a:prstClr val="white"/>
                </a:solidFill>
                <a:latin typeface="Times New Roman" pitchFamily="18" charset="0"/>
                <a:ea typeface="Gill Sans" charset="0"/>
                <a:cs typeface="Times New Roman" pitchFamily="18" charset="0"/>
                <a:sym typeface="Gill Sans" charset="0"/>
              </a:rPr>
              <a:t>thập</a:t>
            </a:r>
            <a:r>
              <a:rPr lang="en-US" altLang="en-US" sz="2000" b="1" dirty="0">
                <a:solidFill>
                  <a:prstClr val="white"/>
                </a:solidFill>
                <a:latin typeface="Times New Roman" pitchFamily="18" charset="0"/>
                <a:ea typeface="Gill Sans" charset="0"/>
                <a:cs typeface="Times New Roman" pitchFamily="18" charset="0"/>
                <a:sym typeface="Gill Sans" charset="0"/>
              </a:rPr>
              <a:t> </a:t>
            </a:r>
            <a:r>
              <a:rPr lang="en-US" altLang="en-US" sz="2000" b="1" dirty="0" err="1">
                <a:solidFill>
                  <a:prstClr val="white"/>
                </a:solidFill>
                <a:latin typeface="Times New Roman" pitchFamily="18" charset="0"/>
                <a:ea typeface="Gill Sans" charset="0"/>
                <a:cs typeface="Times New Roman" pitchFamily="18" charset="0"/>
                <a:sym typeface="Gill Sans" charset="0"/>
              </a:rPr>
              <a:t>dữ</a:t>
            </a:r>
            <a:r>
              <a:rPr lang="en-US" altLang="en-US" sz="2000" b="1" dirty="0">
                <a:solidFill>
                  <a:prstClr val="white"/>
                </a:solidFill>
                <a:latin typeface="Times New Roman" pitchFamily="18" charset="0"/>
                <a:ea typeface="Gill Sans" charset="0"/>
                <a:cs typeface="Times New Roman" pitchFamily="18" charset="0"/>
                <a:sym typeface="Gill Sans" charset="0"/>
              </a:rPr>
              <a:t> </a:t>
            </a:r>
            <a:r>
              <a:rPr lang="en-US" altLang="en-US" sz="2000" b="1" dirty="0" err="1">
                <a:solidFill>
                  <a:prstClr val="white"/>
                </a:solidFill>
                <a:latin typeface="Times New Roman" pitchFamily="18" charset="0"/>
                <a:ea typeface="Gill Sans" charset="0"/>
                <a:cs typeface="Times New Roman" pitchFamily="18" charset="0"/>
                <a:sym typeface="Gill Sans" charset="0"/>
              </a:rPr>
              <a:t>liệu</a:t>
            </a:r>
            <a:r>
              <a:rPr lang="en-US" altLang="en-US" sz="2000" b="1" dirty="0">
                <a:solidFill>
                  <a:prstClr val="white"/>
                </a:solidFill>
                <a:latin typeface="Times New Roman" pitchFamily="18" charset="0"/>
                <a:ea typeface="Gill Sans" charset="0"/>
                <a:cs typeface="Times New Roman" pitchFamily="18" charset="0"/>
                <a:sym typeface="Gill Sans" charset="0"/>
              </a:rPr>
              <a:t> (Data Submission Portal)</a:t>
            </a:r>
            <a:endParaRPr lang="ko-KR" altLang="en-US"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393435560"/>
      </p:ext>
    </p:extLst>
  </p:cSld>
  <p:clrMapOvr>
    <a:masterClrMapping/>
  </p:clrMapOvr>
  <p:timing>
    <p:tnLst>
      <p:par>
        <p:cTn id="1" dur="indefinite" restart="never" nodeType="tmRoot"/>
      </p:par>
    </p:tn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 name="Picture 9"/>
          <p:cNvPicPr>
            <a:picLocks noChangeAspect="1" noChangeArrowheads="1"/>
          </p:cNvPicPr>
          <p:nvPr/>
        </p:nvPicPr>
        <p:blipFill rotWithShape="1">
          <a:blip r:embed="rId2" cstate="print">
            <a:duotone>
              <a:schemeClr val="accent1">
                <a:shade val="45000"/>
                <a:satMod val="135000"/>
              </a:schemeClr>
              <a:prstClr val="white"/>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rcRect l="20774" r="8544"/>
          <a:stretch/>
        </p:blipFill>
        <p:spPr bwMode="gray">
          <a:xfrm>
            <a:off x="2209" y="44624"/>
            <a:ext cx="9906000" cy="7104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4" name="직사각형 53"/>
          <p:cNvSpPr/>
          <p:nvPr/>
        </p:nvSpPr>
        <p:spPr>
          <a:xfrm flipV="1">
            <a:off x="-2209" y="-7621"/>
            <a:ext cx="9908209" cy="4571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prstClr val="white"/>
              </a:solidFill>
              <a:latin typeface="Times New Roman" panose="02020603050405020304" pitchFamily="18" charset="0"/>
              <a:cs typeface="Times New Roman" panose="02020603050405020304" pitchFamily="18" charset="0"/>
            </a:endParaRPr>
          </a:p>
        </p:txBody>
      </p:sp>
      <p:sp>
        <p:nvSpPr>
          <p:cNvPr id="57" name="TextBox 34"/>
          <p:cNvSpPr txBox="1">
            <a:spLocks noChangeArrowheads="1"/>
          </p:cNvSpPr>
          <p:nvPr/>
        </p:nvSpPr>
        <p:spPr bwMode="auto">
          <a:xfrm>
            <a:off x="232324" y="213807"/>
            <a:ext cx="9833244" cy="615553"/>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ko-KR" sz="2000" b="1" kern="0" spc="-4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7.9 </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Internal /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Thay</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đổi</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lịch</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trình</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 Chi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tiết</a:t>
            </a:r>
            <a:endPar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a:p>
            <a:pPr marL="0" lvl="1" defTabSz="762000" eaLnBrk="0" latinLnBrk="0" hangingPunct="0">
              <a:buClr>
                <a:prstClr val="black"/>
              </a:buClr>
              <a:buSzPct val="140000"/>
              <a:tabLst>
                <a:tab pos="5648325" algn="l"/>
              </a:tabLst>
              <a:defRPr/>
            </a:pPr>
            <a:endParaRPr lang="ko-KR" altLang="en-US"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sp>
        <p:nvSpPr>
          <p:cNvPr id="8" name="TextBox 7"/>
          <p:cNvSpPr txBox="1"/>
          <p:nvPr/>
        </p:nvSpPr>
        <p:spPr>
          <a:xfrm>
            <a:off x="488504" y="1640989"/>
            <a:ext cx="8856984" cy="369332"/>
          </a:xfrm>
          <a:prstGeom prst="rect">
            <a:avLst/>
          </a:prstGeom>
          <a:noFill/>
        </p:spPr>
        <p:txBody>
          <a:bodyPr wrap="square" rtlCol="0">
            <a:spAutoFit/>
          </a:bodyPr>
          <a:lstStyle/>
          <a:p>
            <a:pPr marL="533400"/>
            <a:endParaRPr lang="en-US" altLang="ko-KR">
              <a:solidFill>
                <a:schemeClr val="tx2"/>
              </a:solidFill>
              <a:latin typeface="Times New Roman" pitchFamily="18" charset="0"/>
              <a:ea typeface="Gill Sans" charset="0"/>
              <a:cs typeface="Times New Roman" pitchFamily="18" charset="0"/>
              <a:sym typeface="Gill Sans" charset="0"/>
            </a:endParaRPr>
          </a:p>
        </p:txBody>
      </p:sp>
      <p:sp>
        <p:nvSpPr>
          <p:cNvPr id="12" name="TextBox 11"/>
          <p:cNvSpPr txBox="1"/>
          <p:nvPr/>
        </p:nvSpPr>
        <p:spPr>
          <a:xfrm>
            <a:off x="0" y="5364798"/>
            <a:ext cx="9932257" cy="646331"/>
          </a:xfrm>
          <a:prstGeom prst="rect">
            <a:avLst/>
          </a:prstGeom>
          <a:noFill/>
        </p:spPr>
        <p:txBody>
          <a:bodyPr wrap="square" rtlCol="0">
            <a:spAutoFit/>
          </a:bodyPr>
          <a:lstStyle/>
          <a:p>
            <a:pPr marL="533400"/>
            <a:endParaRPr lang="en-US" altLang="ko-KR">
              <a:solidFill>
                <a:schemeClr val="tx2"/>
              </a:solidFill>
              <a:latin typeface="Times New Roman" pitchFamily="18" charset="0"/>
              <a:ea typeface="Gill Sans" charset="0"/>
              <a:cs typeface="Times New Roman" pitchFamily="18" charset="0"/>
              <a:sym typeface="Gill Sans" charset="0"/>
            </a:endParaRPr>
          </a:p>
          <a:p>
            <a:pPr marL="819150" indent="-285750">
              <a:buFont typeface="Wingdings" panose="05000000000000000000" pitchFamily="2" charset="2"/>
              <a:buChar char="Ø"/>
            </a:pPr>
            <a:r>
              <a:rPr lang="en-US" altLang="ko-KR">
                <a:latin typeface="Times New Roman" pitchFamily="18" charset="0"/>
                <a:ea typeface="Gill Sans" charset="0"/>
                <a:cs typeface="Times New Roman" pitchFamily="18" charset="0"/>
                <a:sym typeface="Gill Sans" charset="0"/>
              </a:rPr>
              <a:t>Chi tiết thay đổi lịch trình.</a:t>
            </a:r>
          </a:p>
        </p:txBody>
      </p:sp>
      <p:pic>
        <p:nvPicPr>
          <p:cNvPr id="2" name="Picture 1"/>
          <p:cNvPicPr>
            <a:picLocks noChangeAspect="1"/>
          </p:cNvPicPr>
          <p:nvPr/>
        </p:nvPicPr>
        <p:blipFill>
          <a:blip r:embed="rId4"/>
          <a:stretch>
            <a:fillRect/>
          </a:stretch>
        </p:blipFill>
        <p:spPr>
          <a:xfrm>
            <a:off x="1159853" y="1213594"/>
            <a:ext cx="7514286" cy="3723809"/>
          </a:xfrm>
          <a:prstGeom prst="rect">
            <a:avLst/>
          </a:prstGeom>
        </p:spPr>
      </p:pic>
    </p:spTree>
    <p:extLst>
      <p:ext uri="{BB962C8B-B14F-4D97-AF65-F5344CB8AC3E}">
        <p14:creationId xmlns:p14="http://schemas.microsoft.com/office/powerpoint/2010/main" val="3678679429"/>
      </p:ext>
    </p:extLst>
  </p:cSld>
  <p:clrMapOvr>
    <a:masterClrMapping/>
  </p:clrMapOvr>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 name="Picture 9"/>
          <p:cNvPicPr>
            <a:picLocks noChangeAspect="1" noChangeArrowheads="1"/>
          </p:cNvPicPr>
          <p:nvPr/>
        </p:nvPicPr>
        <p:blipFill rotWithShape="1">
          <a:blip r:embed="rId2" cstate="print">
            <a:duotone>
              <a:schemeClr val="accent1">
                <a:shade val="45000"/>
                <a:satMod val="135000"/>
              </a:schemeClr>
              <a:prstClr val="white"/>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rcRect l="20774" r="8544"/>
          <a:stretch/>
        </p:blipFill>
        <p:spPr bwMode="gray">
          <a:xfrm>
            <a:off x="2209" y="44624"/>
            <a:ext cx="9906000" cy="7104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4" name="직사각형 53"/>
          <p:cNvSpPr/>
          <p:nvPr/>
        </p:nvSpPr>
        <p:spPr>
          <a:xfrm flipV="1">
            <a:off x="-2209" y="-7621"/>
            <a:ext cx="9908209" cy="4571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prstClr val="white"/>
              </a:solidFill>
              <a:latin typeface="Times New Roman" panose="02020603050405020304" pitchFamily="18" charset="0"/>
              <a:cs typeface="Times New Roman" panose="02020603050405020304" pitchFamily="18" charset="0"/>
            </a:endParaRPr>
          </a:p>
        </p:txBody>
      </p:sp>
      <p:sp>
        <p:nvSpPr>
          <p:cNvPr id="57" name="TextBox 34"/>
          <p:cNvSpPr txBox="1">
            <a:spLocks noChangeArrowheads="1"/>
          </p:cNvSpPr>
          <p:nvPr/>
        </p:nvSpPr>
        <p:spPr bwMode="auto">
          <a:xfrm>
            <a:off x="232324" y="213807"/>
            <a:ext cx="9833244" cy="615553"/>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ko-KR" sz="2000" b="1" kern="0" spc="-4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7.9 </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Internal /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Thay</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đổi</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lịch</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trình</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Nộp</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thay</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báo</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cáo</a:t>
            </a:r>
            <a:endPar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a:p>
            <a:pPr marL="0" lvl="1" defTabSz="762000" eaLnBrk="0" latinLnBrk="0" hangingPunct="0">
              <a:buClr>
                <a:prstClr val="black"/>
              </a:buClr>
              <a:buSzPct val="140000"/>
              <a:tabLst>
                <a:tab pos="5648325" algn="l"/>
              </a:tabLst>
              <a:defRPr/>
            </a:pPr>
            <a:endParaRPr lang="ko-KR" altLang="en-US"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sp>
        <p:nvSpPr>
          <p:cNvPr id="8" name="TextBox 7"/>
          <p:cNvSpPr txBox="1"/>
          <p:nvPr/>
        </p:nvSpPr>
        <p:spPr>
          <a:xfrm>
            <a:off x="488504" y="1640989"/>
            <a:ext cx="8856984" cy="369332"/>
          </a:xfrm>
          <a:prstGeom prst="rect">
            <a:avLst/>
          </a:prstGeom>
          <a:noFill/>
        </p:spPr>
        <p:txBody>
          <a:bodyPr wrap="square" rtlCol="0">
            <a:spAutoFit/>
          </a:bodyPr>
          <a:lstStyle/>
          <a:p>
            <a:pPr marL="533400"/>
            <a:endParaRPr lang="en-US" altLang="ko-KR">
              <a:solidFill>
                <a:schemeClr val="tx2"/>
              </a:solidFill>
              <a:latin typeface="Times New Roman" pitchFamily="18" charset="0"/>
              <a:ea typeface="Gill Sans" charset="0"/>
              <a:cs typeface="Times New Roman" pitchFamily="18" charset="0"/>
              <a:sym typeface="Gill Sans" charset="0"/>
            </a:endParaRPr>
          </a:p>
        </p:txBody>
      </p:sp>
      <p:sp>
        <p:nvSpPr>
          <p:cNvPr id="12" name="TextBox 11"/>
          <p:cNvSpPr txBox="1"/>
          <p:nvPr/>
        </p:nvSpPr>
        <p:spPr>
          <a:xfrm>
            <a:off x="-2209" y="5629557"/>
            <a:ext cx="9932257" cy="646331"/>
          </a:xfrm>
          <a:prstGeom prst="rect">
            <a:avLst/>
          </a:prstGeom>
          <a:noFill/>
        </p:spPr>
        <p:txBody>
          <a:bodyPr wrap="square" rtlCol="0">
            <a:spAutoFit/>
          </a:bodyPr>
          <a:lstStyle/>
          <a:p>
            <a:pPr marL="533400"/>
            <a:endParaRPr lang="en-US" altLang="ko-KR">
              <a:solidFill>
                <a:schemeClr val="tx2"/>
              </a:solidFill>
              <a:latin typeface="Times New Roman" pitchFamily="18" charset="0"/>
              <a:ea typeface="Gill Sans" charset="0"/>
              <a:cs typeface="Times New Roman" pitchFamily="18" charset="0"/>
              <a:sym typeface="Gill Sans" charset="0"/>
            </a:endParaRPr>
          </a:p>
          <a:p>
            <a:pPr marL="819150" indent="-285750">
              <a:buFont typeface="Wingdings" panose="05000000000000000000" pitchFamily="2" charset="2"/>
              <a:buChar char="Ø"/>
            </a:pPr>
            <a:r>
              <a:rPr lang="en-US" altLang="ko-KR">
                <a:latin typeface="Times New Roman" pitchFamily="18" charset="0"/>
                <a:ea typeface="Gill Sans" charset="0"/>
                <a:cs typeface="Times New Roman" pitchFamily="18" charset="0"/>
                <a:sym typeface="Gill Sans" charset="0"/>
              </a:rPr>
              <a:t>NHNN có thể lấy dữ liệu kỳ trước đó nộp thay cho kỳ hiện tại</a:t>
            </a:r>
            <a:r>
              <a:rPr lang="en-US" altLang="ko-KR">
                <a:solidFill>
                  <a:schemeClr val="tx2"/>
                </a:solidFill>
                <a:latin typeface="Times New Roman" pitchFamily="18" charset="0"/>
                <a:ea typeface="Gill Sans" charset="0"/>
                <a:cs typeface="Times New Roman" pitchFamily="18" charset="0"/>
                <a:sym typeface="Gill Sans" charset="0"/>
              </a:rPr>
              <a:t>.</a:t>
            </a:r>
          </a:p>
        </p:txBody>
      </p:sp>
      <p:pic>
        <p:nvPicPr>
          <p:cNvPr id="1026" name="Picture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84648" y="727428"/>
            <a:ext cx="5868988" cy="50778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08590355"/>
      </p:ext>
    </p:extLst>
  </p:cSld>
  <p:clrMapOvr>
    <a:masterClrMapping/>
  </p:clrMapOvr>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 name="Picture 9"/>
          <p:cNvPicPr>
            <a:picLocks noChangeAspect="1" noChangeArrowheads="1"/>
          </p:cNvPicPr>
          <p:nvPr/>
        </p:nvPicPr>
        <p:blipFill rotWithShape="1">
          <a:blip r:embed="rId2" cstate="print">
            <a:duotone>
              <a:schemeClr val="accent1">
                <a:shade val="45000"/>
                <a:satMod val="135000"/>
              </a:schemeClr>
              <a:prstClr val="white"/>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rcRect l="20774" r="8544"/>
          <a:stretch/>
        </p:blipFill>
        <p:spPr bwMode="gray">
          <a:xfrm>
            <a:off x="2209" y="44624"/>
            <a:ext cx="9906000" cy="7104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4" name="직사각형 53"/>
          <p:cNvSpPr/>
          <p:nvPr/>
        </p:nvSpPr>
        <p:spPr>
          <a:xfrm flipV="1">
            <a:off x="-2209" y="-7621"/>
            <a:ext cx="9908209" cy="4571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prstClr val="white"/>
              </a:solidFill>
              <a:latin typeface="Times New Roman" panose="02020603050405020304" pitchFamily="18" charset="0"/>
              <a:cs typeface="Times New Roman" panose="02020603050405020304" pitchFamily="18" charset="0"/>
            </a:endParaRPr>
          </a:p>
        </p:txBody>
      </p:sp>
      <p:sp>
        <p:nvSpPr>
          <p:cNvPr id="57" name="TextBox 34"/>
          <p:cNvSpPr txBox="1">
            <a:spLocks noChangeArrowheads="1"/>
          </p:cNvSpPr>
          <p:nvPr/>
        </p:nvSpPr>
        <p:spPr bwMode="auto">
          <a:xfrm>
            <a:off x="232324" y="213807"/>
            <a:ext cx="9833244" cy="615553"/>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ko-KR" sz="2000" b="1" kern="0" spc="-4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7.10 </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Internal /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Quản</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lý</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mẫu</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biểu</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Hiển</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thị</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dánh</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sách</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biểu</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mẫu</a:t>
            </a:r>
            <a:endPar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a:p>
            <a:pPr marL="0" lvl="1" defTabSz="762000" eaLnBrk="0" latinLnBrk="0" hangingPunct="0">
              <a:buClr>
                <a:prstClr val="black"/>
              </a:buClr>
              <a:buSzPct val="140000"/>
              <a:tabLst>
                <a:tab pos="5648325" algn="l"/>
              </a:tabLst>
              <a:defRPr/>
            </a:pPr>
            <a:endParaRPr lang="ko-KR" altLang="en-US"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sp>
        <p:nvSpPr>
          <p:cNvPr id="8" name="TextBox 7"/>
          <p:cNvSpPr txBox="1"/>
          <p:nvPr/>
        </p:nvSpPr>
        <p:spPr>
          <a:xfrm>
            <a:off x="488504" y="1640989"/>
            <a:ext cx="8856984" cy="369332"/>
          </a:xfrm>
          <a:prstGeom prst="rect">
            <a:avLst/>
          </a:prstGeom>
          <a:noFill/>
        </p:spPr>
        <p:txBody>
          <a:bodyPr wrap="square" rtlCol="0">
            <a:spAutoFit/>
          </a:bodyPr>
          <a:lstStyle/>
          <a:p>
            <a:pPr marL="533400"/>
            <a:endParaRPr lang="en-US" altLang="ko-KR">
              <a:solidFill>
                <a:schemeClr val="tx2"/>
              </a:solidFill>
              <a:latin typeface="Times New Roman" pitchFamily="18" charset="0"/>
              <a:ea typeface="Gill Sans" charset="0"/>
              <a:cs typeface="Times New Roman" pitchFamily="18" charset="0"/>
              <a:sym typeface="Gill Sans" charset="0"/>
            </a:endParaRPr>
          </a:p>
        </p:txBody>
      </p:sp>
      <p:sp>
        <p:nvSpPr>
          <p:cNvPr id="12" name="TextBox 11"/>
          <p:cNvSpPr txBox="1"/>
          <p:nvPr/>
        </p:nvSpPr>
        <p:spPr>
          <a:xfrm>
            <a:off x="-26257" y="5146158"/>
            <a:ext cx="9932257" cy="1200329"/>
          </a:xfrm>
          <a:prstGeom prst="rect">
            <a:avLst/>
          </a:prstGeom>
          <a:noFill/>
        </p:spPr>
        <p:txBody>
          <a:bodyPr wrap="square" rtlCol="0">
            <a:spAutoFit/>
          </a:bodyPr>
          <a:lstStyle/>
          <a:p>
            <a:pPr marL="533400"/>
            <a:endParaRPr lang="en-US" altLang="ko-KR">
              <a:solidFill>
                <a:schemeClr val="tx2"/>
              </a:solidFill>
              <a:latin typeface="Times New Roman" pitchFamily="18" charset="0"/>
              <a:ea typeface="Gill Sans" charset="0"/>
              <a:cs typeface="Times New Roman" pitchFamily="18" charset="0"/>
              <a:sym typeface="Gill Sans" charset="0"/>
            </a:endParaRPr>
          </a:p>
          <a:p>
            <a:pPr marL="819150" indent="-285750">
              <a:buFont typeface="Wingdings" panose="05000000000000000000" pitchFamily="2" charset="2"/>
              <a:buChar char="Ø"/>
            </a:pPr>
            <a:r>
              <a:rPr lang="en-US" altLang="ko-KR">
                <a:latin typeface="Times New Roman" pitchFamily="18" charset="0"/>
                <a:ea typeface="Gill Sans" charset="0"/>
                <a:cs typeface="Times New Roman" pitchFamily="18" charset="0"/>
                <a:sym typeface="Gill Sans" charset="0"/>
              </a:rPr>
              <a:t>Cho phép cấu hình các công thức kiểm tra tại server hay client.</a:t>
            </a:r>
          </a:p>
          <a:p>
            <a:pPr marL="819150" indent="-285750">
              <a:buFont typeface="Wingdings" panose="05000000000000000000" pitchFamily="2" charset="2"/>
              <a:buChar char="Ø"/>
            </a:pPr>
            <a:r>
              <a:rPr lang="en-US" altLang="ko-KR">
                <a:latin typeface="Times New Roman" pitchFamily="18" charset="0"/>
                <a:ea typeface="Gill Sans" charset="0"/>
                <a:cs typeface="Times New Roman" pitchFamily="18" charset="0"/>
                <a:sym typeface="Gill Sans" charset="0"/>
              </a:rPr>
              <a:t>Cho phép cấu hình các tổ chức tài chính nộp 1 báo cáo.</a:t>
            </a:r>
          </a:p>
          <a:p>
            <a:pPr marL="819150" indent="-285750">
              <a:buFont typeface="Wingdings" panose="05000000000000000000" pitchFamily="2" charset="2"/>
              <a:buChar char="Ø"/>
            </a:pPr>
            <a:r>
              <a:rPr lang="en-US" altLang="ko-KR">
                <a:latin typeface="Times New Roman" pitchFamily="18" charset="0"/>
                <a:ea typeface="Gill Sans" charset="0"/>
                <a:cs typeface="Times New Roman" pitchFamily="18" charset="0"/>
                <a:sym typeface="Gill Sans" charset="0"/>
              </a:rPr>
              <a:t>Cho phép mở rộng thời gian nộp, đóng, tra soát của 1 báo cáo.</a:t>
            </a:r>
          </a:p>
        </p:txBody>
      </p:sp>
      <p:pic>
        <p:nvPicPr>
          <p:cNvPr id="2" name="Picture 1"/>
          <p:cNvPicPr>
            <a:picLocks noChangeAspect="1"/>
          </p:cNvPicPr>
          <p:nvPr/>
        </p:nvPicPr>
        <p:blipFill>
          <a:blip r:embed="rId4"/>
          <a:stretch>
            <a:fillRect/>
          </a:stretch>
        </p:blipFill>
        <p:spPr>
          <a:xfrm>
            <a:off x="0" y="692696"/>
            <a:ext cx="9906000" cy="4608512"/>
          </a:xfrm>
          <a:prstGeom prst="rect">
            <a:avLst/>
          </a:prstGeom>
        </p:spPr>
      </p:pic>
    </p:spTree>
    <p:extLst>
      <p:ext uri="{BB962C8B-B14F-4D97-AF65-F5344CB8AC3E}">
        <p14:creationId xmlns:p14="http://schemas.microsoft.com/office/powerpoint/2010/main" val="1838971684"/>
      </p:ext>
    </p:extLst>
  </p:cSld>
  <p:clrMapOvr>
    <a:masterClrMapping/>
  </p:clrMapOvr>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 name="Picture 9"/>
          <p:cNvPicPr>
            <a:picLocks noChangeAspect="1" noChangeArrowheads="1"/>
          </p:cNvPicPr>
          <p:nvPr/>
        </p:nvPicPr>
        <p:blipFill rotWithShape="1">
          <a:blip r:embed="rId2" cstate="print">
            <a:duotone>
              <a:schemeClr val="accent1">
                <a:shade val="45000"/>
                <a:satMod val="135000"/>
              </a:schemeClr>
              <a:prstClr val="white"/>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rcRect l="20774" r="8544"/>
          <a:stretch/>
        </p:blipFill>
        <p:spPr bwMode="gray">
          <a:xfrm>
            <a:off x="2209" y="44624"/>
            <a:ext cx="9906000" cy="7104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4" name="직사각형 53"/>
          <p:cNvSpPr/>
          <p:nvPr/>
        </p:nvSpPr>
        <p:spPr>
          <a:xfrm flipV="1">
            <a:off x="-2209" y="-7621"/>
            <a:ext cx="9908209" cy="4571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prstClr val="white"/>
              </a:solidFill>
              <a:latin typeface="Times New Roman" panose="02020603050405020304" pitchFamily="18" charset="0"/>
              <a:cs typeface="Times New Roman" panose="02020603050405020304" pitchFamily="18" charset="0"/>
            </a:endParaRPr>
          </a:p>
        </p:txBody>
      </p:sp>
      <p:sp>
        <p:nvSpPr>
          <p:cNvPr id="57" name="TextBox 34"/>
          <p:cNvSpPr txBox="1">
            <a:spLocks noChangeArrowheads="1"/>
          </p:cNvSpPr>
          <p:nvPr/>
        </p:nvSpPr>
        <p:spPr bwMode="auto">
          <a:xfrm>
            <a:off x="232324" y="213807"/>
            <a:ext cx="9833244" cy="615553"/>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ko-KR" sz="2000" b="1" kern="0" spc="-4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7.10 </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Internal /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Quản</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lý</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mẫu</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biểu</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 Chi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tiết</a:t>
            </a:r>
            <a:endPar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a:p>
            <a:pPr marL="0" lvl="1" defTabSz="762000" eaLnBrk="0" latinLnBrk="0" hangingPunct="0">
              <a:buClr>
                <a:prstClr val="black"/>
              </a:buClr>
              <a:buSzPct val="140000"/>
              <a:tabLst>
                <a:tab pos="5648325" algn="l"/>
              </a:tabLst>
              <a:defRPr/>
            </a:pPr>
            <a:endParaRPr lang="ko-KR" altLang="en-US"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sp>
        <p:nvSpPr>
          <p:cNvPr id="8" name="TextBox 7"/>
          <p:cNvSpPr txBox="1"/>
          <p:nvPr/>
        </p:nvSpPr>
        <p:spPr>
          <a:xfrm>
            <a:off x="488504" y="1640989"/>
            <a:ext cx="8856984" cy="369332"/>
          </a:xfrm>
          <a:prstGeom prst="rect">
            <a:avLst/>
          </a:prstGeom>
          <a:noFill/>
        </p:spPr>
        <p:txBody>
          <a:bodyPr wrap="square" rtlCol="0">
            <a:spAutoFit/>
          </a:bodyPr>
          <a:lstStyle/>
          <a:p>
            <a:pPr marL="533400"/>
            <a:endParaRPr lang="en-US" altLang="ko-KR">
              <a:solidFill>
                <a:schemeClr val="tx2"/>
              </a:solidFill>
              <a:latin typeface="Times New Roman" pitchFamily="18" charset="0"/>
              <a:ea typeface="Gill Sans" charset="0"/>
              <a:cs typeface="Times New Roman" pitchFamily="18" charset="0"/>
              <a:sym typeface="Gill Sans" charset="0"/>
            </a:endParaRPr>
          </a:p>
        </p:txBody>
      </p:sp>
      <p:sp>
        <p:nvSpPr>
          <p:cNvPr id="12" name="TextBox 11"/>
          <p:cNvSpPr txBox="1"/>
          <p:nvPr/>
        </p:nvSpPr>
        <p:spPr>
          <a:xfrm>
            <a:off x="-2209" y="5629557"/>
            <a:ext cx="9932257" cy="646331"/>
          </a:xfrm>
          <a:prstGeom prst="rect">
            <a:avLst/>
          </a:prstGeom>
          <a:noFill/>
        </p:spPr>
        <p:txBody>
          <a:bodyPr wrap="square" rtlCol="0">
            <a:spAutoFit/>
          </a:bodyPr>
          <a:lstStyle/>
          <a:p>
            <a:pPr marL="533400"/>
            <a:endParaRPr lang="en-US" altLang="ko-KR">
              <a:solidFill>
                <a:schemeClr val="tx2"/>
              </a:solidFill>
              <a:latin typeface="Times New Roman" pitchFamily="18" charset="0"/>
              <a:ea typeface="Gill Sans" charset="0"/>
              <a:cs typeface="Times New Roman" pitchFamily="18" charset="0"/>
              <a:sym typeface="Gill Sans" charset="0"/>
            </a:endParaRPr>
          </a:p>
          <a:p>
            <a:pPr marL="819150" indent="-285750">
              <a:buFont typeface="Wingdings" panose="05000000000000000000" pitchFamily="2" charset="2"/>
              <a:buChar char="Ø"/>
            </a:pPr>
            <a:r>
              <a:rPr lang="en-US" altLang="ko-KR">
                <a:latin typeface="Times New Roman" pitchFamily="18" charset="0"/>
                <a:ea typeface="Gill Sans" charset="0"/>
                <a:cs typeface="Times New Roman" pitchFamily="18" charset="0"/>
                <a:sym typeface="Gill Sans" charset="0"/>
              </a:rPr>
              <a:t>Chi tiết cấu hình biểu mẫu.</a:t>
            </a:r>
          </a:p>
        </p:txBody>
      </p:sp>
      <p:pic>
        <p:nvPicPr>
          <p:cNvPr id="3" name="Picture 2"/>
          <p:cNvPicPr>
            <a:picLocks noChangeAspect="1"/>
          </p:cNvPicPr>
          <p:nvPr/>
        </p:nvPicPr>
        <p:blipFill>
          <a:blip r:embed="rId4"/>
          <a:stretch>
            <a:fillRect/>
          </a:stretch>
        </p:blipFill>
        <p:spPr>
          <a:xfrm>
            <a:off x="776536" y="755058"/>
            <a:ext cx="7524083" cy="5016799"/>
          </a:xfrm>
          <a:prstGeom prst="rect">
            <a:avLst/>
          </a:prstGeom>
        </p:spPr>
      </p:pic>
    </p:spTree>
    <p:extLst>
      <p:ext uri="{BB962C8B-B14F-4D97-AF65-F5344CB8AC3E}">
        <p14:creationId xmlns:p14="http://schemas.microsoft.com/office/powerpoint/2010/main" val="4038208930"/>
      </p:ext>
    </p:extLst>
  </p:cSld>
  <p:clrMapOvr>
    <a:masterClrMapping/>
  </p:clrMapOvr>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 name="Picture 9"/>
          <p:cNvPicPr>
            <a:picLocks noChangeAspect="1" noChangeArrowheads="1"/>
          </p:cNvPicPr>
          <p:nvPr/>
        </p:nvPicPr>
        <p:blipFill rotWithShape="1">
          <a:blip r:embed="rId2" cstate="print">
            <a:duotone>
              <a:schemeClr val="accent1">
                <a:shade val="45000"/>
                <a:satMod val="135000"/>
              </a:schemeClr>
              <a:prstClr val="white"/>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rcRect l="20774" r="8544"/>
          <a:stretch/>
        </p:blipFill>
        <p:spPr bwMode="gray">
          <a:xfrm>
            <a:off x="2209" y="44624"/>
            <a:ext cx="9906000" cy="7104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4" name="직사각형 53"/>
          <p:cNvSpPr/>
          <p:nvPr/>
        </p:nvSpPr>
        <p:spPr>
          <a:xfrm flipV="1">
            <a:off x="-2209" y="-7621"/>
            <a:ext cx="9908209" cy="4571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prstClr val="white"/>
              </a:solidFill>
              <a:latin typeface="Times New Roman" panose="02020603050405020304" pitchFamily="18" charset="0"/>
              <a:cs typeface="Times New Roman" panose="02020603050405020304" pitchFamily="18" charset="0"/>
            </a:endParaRPr>
          </a:p>
        </p:txBody>
      </p:sp>
      <p:sp>
        <p:nvSpPr>
          <p:cNvPr id="57" name="TextBox 34"/>
          <p:cNvSpPr txBox="1">
            <a:spLocks noChangeArrowheads="1"/>
          </p:cNvSpPr>
          <p:nvPr/>
        </p:nvSpPr>
        <p:spPr bwMode="auto">
          <a:xfrm>
            <a:off x="232324" y="213807"/>
            <a:ext cx="9833244" cy="615553"/>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ko-KR" sz="2000" b="1" kern="0" spc="-4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7.10 </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Internal /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Quản</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lý</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mẫu</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biểu</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 Chi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tiết</a:t>
            </a:r>
            <a:endPar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a:p>
            <a:pPr marL="0" lvl="1" defTabSz="762000" eaLnBrk="0" latinLnBrk="0" hangingPunct="0">
              <a:buClr>
                <a:prstClr val="black"/>
              </a:buClr>
              <a:buSzPct val="140000"/>
              <a:tabLst>
                <a:tab pos="5648325" algn="l"/>
              </a:tabLst>
              <a:defRPr/>
            </a:pPr>
            <a:endParaRPr lang="ko-KR" altLang="en-US"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sp>
        <p:nvSpPr>
          <p:cNvPr id="8" name="TextBox 7"/>
          <p:cNvSpPr txBox="1"/>
          <p:nvPr/>
        </p:nvSpPr>
        <p:spPr>
          <a:xfrm>
            <a:off x="488504" y="1640989"/>
            <a:ext cx="8856984" cy="369332"/>
          </a:xfrm>
          <a:prstGeom prst="rect">
            <a:avLst/>
          </a:prstGeom>
          <a:noFill/>
        </p:spPr>
        <p:txBody>
          <a:bodyPr wrap="square" rtlCol="0">
            <a:spAutoFit/>
          </a:bodyPr>
          <a:lstStyle/>
          <a:p>
            <a:pPr marL="533400"/>
            <a:endParaRPr lang="en-US" altLang="ko-KR">
              <a:solidFill>
                <a:schemeClr val="tx2"/>
              </a:solidFill>
              <a:latin typeface="Times New Roman" pitchFamily="18" charset="0"/>
              <a:ea typeface="Gill Sans" charset="0"/>
              <a:cs typeface="Times New Roman" pitchFamily="18" charset="0"/>
              <a:sym typeface="Gill Sans" charset="0"/>
            </a:endParaRPr>
          </a:p>
        </p:txBody>
      </p:sp>
      <p:pic>
        <p:nvPicPr>
          <p:cNvPr id="2" name="Picture 1"/>
          <p:cNvPicPr>
            <a:picLocks noChangeAspect="1"/>
          </p:cNvPicPr>
          <p:nvPr/>
        </p:nvPicPr>
        <p:blipFill>
          <a:blip r:embed="rId4"/>
          <a:stretch>
            <a:fillRect/>
          </a:stretch>
        </p:blipFill>
        <p:spPr>
          <a:xfrm>
            <a:off x="0" y="729000"/>
            <a:ext cx="9906000" cy="5400000"/>
          </a:xfrm>
          <a:prstGeom prst="rect">
            <a:avLst/>
          </a:prstGeom>
        </p:spPr>
      </p:pic>
    </p:spTree>
    <p:extLst>
      <p:ext uri="{BB962C8B-B14F-4D97-AF65-F5344CB8AC3E}">
        <p14:creationId xmlns:p14="http://schemas.microsoft.com/office/powerpoint/2010/main" val="4178768453"/>
      </p:ext>
    </p:extLst>
  </p:cSld>
  <p:clrMapOvr>
    <a:masterClrMapping/>
  </p:clrMapOvr>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 name="Picture 9"/>
          <p:cNvPicPr>
            <a:picLocks noChangeAspect="1" noChangeArrowheads="1"/>
          </p:cNvPicPr>
          <p:nvPr/>
        </p:nvPicPr>
        <p:blipFill rotWithShape="1">
          <a:blip r:embed="rId2" cstate="print">
            <a:duotone>
              <a:schemeClr val="accent1">
                <a:shade val="45000"/>
                <a:satMod val="135000"/>
              </a:schemeClr>
              <a:prstClr val="white"/>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rcRect l="20774" r="8544"/>
          <a:stretch/>
        </p:blipFill>
        <p:spPr bwMode="gray">
          <a:xfrm>
            <a:off x="2209" y="44624"/>
            <a:ext cx="9906000" cy="7104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4" name="직사각형 53"/>
          <p:cNvSpPr/>
          <p:nvPr/>
        </p:nvSpPr>
        <p:spPr>
          <a:xfrm flipV="1">
            <a:off x="-2209" y="-7621"/>
            <a:ext cx="9908209" cy="4571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prstClr val="white"/>
              </a:solidFill>
              <a:latin typeface="Times New Roman" panose="02020603050405020304" pitchFamily="18" charset="0"/>
              <a:cs typeface="Times New Roman" panose="02020603050405020304" pitchFamily="18" charset="0"/>
            </a:endParaRPr>
          </a:p>
        </p:txBody>
      </p:sp>
      <p:sp>
        <p:nvSpPr>
          <p:cNvPr id="57" name="TextBox 34"/>
          <p:cNvSpPr txBox="1">
            <a:spLocks noChangeArrowheads="1"/>
          </p:cNvSpPr>
          <p:nvPr/>
        </p:nvSpPr>
        <p:spPr bwMode="auto">
          <a:xfrm>
            <a:off x="232324" y="213807"/>
            <a:ext cx="9833244" cy="615553"/>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ko-KR" sz="2000" b="1" kern="0" spc="-4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7.10 </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Internal /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Quản</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lý</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mẫu</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biểu</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 Chi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tiết</a:t>
            </a:r>
            <a:endPar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a:p>
            <a:pPr marL="0" lvl="1" defTabSz="762000" eaLnBrk="0" latinLnBrk="0" hangingPunct="0">
              <a:buClr>
                <a:prstClr val="black"/>
              </a:buClr>
              <a:buSzPct val="140000"/>
              <a:tabLst>
                <a:tab pos="5648325" algn="l"/>
              </a:tabLst>
              <a:defRPr/>
            </a:pPr>
            <a:endParaRPr lang="ko-KR" altLang="en-US"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sp>
        <p:nvSpPr>
          <p:cNvPr id="8" name="TextBox 7"/>
          <p:cNvSpPr txBox="1"/>
          <p:nvPr/>
        </p:nvSpPr>
        <p:spPr>
          <a:xfrm>
            <a:off x="488504" y="1640989"/>
            <a:ext cx="8856984" cy="369332"/>
          </a:xfrm>
          <a:prstGeom prst="rect">
            <a:avLst/>
          </a:prstGeom>
          <a:noFill/>
        </p:spPr>
        <p:txBody>
          <a:bodyPr wrap="square" rtlCol="0">
            <a:spAutoFit/>
          </a:bodyPr>
          <a:lstStyle/>
          <a:p>
            <a:pPr marL="533400"/>
            <a:endParaRPr lang="en-US" altLang="ko-KR">
              <a:solidFill>
                <a:schemeClr val="tx2"/>
              </a:solidFill>
              <a:latin typeface="Times New Roman" pitchFamily="18" charset="0"/>
              <a:ea typeface="Gill Sans" charset="0"/>
              <a:cs typeface="Times New Roman" pitchFamily="18" charset="0"/>
              <a:sym typeface="Gill Sans" charset="0"/>
            </a:endParaRPr>
          </a:p>
        </p:txBody>
      </p:sp>
      <p:pic>
        <p:nvPicPr>
          <p:cNvPr id="3" name="Picture 2"/>
          <p:cNvPicPr>
            <a:picLocks noChangeAspect="1"/>
          </p:cNvPicPr>
          <p:nvPr/>
        </p:nvPicPr>
        <p:blipFill>
          <a:blip r:embed="rId4"/>
          <a:stretch>
            <a:fillRect/>
          </a:stretch>
        </p:blipFill>
        <p:spPr>
          <a:xfrm>
            <a:off x="232324" y="785868"/>
            <a:ext cx="9401196" cy="4126971"/>
          </a:xfrm>
          <a:prstGeom prst="rect">
            <a:avLst/>
          </a:prstGeom>
        </p:spPr>
      </p:pic>
      <p:sp>
        <p:nvSpPr>
          <p:cNvPr id="9" name="TextBox 8"/>
          <p:cNvSpPr txBox="1"/>
          <p:nvPr/>
        </p:nvSpPr>
        <p:spPr>
          <a:xfrm>
            <a:off x="0" y="5364798"/>
            <a:ext cx="9932257" cy="646331"/>
          </a:xfrm>
          <a:prstGeom prst="rect">
            <a:avLst/>
          </a:prstGeom>
          <a:noFill/>
        </p:spPr>
        <p:txBody>
          <a:bodyPr wrap="square" rtlCol="0">
            <a:spAutoFit/>
          </a:bodyPr>
          <a:lstStyle/>
          <a:p>
            <a:pPr marL="533400"/>
            <a:endParaRPr lang="en-US" altLang="ko-KR">
              <a:solidFill>
                <a:schemeClr val="tx2"/>
              </a:solidFill>
              <a:latin typeface="Times New Roman" pitchFamily="18" charset="0"/>
              <a:ea typeface="Gill Sans" charset="0"/>
              <a:cs typeface="Times New Roman" pitchFamily="18" charset="0"/>
              <a:sym typeface="Gill Sans" charset="0"/>
            </a:endParaRPr>
          </a:p>
          <a:p>
            <a:pPr marL="819150" indent="-285750">
              <a:buFont typeface="Wingdings" panose="05000000000000000000" pitchFamily="2" charset="2"/>
              <a:buChar char="Ø"/>
            </a:pPr>
            <a:r>
              <a:rPr lang="en-US" altLang="ko-KR">
                <a:latin typeface="Times New Roman" pitchFamily="18" charset="0"/>
                <a:ea typeface="Gill Sans" charset="0"/>
                <a:cs typeface="Times New Roman" pitchFamily="18" charset="0"/>
                <a:sym typeface="Gill Sans" charset="0"/>
              </a:rPr>
              <a:t>Cho phép cấu hình sử dụng công thức kiểm tra mức người dùng hay tự động trên server.</a:t>
            </a:r>
          </a:p>
        </p:txBody>
      </p:sp>
    </p:spTree>
    <p:extLst>
      <p:ext uri="{BB962C8B-B14F-4D97-AF65-F5344CB8AC3E}">
        <p14:creationId xmlns:p14="http://schemas.microsoft.com/office/powerpoint/2010/main" val="848618705"/>
      </p:ext>
    </p:extLst>
  </p:cSld>
  <p:clrMapOvr>
    <a:masterClrMapping/>
  </p:clrMapOvr>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 name="Picture 9"/>
          <p:cNvPicPr>
            <a:picLocks noChangeAspect="1" noChangeArrowheads="1"/>
          </p:cNvPicPr>
          <p:nvPr/>
        </p:nvPicPr>
        <p:blipFill rotWithShape="1">
          <a:blip r:embed="rId2" cstate="print">
            <a:duotone>
              <a:schemeClr val="accent1">
                <a:shade val="45000"/>
                <a:satMod val="135000"/>
              </a:schemeClr>
              <a:prstClr val="white"/>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rcRect l="20774" r="8544"/>
          <a:stretch/>
        </p:blipFill>
        <p:spPr bwMode="gray">
          <a:xfrm>
            <a:off x="2209" y="44624"/>
            <a:ext cx="9906000" cy="7104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4" name="직사각형 53"/>
          <p:cNvSpPr/>
          <p:nvPr/>
        </p:nvSpPr>
        <p:spPr>
          <a:xfrm flipV="1">
            <a:off x="-2209" y="-7621"/>
            <a:ext cx="9908209" cy="4571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prstClr val="white"/>
              </a:solidFill>
              <a:latin typeface="Times New Roman" panose="02020603050405020304" pitchFamily="18" charset="0"/>
              <a:cs typeface="Times New Roman" panose="02020603050405020304" pitchFamily="18" charset="0"/>
            </a:endParaRPr>
          </a:p>
        </p:txBody>
      </p:sp>
      <p:sp>
        <p:nvSpPr>
          <p:cNvPr id="57" name="TextBox 34"/>
          <p:cNvSpPr txBox="1">
            <a:spLocks noChangeArrowheads="1"/>
          </p:cNvSpPr>
          <p:nvPr/>
        </p:nvSpPr>
        <p:spPr bwMode="auto">
          <a:xfrm>
            <a:off x="232324" y="213807"/>
            <a:ext cx="9833244" cy="615553"/>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ko-KR" sz="2000" b="1" kern="0" spc="-4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7.11 </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Internal /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Tiến</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trình</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real time</a:t>
            </a:r>
          </a:p>
          <a:p>
            <a:pPr marL="0" lvl="1" defTabSz="762000" eaLnBrk="0" latinLnBrk="0" hangingPunct="0">
              <a:buClr>
                <a:prstClr val="black"/>
              </a:buClr>
              <a:buSzPct val="140000"/>
              <a:tabLst>
                <a:tab pos="5648325" algn="l"/>
              </a:tabLst>
              <a:defRPr/>
            </a:pPr>
            <a:endParaRPr lang="ko-KR" altLang="en-US"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sp>
        <p:nvSpPr>
          <p:cNvPr id="8" name="TextBox 7"/>
          <p:cNvSpPr txBox="1"/>
          <p:nvPr/>
        </p:nvSpPr>
        <p:spPr>
          <a:xfrm>
            <a:off x="488504" y="1640989"/>
            <a:ext cx="8856984" cy="369332"/>
          </a:xfrm>
          <a:prstGeom prst="rect">
            <a:avLst/>
          </a:prstGeom>
          <a:noFill/>
        </p:spPr>
        <p:txBody>
          <a:bodyPr wrap="square" rtlCol="0">
            <a:spAutoFit/>
          </a:bodyPr>
          <a:lstStyle/>
          <a:p>
            <a:pPr marL="533400"/>
            <a:endParaRPr lang="en-US" altLang="ko-KR">
              <a:solidFill>
                <a:schemeClr val="tx2"/>
              </a:solidFill>
              <a:latin typeface="Times New Roman" pitchFamily="18" charset="0"/>
              <a:ea typeface="Gill Sans" charset="0"/>
              <a:cs typeface="Times New Roman" pitchFamily="18" charset="0"/>
              <a:sym typeface="Gill Sans" charset="0"/>
            </a:endParaRPr>
          </a:p>
        </p:txBody>
      </p:sp>
      <p:sp>
        <p:nvSpPr>
          <p:cNvPr id="12" name="TextBox 11"/>
          <p:cNvSpPr txBox="1"/>
          <p:nvPr/>
        </p:nvSpPr>
        <p:spPr>
          <a:xfrm>
            <a:off x="-49133" y="5733256"/>
            <a:ext cx="9932257" cy="646331"/>
          </a:xfrm>
          <a:prstGeom prst="rect">
            <a:avLst/>
          </a:prstGeom>
          <a:noFill/>
        </p:spPr>
        <p:txBody>
          <a:bodyPr wrap="square" rtlCol="0">
            <a:spAutoFit/>
          </a:bodyPr>
          <a:lstStyle/>
          <a:p>
            <a:pPr marL="533400"/>
            <a:endParaRPr lang="en-US" altLang="ko-KR">
              <a:solidFill>
                <a:schemeClr val="tx2"/>
              </a:solidFill>
              <a:latin typeface="Times New Roman" pitchFamily="18" charset="0"/>
              <a:ea typeface="Gill Sans" charset="0"/>
              <a:cs typeface="Times New Roman" pitchFamily="18" charset="0"/>
              <a:sym typeface="Gill Sans" charset="0"/>
            </a:endParaRPr>
          </a:p>
          <a:p>
            <a:pPr marL="819150" indent="-285750">
              <a:buFont typeface="Wingdings" panose="05000000000000000000" pitchFamily="2" charset="2"/>
              <a:buChar char="Ø"/>
            </a:pPr>
            <a:r>
              <a:rPr lang="en-US" altLang="ko-KR">
                <a:latin typeface="Times New Roman" pitchFamily="18" charset="0"/>
                <a:ea typeface="Gill Sans" charset="0"/>
                <a:cs typeface="Times New Roman" pitchFamily="18" charset="0"/>
                <a:sym typeface="Gill Sans" charset="0"/>
              </a:rPr>
              <a:t>Hiển thị thông tin của tiến trình xử lý ngầm liên quan đến việc nộp báo cáo, công thức kiểm tra.</a:t>
            </a:r>
          </a:p>
        </p:txBody>
      </p:sp>
      <p:pic>
        <p:nvPicPr>
          <p:cNvPr id="3" name="Picture 2"/>
          <p:cNvPicPr>
            <a:picLocks noChangeAspect="1"/>
          </p:cNvPicPr>
          <p:nvPr/>
        </p:nvPicPr>
        <p:blipFill>
          <a:blip r:embed="rId4"/>
          <a:stretch>
            <a:fillRect/>
          </a:stretch>
        </p:blipFill>
        <p:spPr>
          <a:xfrm>
            <a:off x="0" y="666815"/>
            <a:ext cx="9883124" cy="5140743"/>
          </a:xfrm>
          <a:prstGeom prst="rect">
            <a:avLst/>
          </a:prstGeom>
        </p:spPr>
      </p:pic>
    </p:spTree>
    <p:extLst>
      <p:ext uri="{BB962C8B-B14F-4D97-AF65-F5344CB8AC3E}">
        <p14:creationId xmlns:p14="http://schemas.microsoft.com/office/powerpoint/2010/main" val="726883661"/>
      </p:ext>
    </p:extLst>
  </p:cSld>
  <p:clrMapOvr>
    <a:masterClrMapping/>
  </p:clrMapOvr>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 name="Picture 9"/>
          <p:cNvPicPr>
            <a:picLocks noChangeAspect="1" noChangeArrowheads="1"/>
          </p:cNvPicPr>
          <p:nvPr/>
        </p:nvPicPr>
        <p:blipFill rotWithShape="1">
          <a:blip r:embed="rId2" cstate="print">
            <a:duotone>
              <a:schemeClr val="accent1">
                <a:shade val="45000"/>
                <a:satMod val="135000"/>
              </a:schemeClr>
              <a:prstClr val="white"/>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rcRect l="20774" r="8544"/>
          <a:stretch/>
        </p:blipFill>
        <p:spPr bwMode="gray">
          <a:xfrm>
            <a:off x="2209" y="44624"/>
            <a:ext cx="9906000" cy="7104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4" name="직사각형 53"/>
          <p:cNvSpPr/>
          <p:nvPr/>
        </p:nvSpPr>
        <p:spPr>
          <a:xfrm flipV="1">
            <a:off x="-2209" y="-7621"/>
            <a:ext cx="9908209" cy="4571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prstClr val="white"/>
              </a:solidFill>
              <a:latin typeface="Times New Roman" panose="02020603050405020304" pitchFamily="18" charset="0"/>
              <a:cs typeface="Times New Roman" panose="02020603050405020304" pitchFamily="18" charset="0"/>
            </a:endParaRPr>
          </a:p>
        </p:txBody>
      </p:sp>
      <p:sp>
        <p:nvSpPr>
          <p:cNvPr id="57" name="TextBox 34"/>
          <p:cNvSpPr txBox="1">
            <a:spLocks noChangeArrowheads="1"/>
          </p:cNvSpPr>
          <p:nvPr/>
        </p:nvSpPr>
        <p:spPr bwMode="auto">
          <a:xfrm>
            <a:off x="232324" y="213807"/>
            <a:ext cx="9833244" cy="615553"/>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ko-KR" sz="2000" b="1" kern="0" spc="-4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7.11 </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Internal /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Tiến</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trình</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real time / Chi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tiết</a:t>
            </a:r>
            <a:endPar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a:p>
            <a:pPr marL="0" lvl="1" defTabSz="762000" eaLnBrk="0" latinLnBrk="0" hangingPunct="0">
              <a:buClr>
                <a:prstClr val="black"/>
              </a:buClr>
              <a:buSzPct val="140000"/>
              <a:tabLst>
                <a:tab pos="5648325" algn="l"/>
              </a:tabLst>
              <a:defRPr/>
            </a:pPr>
            <a:endParaRPr lang="ko-KR" altLang="en-US"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sp>
        <p:nvSpPr>
          <p:cNvPr id="8" name="TextBox 7"/>
          <p:cNvSpPr txBox="1"/>
          <p:nvPr/>
        </p:nvSpPr>
        <p:spPr>
          <a:xfrm>
            <a:off x="488504" y="1640989"/>
            <a:ext cx="8856984" cy="369332"/>
          </a:xfrm>
          <a:prstGeom prst="rect">
            <a:avLst/>
          </a:prstGeom>
          <a:noFill/>
        </p:spPr>
        <p:txBody>
          <a:bodyPr wrap="square" rtlCol="0">
            <a:spAutoFit/>
          </a:bodyPr>
          <a:lstStyle/>
          <a:p>
            <a:pPr marL="533400"/>
            <a:endParaRPr lang="en-US" altLang="ko-KR">
              <a:solidFill>
                <a:schemeClr val="tx2"/>
              </a:solidFill>
              <a:latin typeface="Times New Roman" pitchFamily="18" charset="0"/>
              <a:ea typeface="Gill Sans" charset="0"/>
              <a:cs typeface="Times New Roman" pitchFamily="18" charset="0"/>
              <a:sym typeface="Gill Sans" charset="0"/>
            </a:endParaRPr>
          </a:p>
        </p:txBody>
      </p:sp>
      <p:sp>
        <p:nvSpPr>
          <p:cNvPr id="12" name="TextBox 11"/>
          <p:cNvSpPr txBox="1"/>
          <p:nvPr/>
        </p:nvSpPr>
        <p:spPr>
          <a:xfrm>
            <a:off x="-49133" y="5733256"/>
            <a:ext cx="9932257" cy="646331"/>
          </a:xfrm>
          <a:prstGeom prst="rect">
            <a:avLst/>
          </a:prstGeom>
          <a:noFill/>
        </p:spPr>
        <p:txBody>
          <a:bodyPr wrap="square" rtlCol="0">
            <a:spAutoFit/>
          </a:bodyPr>
          <a:lstStyle/>
          <a:p>
            <a:pPr marL="533400"/>
            <a:endParaRPr lang="en-US" altLang="ko-KR">
              <a:solidFill>
                <a:schemeClr val="tx2"/>
              </a:solidFill>
              <a:latin typeface="Times New Roman" pitchFamily="18" charset="0"/>
              <a:ea typeface="Gill Sans" charset="0"/>
              <a:cs typeface="Times New Roman" pitchFamily="18" charset="0"/>
              <a:sym typeface="Gill Sans" charset="0"/>
            </a:endParaRPr>
          </a:p>
          <a:p>
            <a:pPr marL="819150" indent="-285750">
              <a:buFont typeface="Wingdings" panose="05000000000000000000" pitchFamily="2" charset="2"/>
              <a:buChar char="Ø"/>
            </a:pPr>
            <a:r>
              <a:rPr lang="en-US" altLang="ko-KR">
                <a:latin typeface="Times New Roman" pitchFamily="18" charset="0"/>
                <a:ea typeface="Gill Sans" charset="0"/>
                <a:cs typeface="Times New Roman" pitchFamily="18" charset="0"/>
                <a:sym typeface="Gill Sans" charset="0"/>
              </a:rPr>
              <a:t>Người dùng cấu hình lập lại công thức kiểm tra hay bỏ qua lỗi.</a:t>
            </a:r>
          </a:p>
        </p:txBody>
      </p:sp>
      <p:pic>
        <p:nvPicPr>
          <p:cNvPr id="4" name="Picture 3"/>
          <p:cNvPicPr>
            <a:picLocks noChangeAspect="1"/>
          </p:cNvPicPr>
          <p:nvPr/>
        </p:nvPicPr>
        <p:blipFill>
          <a:blip r:embed="rId4"/>
          <a:stretch>
            <a:fillRect/>
          </a:stretch>
        </p:blipFill>
        <p:spPr>
          <a:xfrm>
            <a:off x="0" y="755058"/>
            <a:ext cx="9883124" cy="4978198"/>
          </a:xfrm>
          <a:prstGeom prst="rect">
            <a:avLst/>
          </a:prstGeom>
        </p:spPr>
      </p:pic>
    </p:spTree>
    <p:extLst>
      <p:ext uri="{BB962C8B-B14F-4D97-AF65-F5344CB8AC3E}">
        <p14:creationId xmlns:p14="http://schemas.microsoft.com/office/powerpoint/2010/main" val="4248338371"/>
      </p:ext>
    </p:extLst>
  </p:cSld>
  <p:clrMapOvr>
    <a:masterClrMapping/>
  </p:clrMapOvr>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 name="Picture 9"/>
          <p:cNvPicPr>
            <a:picLocks noChangeAspect="1" noChangeArrowheads="1"/>
          </p:cNvPicPr>
          <p:nvPr/>
        </p:nvPicPr>
        <p:blipFill rotWithShape="1">
          <a:blip r:embed="rId2" cstate="print">
            <a:duotone>
              <a:schemeClr val="accent1">
                <a:shade val="45000"/>
                <a:satMod val="135000"/>
              </a:schemeClr>
              <a:prstClr val="white"/>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rcRect l="20774" r="8544"/>
          <a:stretch/>
        </p:blipFill>
        <p:spPr bwMode="gray">
          <a:xfrm>
            <a:off x="2209" y="44624"/>
            <a:ext cx="9906000" cy="7104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4" name="직사각형 53"/>
          <p:cNvSpPr/>
          <p:nvPr/>
        </p:nvSpPr>
        <p:spPr>
          <a:xfrm flipV="1">
            <a:off x="-2209" y="-7621"/>
            <a:ext cx="9908209" cy="4571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prstClr val="white"/>
              </a:solidFill>
              <a:latin typeface="Times New Roman" panose="02020603050405020304" pitchFamily="18" charset="0"/>
              <a:cs typeface="Times New Roman" panose="02020603050405020304" pitchFamily="18" charset="0"/>
            </a:endParaRPr>
          </a:p>
        </p:txBody>
      </p:sp>
      <p:sp>
        <p:nvSpPr>
          <p:cNvPr id="57" name="TextBox 34"/>
          <p:cNvSpPr txBox="1">
            <a:spLocks noChangeArrowheads="1"/>
          </p:cNvSpPr>
          <p:nvPr/>
        </p:nvSpPr>
        <p:spPr bwMode="auto">
          <a:xfrm>
            <a:off x="232324" y="213807"/>
            <a:ext cx="9833244" cy="615553"/>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ko-KR" sz="2000" b="1" kern="0" spc="-4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7.12 </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Internal /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Tiến</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trình</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theo</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dõi</a:t>
            </a:r>
            <a:endPar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a:p>
            <a:pPr marL="0" lvl="1" defTabSz="762000" eaLnBrk="0" latinLnBrk="0" hangingPunct="0">
              <a:buClr>
                <a:prstClr val="black"/>
              </a:buClr>
              <a:buSzPct val="140000"/>
              <a:tabLst>
                <a:tab pos="5648325" algn="l"/>
              </a:tabLst>
              <a:defRPr/>
            </a:pPr>
            <a:endParaRPr lang="ko-KR" altLang="en-US"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sp>
        <p:nvSpPr>
          <p:cNvPr id="8" name="TextBox 7"/>
          <p:cNvSpPr txBox="1"/>
          <p:nvPr/>
        </p:nvSpPr>
        <p:spPr>
          <a:xfrm>
            <a:off x="488504" y="1640989"/>
            <a:ext cx="8856984" cy="369332"/>
          </a:xfrm>
          <a:prstGeom prst="rect">
            <a:avLst/>
          </a:prstGeom>
          <a:noFill/>
        </p:spPr>
        <p:txBody>
          <a:bodyPr wrap="square" rtlCol="0">
            <a:spAutoFit/>
          </a:bodyPr>
          <a:lstStyle/>
          <a:p>
            <a:pPr marL="533400"/>
            <a:endParaRPr lang="en-US" altLang="ko-KR">
              <a:solidFill>
                <a:schemeClr val="tx2"/>
              </a:solidFill>
              <a:latin typeface="Times New Roman" pitchFamily="18" charset="0"/>
              <a:ea typeface="Gill Sans" charset="0"/>
              <a:cs typeface="Times New Roman" pitchFamily="18" charset="0"/>
              <a:sym typeface="Gill Sans" charset="0"/>
            </a:endParaRPr>
          </a:p>
        </p:txBody>
      </p:sp>
      <p:sp>
        <p:nvSpPr>
          <p:cNvPr id="12" name="TextBox 11"/>
          <p:cNvSpPr txBox="1"/>
          <p:nvPr/>
        </p:nvSpPr>
        <p:spPr>
          <a:xfrm>
            <a:off x="-49133" y="5733256"/>
            <a:ext cx="9932257" cy="646331"/>
          </a:xfrm>
          <a:prstGeom prst="rect">
            <a:avLst/>
          </a:prstGeom>
          <a:noFill/>
        </p:spPr>
        <p:txBody>
          <a:bodyPr wrap="square" rtlCol="0">
            <a:spAutoFit/>
          </a:bodyPr>
          <a:lstStyle/>
          <a:p>
            <a:pPr marL="533400"/>
            <a:endParaRPr lang="en-US" altLang="ko-KR">
              <a:solidFill>
                <a:schemeClr val="tx2"/>
              </a:solidFill>
              <a:latin typeface="Times New Roman" pitchFamily="18" charset="0"/>
              <a:ea typeface="Gill Sans" charset="0"/>
              <a:cs typeface="Times New Roman" pitchFamily="18" charset="0"/>
              <a:sym typeface="Gill Sans" charset="0"/>
            </a:endParaRPr>
          </a:p>
          <a:p>
            <a:pPr marL="819150" indent="-285750">
              <a:buFont typeface="Wingdings" panose="05000000000000000000" pitchFamily="2" charset="2"/>
              <a:buChar char="Ø"/>
            </a:pPr>
            <a:r>
              <a:rPr lang="en-US" altLang="ko-KR">
                <a:latin typeface="Times New Roman" pitchFamily="18" charset="0"/>
                <a:ea typeface="Gill Sans" charset="0"/>
                <a:cs typeface="Times New Roman" pitchFamily="18" charset="0"/>
                <a:sym typeface="Gill Sans" charset="0"/>
              </a:rPr>
              <a:t>Cập nhật các tình trạng báo cáo như phê duyệt, từ chối, hủy bỏ.</a:t>
            </a:r>
          </a:p>
        </p:txBody>
      </p:sp>
      <p:pic>
        <p:nvPicPr>
          <p:cNvPr id="3" name="Picture 2"/>
          <p:cNvPicPr>
            <a:picLocks noChangeAspect="1"/>
          </p:cNvPicPr>
          <p:nvPr/>
        </p:nvPicPr>
        <p:blipFill>
          <a:blip r:embed="rId4"/>
          <a:stretch>
            <a:fillRect/>
          </a:stretch>
        </p:blipFill>
        <p:spPr>
          <a:xfrm>
            <a:off x="0" y="761584"/>
            <a:ext cx="9931401" cy="5045974"/>
          </a:xfrm>
          <a:prstGeom prst="rect">
            <a:avLst/>
          </a:prstGeom>
        </p:spPr>
      </p:pic>
    </p:spTree>
    <p:extLst>
      <p:ext uri="{BB962C8B-B14F-4D97-AF65-F5344CB8AC3E}">
        <p14:creationId xmlns:p14="http://schemas.microsoft.com/office/powerpoint/2010/main" val="3712520831"/>
      </p:ext>
    </p:extLst>
  </p:cSld>
  <p:clrMapOvr>
    <a:masterClrMapping/>
  </p:clrMapOvr>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 name="Picture 9"/>
          <p:cNvPicPr>
            <a:picLocks noChangeAspect="1" noChangeArrowheads="1"/>
          </p:cNvPicPr>
          <p:nvPr/>
        </p:nvPicPr>
        <p:blipFill rotWithShape="1">
          <a:blip r:embed="rId2" cstate="print">
            <a:duotone>
              <a:schemeClr val="accent1">
                <a:shade val="45000"/>
                <a:satMod val="135000"/>
              </a:schemeClr>
              <a:prstClr val="white"/>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rcRect l="20774" r="8544"/>
          <a:stretch/>
        </p:blipFill>
        <p:spPr bwMode="gray">
          <a:xfrm>
            <a:off x="2209" y="44624"/>
            <a:ext cx="9906000" cy="7104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4" name="직사각형 53"/>
          <p:cNvSpPr/>
          <p:nvPr/>
        </p:nvSpPr>
        <p:spPr>
          <a:xfrm flipV="1">
            <a:off x="-2209" y="-7621"/>
            <a:ext cx="9908209" cy="4571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prstClr val="white"/>
              </a:solidFill>
              <a:latin typeface="Times New Roman" panose="02020603050405020304" pitchFamily="18" charset="0"/>
              <a:cs typeface="Times New Roman" panose="02020603050405020304" pitchFamily="18" charset="0"/>
            </a:endParaRPr>
          </a:p>
        </p:txBody>
      </p:sp>
      <p:sp>
        <p:nvSpPr>
          <p:cNvPr id="57" name="TextBox 34"/>
          <p:cNvSpPr txBox="1">
            <a:spLocks noChangeArrowheads="1"/>
          </p:cNvSpPr>
          <p:nvPr/>
        </p:nvSpPr>
        <p:spPr bwMode="auto">
          <a:xfrm>
            <a:off x="232324" y="213807"/>
            <a:ext cx="9833244" cy="615553"/>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ko-KR" sz="2000" b="1" kern="0" spc="-4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7.13 </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Internal /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Bảng</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chọn</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log</a:t>
            </a:r>
          </a:p>
          <a:p>
            <a:pPr marL="0" lvl="1" defTabSz="762000" eaLnBrk="0" latinLnBrk="0" hangingPunct="0">
              <a:buClr>
                <a:prstClr val="black"/>
              </a:buClr>
              <a:buSzPct val="140000"/>
              <a:tabLst>
                <a:tab pos="5648325" algn="l"/>
              </a:tabLst>
              <a:defRPr/>
            </a:pPr>
            <a:endParaRPr lang="ko-KR" altLang="en-US"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sp>
        <p:nvSpPr>
          <p:cNvPr id="8" name="TextBox 7"/>
          <p:cNvSpPr txBox="1"/>
          <p:nvPr/>
        </p:nvSpPr>
        <p:spPr>
          <a:xfrm>
            <a:off x="488504" y="1640989"/>
            <a:ext cx="8856984" cy="369332"/>
          </a:xfrm>
          <a:prstGeom prst="rect">
            <a:avLst/>
          </a:prstGeom>
          <a:noFill/>
        </p:spPr>
        <p:txBody>
          <a:bodyPr wrap="square" rtlCol="0">
            <a:spAutoFit/>
          </a:bodyPr>
          <a:lstStyle/>
          <a:p>
            <a:pPr marL="533400"/>
            <a:endParaRPr lang="en-US" altLang="ko-KR">
              <a:solidFill>
                <a:schemeClr val="tx2"/>
              </a:solidFill>
              <a:latin typeface="Times New Roman" pitchFamily="18" charset="0"/>
              <a:ea typeface="Gill Sans" charset="0"/>
              <a:cs typeface="Times New Roman" pitchFamily="18" charset="0"/>
              <a:sym typeface="Gill Sans" charset="0"/>
            </a:endParaRPr>
          </a:p>
        </p:txBody>
      </p:sp>
      <p:sp>
        <p:nvSpPr>
          <p:cNvPr id="12" name="TextBox 11"/>
          <p:cNvSpPr txBox="1"/>
          <p:nvPr/>
        </p:nvSpPr>
        <p:spPr>
          <a:xfrm>
            <a:off x="-49133" y="5733256"/>
            <a:ext cx="9932257" cy="646331"/>
          </a:xfrm>
          <a:prstGeom prst="rect">
            <a:avLst/>
          </a:prstGeom>
          <a:noFill/>
        </p:spPr>
        <p:txBody>
          <a:bodyPr wrap="square" rtlCol="0">
            <a:spAutoFit/>
          </a:bodyPr>
          <a:lstStyle/>
          <a:p>
            <a:pPr marL="533400"/>
            <a:endParaRPr lang="en-US" altLang="ko-KR">
              <a:solidFill>
                <a:schemeClr val="tx2"/>
              </a:solidFill>
              <a:latin typeface="Times New Roman" pitchFamily="18" charset="0"/>
              <a:ea typeface="Gill Sans" charset="0"/>
              <a:cs typeface="Times New Roman" pitchFamily="18" charset="0"/>
              <a:sym typeface="Gill Sans" charset="0"/>
            </a:endParaRPr>
          </a:p>
          <a:p>
            <a:pPr marL="819150" indent="-285750">
              <a:buFont typeface="Wingdings" panose="05000000000000000000" pitchFamily="2" charset="2"/>
              <a:buChar char="Ø"/>
            </a:pPr>
            <a:r>
              <a:rPr lang="en-US" altLang="ko-KR">
                <a:latin typeface="Times New Roman" pitchFamily="18" charset="0"/>
                <a:ea typeface="Gill Sans" charset="0"/>
                <a:cs typeface="Times New Roman" pitchFamily="18" charset="0"/>
                <a:sym typeface="Gill Sans" charset="0"/>
              </a:rPr>
              <a:t>Chức năng liệt kê danh sách các lịch sử theo tác trên menu.</a:t>
            </a:r>
          </a:p>
        </p:txBody>
      </p:sp>
      <p:pic>
        <p:nvPicPr>
          <p:cNvPr id="2" name="Picture 1"/>
          <p:cNvPicPr>
            <a:picLocks noChangeAspect="1"/>
          </p:cNvPicPr>
          <p:nvPr/>
        </p:nvPicPr>
        <p:blipFill>
          <a:blip r:embed="rId4"/>
          <a:stretch>
            <a:fillRect/>
          </a:stretch>
        </p:blipFill>
        <p:spPr>
          <a:xfrm>
            <a:off x="0" y="684208"/>
            <a:ext cx="9883124" cy="4040936"/>
          </a:xfrm>
          <a:prstGeom prst="rect">
            <a:avLst/>
          </a:prstGeom>
        </p:spPr>
      </p:pic>
    </p:spTree>
    <p:extLst>
      <p:ext uri="{BB962C8B-B14F-4D97-AF65-F5344CB8AC3E}">
        <p14:creationId xmlns:p14="http://schemas.microsoft.com/office/powerpoint/2010/main" val="351087419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 name="Picture 9"/>
          <p:cNvPicPr>
            <a:picLocks noChangeAspect="1" noChangeArrowheads="1"/>
          </p:cNvPicPr>
          <p:nvPr/>
        </p:nvPicPr>
        <p:blipFill rotWithShape="1">
          <a:blip r:embed="rId2" cstate="print">
            <a:duotone>
              <a:schemeClr val="accent1">
                <a:shade val="45000"/>
                <a:satMod val="135000"/>
              </a:schemeClr>
              <a:prstClr val="white"/>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rcRect l="20774" r="8544"/>
          <a:stretch/>
        </p:blipFill>
        <p:spPr bwMode="gray">
          <a:xfrm>
            <a:off x="2209" y="44624"/>
            <a:ext cx="9906000" cy="7104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4" name="직사각형 53"/>
          <p:cNvSpPr/>
          <p:nvPr/>
        </p:nvSpPr>
        <p:spPr>
          <a:xfrm flipV="1">
            <a:off x="-2209" y="-7621"/>
            <a:ext cx="9908209" cy="4571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prstClr val="white"/>
              </a:solidFill>
              <a:latin typeface="Times New Roman" panose="02020603050405020304" pitchFamily="18" charset="0"/>
              <a:cs typeface="Times New Roman" panose="02020603050405020304" pitchFamily="18" charset="0"/>
            </a:endParaRPr>
          </a:p>
        </p:txBody>
      </p:sp>
      <p:sp>
        <p:nvSpPr>
          <p:cNvPr id="6" name="Content Placeholder 9"/>
          <p:cNvSpPr txBox="1">
            <a:spLocks/>
          </p:cNvSpPr>
          <p:nvPr/>
        </p:nvSpPr>
        <p:spPr bwMode="auto">
          <a:xfrm>
            <a:off x="992560" y="980728"/>
            <a:ext cx="7772400" cy="5143500"/>
          </a:xfrm>
          <a:prstGeom prst="rect">
            <a:avLst/>
          </a:prstGeom>
          <a:noFill/>
          <a:ln w="9525">
            <a:noFill/>
            <a:miter lim="800000"/>
            <a:headEnd/>
            <a:tailEnd/>
          </a:ln>
        </p:spPr>
        <p:txBody>
          <a:bodyPr/>
          <a:lstStyle>
            <a:lvl1pPr marL="514350" indent="-514350">
              <a:defRPr sz="1400">
                <a:solidFill>
                  <a:schemeClr val="tx1"/>
                </a:solidFill>
                <a:latin typeface="Arial" panose="020B0604020202020204" pitchFamily="34" charset="0"/>
                <a:cs typeface="Arial" panose="020B0604020202020204" pitchFamily="34" charset="0"/>
              </a:defRPr>
            </a:lvl1pPr>
            <a:lvl2pPr marL="742950" indent="-285750">
              <a:defRPr sz="1400">
                <a:solidFill>
                  <a:schemeClr val="tx1"/>
                </a:solidFill>
                <a:latin typeface="Arial" panose="020B0604020202020204" pitchFamily="34" charset="0"/>
                <a:cs typeface="Arial" panose="020B0604020202020204" pitchFamily="34" charset="0"/>
              </a:defRPr>
            </a:lvl2pPr>
            <a:lvl3pPr marL="1143000" indent="-228600">
              <a:defRPr sz="1400">
                <a:solidFill>
                  <a:schemeClr val="tx1"/>
                </a:solidFill>
                <a:latin typeface="Arial" panose="020B0604020202020204" pitchFamily="34" charset="0"/>
                <a:cs typeface="Arial" panose="020B0604020202020204" pitchFamily="34" charset="0"/>
              </a:defRPr>
            </a:lvl3pPr>
            <a:lvl4pPr marL="1600200" indent="-228600">
              <a:defRPr sz="1400">
                <a:solidFill>
                  <a:schemeClr val="tx1"/>
                </a:solidFill>
                <a:latin typeface="Arial" panose="020B0604020202020204" pitchFamily="34" charset="0"/>
                <a:cs typeface="Arial" panose="020B0604020202020204" pitchFamily="34" charset="0"/>
              </a:defRPr>
            </a:lvl4pPr>
            <a:lvl5pPr marL="2057400" indent="-228600">
              <a:defRPr sz="14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9pPr>
          </a:lstStyle>
          <a:p>
            <a:r>
              <a:rPr lang="fr-FR" sz="2400" b="1" dirty="0">
                <a:latin typeface="Times New Roman" pitchFamily="18" charset="0"/>
                <a:cs typeface="Times New Roman" pitchFamily="18" charset="0"/>
              </a:rPr>
              <a:t>2.1.4. Nguyên tắc Khóa/Mở hệ thống báo cáo.</a:t>
            </a:r>
          </a:p>
          <a:p>
            <a:endParaRPr lang="fr-FR" sz="2400" dirty="0">
              <a:latin typeface="Times New Roman" pitchFamily="18" charset="0"/>
              <a:cs typeface="Times New Roman" pitchFamily="18" charset="0"/>
            </a:endParaRPr>
          </a:p>
          <a:p>
            <a:pPr>
              <a:buFontTx/>
              <a:buChar char="-"/>
            </a:pPr>
            <a:r>
              <a:rPr lang="fr-FR" sz="2400" dirty="0">
                <a:latin typeface="Times New Roman" pitchFamily="18" charset="0"/>
                <a:cs typeface="Times New Roman" pitchFamily="18" charset="0"/>
              </a:rPr>
              <a:t>Về cơ bản, hệ thống báo cáo của NHNN sẽ ngừng tiếp</a:t>
            </a:r>
          </a:p>
          <a:p>
            <a:pPr marL="0" indent="0"/>
            <a:r>
              <a:rPr lang="fr-FR" sz="2400" dirty="0">
                <a:latin typeface="Times New Roman" pitchFamily="18" charset="0"/>
                <a:cs typeface="Times New Roman" pitchFamily="18" charset="0"/>
              </a:rPr>
              <a:t> nhận báo cáo nếu các báo cáo này đã quá hạn gửi.</a:t>
            </a:r>
          </a:p>
          <a:p>
            <a:endParaRPr lang="fr-FR" sz="2400" b="1" dirty="0">
              <a:latin typeface="Times New Roman" pitchFamily="18" charset="0"/>
              <a:cs typeface="Times New Roman" pitchFamily="18" charset="0"/>
            </a:endParaRPr>
          </a:p>
          <a:p>
            <a:pPr>
              <a:buFontTx/>
              <a:buChar char="-"/>
            </a:pPr>
            <a:r>
              <a:rPr lang="fr-FR" sz="2400" dirty="0">
                <a:latin typeface="Times New Roman" pitchFamily="18" charset="0"/>
                <a:cs typeface="Times New Roman" pitchFamily="18" charset="0"/>
              </a:rPr>
              <a:t>Tuy nhiên, Các Vụ/Cục của NHNN có thể mở hệ thống </a:t>
            </a:r>
          </a:p>
          <a:p>
            <a:pPr marL="0" indent="0"/>
            <a:r>
              <a:rPr lang="fr-FR" sz="2400" dirty="0">
                <a:latin typeface="Times New Roman" pitchFamily="18" charset="0"/>
                <a:cs typeface="Times New Roman" pitchFamily="18" charset="0"/>
              </a:rPr>
              <a:t>để nhận thêm báo cáo toàn hàng hoặc chi nhánh mà đơn vị</a:t>
            </a:r>
          </a:p>
          <a:p>
            <a:pPr marL="0" indent="0"/>
            <a:r>
              <a:rPr lang="fr-FR" sz="2400" dirty="0">
                <a:latin typeface="Times New Roman" pitchFamily="18" charset="0"/>
                <a:cs typeface="Times New Roman" pitchFamily="18" charset="0"/>
              </a:rPr>
              <a:t>mình quản lý.</a:t>
            </a:r>
            <a:endParaRPr lang="en-US" sz="2400" dirty="0">
              <a:latin typeface="Times New Roman" pitchFamily="18" charset="0"/>
              <a:cs typeface="Times New Roman" pitchFamily="18" charset="0"/>
            </a:endParaRPr>
          </a:p>
        </p:txBody>
      </p:sp>
      <p:sp>
        <p:nvSpPr>
          <p:cNvPr id="7" name="TextBox 34"/>
          <p:cNvSpPr txBox="1">
            <a:spLocks noChangeArrowheads="1"/>
          </p:cNvSpPr>
          <p:nvPr/>
        </p:nvSpPr>
        <p:spPr bwMode="auto">
          <a:xfrm>
            <a:off x="200472" y="240903"/>
            <a:ext cx="9833244" cy="307777"/>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en-US" sz="2000" b="1" dirty="0">
                <a:solidFill>
                  <a:prstClr val="white"/>
                </a:solidFill>
                <a:latin typeface="Times New Roman" pitchFamily="18" charset="0"/>
                <a:ea typeface="Gill Sans" charset="0"/>
                <a:cs typeface="Times New Roman" pitchFamily="18" charset="0"/>
                <a:sym typeface="Gill Sans" charset="0"/>
              </a:rPr>
              <a:t>2.1 </a:t>
            </a:r>
            <a:r>
              <a:rPr lang="en-US" altLang="en-US" sz="2000" b="1" dirty="0" err="1">
                <a:solidFill>
                  <a:prstClr val="white"/>
                </a:solidFill>
                <a:latin typeface="Times New Roman" pitchFamily="18" charset="0"/>
                <a:ea typeface="Gill Sans" charset="0"/>
                <a:cs typeface="Times New Roman" pitchFamily="18" charset="0"/>
                <a:sym typeface="Gill Sans" charset="0"/>
              </a:rPr>
              <a:t>Các</a:t>
            </a:r>
            <a:r>
              <a:rPr lang="en-US" altLang="en-US" sz="2000" b="1" dirty="0">
                <a:solidFill>
                  <a:prstClr val="white"/>
                </a:solidFill>
                <a:latin typeface="Times New Roman" pitchFamily="18" charset="0"/>
                <a:ea typeface="Gill Sans" charset="0"/>
                <a:cs typeface="Times New Roman" pitchFamily="18" charset="0"/>
                <a:sym typeface="Gill Sans" charset="0"/>
              </a:rPr>
              <a:t> </a:t>
            </a:r>
            <a:r>
              <a:rPr lang="en-US" altLang="en-US" sz="2000" b="1" dirty="0" err="1">
                <a:solidFill>
                  <a:prstClr val="white"/>
                </a:solidFill>
                <a:latin typeface="Times New Roman" pitchFamily="18" charset="0"/>
                <a:ea typeface="Gill Sans" charset="0"/>
                <a:cs typeface="Times New Roman" pitchFamily="18" charset="0"/>
                <a:sym typeface="Gill Sans" charset="0"/>
              </a:rPr>
              <a:t>nguyên</a:t>
            </a:r>
            <a:r>
              <a:rPr lang="en-US" altLang="en-US" sz="2000" b="1" dirty="0">
                <a:solidFill>
                  <a:prstClr val="white"/>
                </a:solidFill>
                <a:latin typeface="Times New Roman" pitchFamily="18" charset="0"/>
                <a:ea typeface="Gill Sans" charset="0"/>
                <a:cs typeface="Times New Roman" pitchFamily="18" charset="0"/>
                <a:sym typeface="Gill Sans" charset="0"/>
              </a:rPr>
              <a:t> </a:t>
            </a:r>
            <a:r>
              <a:rPr lang="en-US" altLang="en-US" sz="2000" b="1" dirty="0" err="1">
                <a:solidFill>
                  <a:prstClr val="white"/>
                </a:solidFill>
                <a:latin typeface="Times New Roman" pitchFamily="18" charset="0"/>
                <a:ea typeface="Gill Sans" charset="0"/>
                <a:cs typeface="Times New Roman" pitchFamily="18" charset="0"/>
                <a:sym typeface="Gill Sans" charset="0"/>
              </a:rPr>
              <a:t>tắc</a:t>
            </a:r>
            <a:r>
              <a:rPr lang="en-US" altLang="en-US" sz="2000" b="1" dirty="0">
                <a:solidFill>
                  <a:prstClr val="white"/>
                </a:solidFill>
                <a:latin typeface="Times New Roman" pitchFamily="18" charset="0"/>
                <a:ea typeface="Gill Sans" charset="0"/>
                <a:cs typeface="Times New Roman" pitchFamily="18" charset="0"/>
                <a:sym typeface="Gill Sans" charset="0"/>
              </a:rPr>
              <a:t> </a:t>
            </a:r>
            <a:r>
              <a:rPr lang="en-US" altLang="en-US" sz="2000" b="1" dirty="0" err="1">
                <a:solidFill>
                  <a:prstClr val="white"/>
                </a:solidFill>
                <a:latin typeface="Times New Roman" pitchFamily="18" charset="0"/>
                <a:ea typeface="Gill Sans" charset="0"/>
                <a:cs typeface="Times New Roman" pitchFamily="18" charset="0"/>
                <a:sym typeface="Gill Sans" charset="0"/>
              </a:rPr>
              <a:t>cơ</a:t>
            </a:r>
            <a:r>
              <a:rPr lang="en-US" altLang="en-US" sz="2000" b="1" dirty="0">
                <a:solidFill>
                  <a:prstClr val="white"/>
                </a:solidFill>
                <a:latin typeface="Times New Roman" pitchFamily="18" charset="0"/>
                <a:ea typeface="Gill Sans" charset="0"/>
                <a:cs typeface="Times New Roman" pitchFamily="18" charset="0"/>
                <a:sym typeface="Gill Sans" charset="0"/>
              </a:rPr>
              <a:t> </a:t>
            </a:r>
            <a:r>
              <a:rPr lang="en-US" altLang="en-US" sz="2000" b="1" dirty="0" err="1">
                <a:solidFill>
                  <a:prstClr val="white"/>
                </a:solidFill>
                <a:latin typeface="Times New Roman" pitchFamily="18" charset="0"/>
                <a:ea typeface="Gill Sans" charset="0"/>
                <a:cs typeface="Times New Roman" pitchFamily="18" charset="0"/>
                <a:sym typeface="Gill Sans" charset="0"/>
              </a:rPr>
              <a:t>bản</a:t>
            </a:r>
            <a:r>
              <a:rPr lang="en-US" altLang="en-US" sz="2000" b="1" dirty="0">
                <a:solidFill>
                  <a:prstClr val="white"/>
                </a:solidFill>
                <a:latin typeface="Times New Roman" pitchFamily="18" charset="0"/>
                <a:ea typeface="Gill Sans" charset="0"/>
                <a:cs typeface="Times New Roman" pitchFamily="18" charset="0"/>
                <a:sym typeface="Gill Sans" charset="0"/>
              </a:rPr>
              <a:t> </a:t>
            </a:r>
            <a:r>
              <a:rPr lang="en-US" altLang="en-US" sz="2000" b="1" dirty="0" err="1">
                <a:solidFill>
                  <a:prstClr val="white"/>
                </a:solidFill>
                <a:latin typeface="Times New Roman" pitchFamily="18" charset="0"/>
                <a:ea typeface="Gill Sans" charset="0"/>
                <a:cs typeface="Times New Roman" pitchFamily="18" charset="0"/>
                <a:sym typeface="Gill Sans" charset="0"/>
              </a:rPr>
              <a:t>của</a:t>
            </a:r>
            <a:r>
              <a:rPr lang="en-US" altLang="en-US" sz="2000" b="1" dirty="0">
                <a:solidFill>
                  <a:prstClr val="white"/>
                </a:solidFill>
                <a:latin typeface="Times New Roman" pitchFamily="18" charset="0"/>
                <a:ea typeface="Gill Sans" charset="0"/>
                <a:cs typeface="Times New Roman" pitchFamily="18" charset="0"/>
                <a:sym typeface="Gill Sans" charset="0"/>
              </a:rPr>
              <a:t> </a:t>
            </a:r>
            <a:r>
              <a:rPr lang="en-US" altLang="en-US" sz="2000" b="1" dirty="0" err="1">
                <a:solidFill>
                  <a:prstClr val="white"/>
                </a:solidFill>
                <a:latin typeface="Times New Roman" pitchFamily="18" charset="0"/>
                <a:ea typeface="Gill Sans" charset="0"/>
                <a:cs typeface="Times New Roman" pitchFamily="18" charset="0"/>
                <a:sym typeface="Gill Sans" charset="0"/>
              </a:rPr>
              <a:t>hệ</a:t>
            </a:r>
            <a:r>
              <a:rPr lang="en-US" altLang="en-US" sz="2000" b="1" dirty="0">
                <a:solidFill>
                  <a:prstClr val="white"/>
                </a:solidFill>
                <a:latin typeface="Times New Roman" pitchFamily="18" charset="0"/>
                <a:ea typeface="Gill Sans" charset="0"/>
                <a:cs typeface="Times New Roman" pitchFamily="18" charset="0"/>
                <a:sym typeface="Gill Sans" charset="0"/>
              </a:rPr>
              <a:t> </a:t>
            </a:r>
            <a:r>
              <a:rPr lang="en-US" altLang="en-US" sz="2000" b="1" dirty="0" err="1">
                <a:solidFill>
                  <a:prstClr val="white"/>
                </a:solidFill>
                <a:latin typeface="Times New Roman" pitchFamily="18" charset="0"/>
                <a:ea typeface="Gill Sans" charset="0"/>
                <a:cs typeface="Times New Roman" pitchFamily="18" charset="0"/>
                <a:sym typeface="Gill Sans" charset="0"/>
              </a:rPr>
              <a:t>thống</a:t>
            </a:r>
            <a:r>
              <a:rPr lang="en-US" altLang="en-US" sz="2000" b="1" dirty="0">
                <a:solidFill>
                  <a:prstClr val="white"/>
                </a:solidFill>
                <a:latin typeface="Times New Roman" pitchFamily="18" charset="0"/>
                <a:ea typeface="Gill Sans" charset="0"/>
                <a:cs typeface="Times New Roman" pitchFamily="18" charset="0"/>
                <a:sym typeface="Gill Sans" charset="0"/>
              </a:rPr>
              <a:t> </a:t>
            </a:r>
            <a:r>
              <a:rPr lang="en-US" altLang="en-US" sz="2000" b="1" dirty="0" err="1">
                <a:solidFill>
                  <a:prstClr val="white"/>
                </a:solidFill>
                <a:latin typeface="Times New Roman" pitchFamily="18" charset="0"/>
                <a:ea typeface="Gill Sans" charset="0"/>
                <a:cs typeface="Times New Roman" pitchFamily="18" charset="0"/>
                <a:sym typeface="Gill Sans" charset="0"/>
              </a:rPr>
              <a:t>thu</a:t>
            </a:r>
            <a:r>
              <a:rPr lang="en-US" altLang="en-US" sz="2000" b="1" dirty="0">
                <a:solidFill>
                  <a:prstClr val="white"/>
                </a:solidFill>
                <a:latin typeface="Times New Roman" pitchFamily="18" charset="0"/>
                <a:ea typeface="Gill Sans" charset="0"/>
                <a:cs typeface="Times New Roman" pitchFamily="18" charset="0"/>
                <a:sym typeface="Gill Sans" charset="0"/>
              </a:rPr>
              <a:t> </a:t>
            </a:r>
            <a:r>
              <a:rPr lang="en-US" altLang="en-US" sz="2000" b="1" dirty="0" err="1">
                <a:solidFill>
                  <a:prstClr val="white"/>
                </a:solidFill>
                <a:latin typeface="Times New Roman" pitchFamily="18" charset="0"/>
                <a:ea typeface="Gill Sans" charset="0"/>
                <a:cs typeface="Times New Roman" pitchFamily="18" charset="0"/>
                <a:sym typeface="Gill Sans" charset="0"/>
              </a:rPr>
              <a:t>thập</a:t>
            </a:r>
            <a:r>
              <a:rPr lang="en-US" altLang="en-US" sz="2000" b="1" dirty="0">
                <a:solidFill>
                  <a:prstClr val="white"/>
                </a:solidFill>
                <a:latin typeface="Times New Roman" pitchFamily="18" charset="0"/>
                <a:ea typeface="Gill Sans" charset="0"/>
                <a:cs typeface="Times New Roman" pitchFamily="18" charset="0"/>
                <a:sym typeface="Gill Sans" charset="0"/>
              </a:rPr>
              <a:t> </a:t>
            </a:r>
            <a:r>
              <a:rPr lang="en-US" altLang="en-US" sz="2000" b="1" dirty="0" err="1">
                <a:solidFill>
                  <a:prstClr val="white"/>
                </a:solidFill>
                <a:latin typeface="Times New Roman" pitchFamily="18" charset="0"/>
                <a:ea typeface="Gill Sans" charset="0"/>
                <a:cs typeface="Times New Roman" pitchFamily="18" charset="0"/>
                <a:sym typeface="Gill Sans" charset="0"/>
              </a:rPr>
              <a:t>dữ</a:t>
            </a:r>
            <a:r>
              <a:rPr lang="en-US" altLang="en-US" sz="2000" b="1" dirty="0">
                <a:solidFill>
                  <a:prstClr val="white"/>
                </a:solidFill>
                <a:latin typeface="Times New Roman" pitchFamily="18" charset="0"/>
                <a:ea typeface="Gill Sans" charset="0"/>
                <a:cs typeface="Times New Roman" pitchFamily="18" charset="0"/>
                <a:sym typeface="Gill Sans" charset="0"/>
              </a:rPr>
              <a:t> </a:t>
            </a:r>
            <a:r>
              <a:rPr lang="en-US" altLang="en-US" sz="2000" b="1" dirty="0" err="1">
                <a:solidFill>
                  <a:prstClr val="white"/>
                </a:solidFill>
                <a:latin typeface="Times New Roman" pitchFamily="18" charset="0"/>
                <a:ea typeface="Gill Sans" charset="0"/>
                <a:cs typeface="Times New Roman" pitchFamily="18" charset="0"/>
                <a:sym typeface="Gill Sans" charset="0"/>
              </a:rPr>
              <a:t>liệu</a:t>
            </a:r>
            <a:r>
              <a:rPr lang="en-US" altLang="en-US" sz="2000" b="1" dirty="0">
                <a:solidFill>
                  <a:prstClr val="white"/>
                </a:solidFill>
                <a:latin typeface="Times New Roman" pitchFamily="18" charset="0"/>
                <a:ea typeface="Gill Sans" charset="0"/>
                <a:cs typeface="Times New Roman" pitchFamily="18" charset="0"/>
                <a:sym typeface="Gill Sans" charset="0"/>
              </a:rPr>
              <a:t> (Data Submission Portal)</a:t>
            </a:r>
            <a:endParaRPr lang="ko-KR" altLang="en-US"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204082023"/>
      </p:ext>
    </p:extLst>
  </p:cSld>
  <p:clrMapOvr>
    <a:masterClrMapping/>
  </p:clrMapOvr>
  <p:timing>
    <p:tnLst>
      <p:par>
        <p:cTn id="1" dur="indefinite" restart="never" nodeType="tmRoot"/>
      </p:par>
    </p:tn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 name="Picture 9"/>
          <p:cNvPicPr>
            <a:picLocks noChangeAspect="1" noChangeArrowheads="1"/>
          </p:cNvPicPr>
          <p:nvPr/>
        </p:nvPicPr>
        <p:blipFill rotWithShape="1">
          <a:blip r:embed="rId2" cstate="print">
            <a:duotone>
              <a:schemeClr val="accent1">
                <a:shade val="45000"/>
                <a:satMod val="135000"/>
              </a:schemeClr>
              <a:prstClr val="white"/>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rcRect l="20774" r="8544"/>
          <a:stretch/>
        </p:blipFill>
        <p:spPr bwMode="gray">
          <a:xfrm>
            <a:off x="2209" y="44624"/>
            <a:ext cx="9906000" cy="7104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4" name="직사각형 53"/>
          <p:cNvSpPr/>
          <p:nvPr/>
        </p:nvSpPr>
        <p:spPr>
          <a:xfrm flipV="1">
            <a:off x="-2209" y="-7621"/>
            <a:ext cx="9908209" cy="4571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prstClr val="white"/>
              </a:solidFill>
              <a:latin typeface="Times New Roman" panose="02020603050405020304" pitchFamily="18" charset="0"/>
              <a:cs typeface="Times New Roman" panose="02020603050405020304" pitchFamily="18" charset="0"/>
            </a:endParaRPr>
          </a:p>
        </p:txBody>
      </p:sp>
      <p:sp>
        <p:nvSpPr>
          <p:cNvPr id="57" name="TextBox 34"/>
          <p:cNvSpPr txBox="1">
            <a:spLocks noChangeArrowheads="1"/>
          </p:cNvSpPr>
          <p:nvPr/>
        </p:nvSpPr>
        <p:spPr bwMode="auto">
          <a:xfrm>
            <a:off x="232324" y="213807"/>
            <a:ext cx="9833244" cy="615553"/>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ko-KR" sz="2000" b="1" kern="0" spc="-4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7.14</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Internal /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Quản</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lý</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UDSS</a:t>
            </a:r>
          </a:p>
          <a:p>
            <a:pPr marL="0" lvl="1" defTabSz="762000" eaLnBrk="0" latinLnBrk="0" hangingPunct="0">
              <a:buClr>
                <a:prstClr val="black"/>
              </a:buClr>
              <a:buSzPct val="140000"/>
              <a:tabLst>
                <a:tab pos="5648325" algn="l"/>
              </a:tabLst>
              <a:defRPr/>
            </a:pPr>
            <a:endParaRPr lang="ko-KR" altLang="en-US"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sp>
        <p:nvSpPr>
          <p:cNvPr id="8" name="TextBox 7"/>
          <p:cNvSpPr txBox="1"/>
          <p:nvPr/>
        </p:nvSpPr>
        <p:spPr>
          <a:xfrm>
            <a:off x="488504" y="1640989"/>
            <a:ext cx="8856984" cy="369332"/>
          </a:xfrm>
          <a:prstGeom prst="rect">
            <a:avLst/>
          </a:prstGeom>
          <a:noFill/>
        </p:spPr>
        <p:txBody>
          <a:bodyPr wrap="square" rtlCol="0">
            <a:spAutoFit/>
          </a:bodyPr>
          <a:lstStyle/>
          <a:p>
            <a:pPr marL="533400"/>
            <a:endParaRPr lang="en-US" altLang="ko-KR">
              <a:solidFill>
                <a:schemeClr val="tx2"/>
              </a:solidFill>
              <a:latin typeface="Times New Roman" pitchFamily="18" charset="0"/>
              <a:ea typeface="Gill Sans" charset="0"/>
              <a:cs typeface="Times New Roman" pitchFamily="18" charset="0"/>
              <a:sym typeface="Gill Sans" charset="0"/>
            </a:endParaRPr>
          </a:p>
        </p:txBody>
      </p:sp>
      <p:sp>
        <p:nvSpPr>
          <p:cNvPr id="12" name="TextBox 11"/>
          <p:cNvSpPr txBox="1"/>
          <p:nvPr/>
        </p:nvSpPr>
        <p:spPr>
          <a:xfrm>
            <a:off x="-49133" y="5733256"/>
            <a:ext cx="9932257" cy="646331"/>
          </a:xfrm>
          <a:prstGeom prst="rect">
            <a:avLst/>
          </a:prstGeom>
          <a:noFill/>
        </p:spPr>
        <p:txBody>
          <a:bodyPr wrap="square" rtlCol="0">
            <a:spAutoFit/>
          </a:bodyPr>
          <a:lstStyle/>
          <a:p>
            <a:pPr marL="533400"/>
            <a:endParaRPr lang="en-US" altLang="ko-KR">
              <a:solidFill>
                <a:schemeClr val="tx2"/>
              </a:solidFill>
              <a:latin typeface="Times New Roman" pitchFamily="18" charset="0"/>
              <a:ea typeface="Gill Sans" charset="0"/>
              <a:cs typeface="Times New Roman" pitchFamily="18" charset="0"/>
              <a:sym typeface="Gill Sans" charset="0"/>
            </a:endParaRPr>
          </a:p>
          <a:p>
            <a:pPr marL="819150" indent="-285750">
              <a:buFont typeface="Wingdings" panose="05000000000000000000" pitchFamily="2" charset="2"/>
              <a:buChar char="Ø"/>
            </a:pPr>
            <a:r>
              <a:rPr lang="en-US" altLang="ko-KR">
                <a:latin typeface="Times New Roman" pitchFamily="18" charset="0"/>
                <a:ea typeface="Gill Sans" charset="0"/>
                <a:cs typeface="Times New Roman" pitchFamily="18" charset="0"/>
                <a:sym typeface="Gill Sans" charset="0"/>
              </a:rPr>
              <a:t>Hiển thị danh sách phiên bản UDSS, đăng tải phiên bản mới.</a:t>
            </a:r>
          </a:p>
        </p:txBody>
      </p:sp>
      <p:pic>
        <p:nvPicPr>
          <p:cNvPr id="2" name="Picture 1"/>
          <p:cNvPicPr>
            <a:picLocks noChangeAspect="1"/>
          </p:cNvPicPr>
          <p:nvPr/>
        </p:nvPicPr>
        <p:blipFill>
          <a:blip r:embed="rId4"/>
          <a:stretch>
            <a:fillRect/>
          </a:stretch>
        </p:blipFill>
        <p:spPr>
          <a:xfrm>
            <a:off x="31537" y="720756"/>
            <a:ext cx="9874463" cy="3831539"/>
          </a:xfrm>
          <a:prstGeom prst="rect">
            <a:avLst/>
          </a:prstGeom>
        </p:spPr>
      </p:pic>
    </p:spTree>
    <p:extLst>
      <p:ext uri="{BB962C8B-B14F-4D97-AF65-F5344CB8AC3E}">
        <p14:creationId xmlns:p14="http://schemas.microsoft.com/office/powerpoint/2010/main" val="3642096715"/>
      </p:ext>
    </p:extLst>
  </p:cSld>
  <p:clrMapOvr>
    <a:masterClrMapping/>
  </p:clrMapOvr>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 name="Picture 9"/>
          <p:cNvPicPr>
            <a:picLocks noChangeAspect="1" noChangeArrowheads="1"/>
          </p:cNvPicPr>
          <p:nvPr/>
        </p:nvPicPr>
        <p:blipFill rotWithShape="1">
          <a:blip r:embed="rId2" cstate="print">
            <a:duotone>
              <a:schemeClr val="accent1">
                <a:shade val="45000"/>
                <a:satMod val="135000"/>
              </a:schemeClr>
              <a:prstClr val="white"/>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rcRect l="20774" r="8544"/>
          <a:stretch/>
        </p:blipFill>
        <p:spPr bwMode="gray">
          <a:xfrm>
            <a:off x="2209" y="44624"/>
            <a:ext cx="9906000" cy="7104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4" name="직사각형 53"/>
          <p:cNvSpPr/>
          <p:nvPr/>
        </p:nvSpPr>
        <p:spPr>
          <a:xfrm flipV="1">
            <a:off x="-2209" y="-7621"/>
            <a:ext cx="9908209" cy="4571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prstClr val="white"/>
              </a:solidFill>
              <a:latin typeface="Times New Roman" panose="02020603050405020304" pitchFamily="18" charset="0"/>
              <a:cs typeface="Times New Roman" panose="02020603050405020304" pitchFamily="18" charset="0"/>
            </a:endParaRPr>
          </a:p>
        </p:txBody>
      </p:sp>
      <p:sp>
        <p:nvSpPr>
          <p:cNvPr id="57" name="TextBox 34"/>
          <p:cNvSpPr txBox="1">
            <a:spLocks noChangeArrowheads="1"/>
          </p:cNvSpPr>
          <p:nvPr/>
        </p:nvSpPr>
        <p:spPr bwMode="auto">
          <a:xfrm>
            <a:off x="232324" y="213807"/>
            <a:ext cx="9833244" cy="615553"/>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ko-KR" sz="2000" b="1" kern="0" spc="-4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7.14</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Internal /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Quản</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lý</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UDSS /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Đăng</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phiên</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bản</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mới</a:t>
            </a:r>
            <a:endPar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a:p>
            <a:pPr marL="0" lvl="1" defTabSz="762000" eaLnBrk="0" latinLnBrk="0" hangingPunct="0">
              <a:buClr>
                <a:prstClr val="black"/>
              </a:buClr>
              <a:buSzPct val="140000"/>
              <a:tabLst>
                <a:tab pos="5648325" algn="l"/>
              </a:tabLst>
              <a:defRPr/>
            </a:pPr>
            <a:endParaRPr lang="ko-KR" altLang="en-US"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sp>
        <p:nvSpPr>
          <p:cNvPr id="8" name="TextBox 7"/>
          <p:cNvSpPr txBox="1"/>
          <p:nvPr/>
        </p:nvSpPr>
        <p:spPr>
          <a:xfrm>
            <a:off x="488504" y="1640989"/>
            <a:ext cx="8856984" cy="369332"/>
          </a:xfrm>
          <a:prstGeom prst="rect">
            <a:avLst/>
          </a:prstGeom>
          <a:noFill/>
        </p:spPr>
        <p:txBody>
          <a:bodyPr wrap="square" rtlCol="0">
            <a:spAutoFit/>
          </a:bodyPr>
          <a:lstStyle/>
          <a:p>
            <a:pPr marL="533400"/>
            <a:endParaRPr lang="en-US" altLang="ko-KR">
              <a:solidFill>
                <a:schemeClr val="tx2"/>
              </a:solidFill>
              <a:latin typeface="Times New Roman" pitchFamily="18" charset="0"/>
              <a:ea typeface="Gill Sans" charset="0"/>
              <a:cs typeface="Times New Roman" pitchFamily="18" charset="0"/>
              <a:sym typeface="Gill Sans" charset="0"/>
            </a:endParaRPr>
          </a:p>
        </p:txBody>
      </p:sp>
      <p:sp>
        <p:nvSpPr>
          <p:cNvPr id="12" name="TextBox 11"/>
          <p:cNvSpPr txBox="1"/>
          <p:nvPr/>
        </p:nvSpPr>
        <p:spPr>
          <a:xfrm>
            <a:off x="-49133" y="5733256"/>
            <a:ext cx="9932257" cy="646331"/>
          </a:xfrm>
          <a:prstGeom prst="rect">
            <a:avLst/>
          </a:prstGeom>
          <a:noFill/>
        </p:spPr>
        <p:txBody>
          <a:bodyPr wrap="square" rtlCol="0">
            <a:spAutoFit/>
          </a:bodyPr>
          <a:lstStyle/>
          <a:p>
            <a:pPr marL="533400"/>
            <a:endParaRPr lang="en-US" altLang="ko-KR">
              <a:solidFill>
                <a:schemeClr val="tx2"/>
              </a:solidFill>
              <a:latin typeface="Times New Roman" pitchFamily="18" charset="0"/>
              <a:ea typeface="Gill Sans" charset="0"/>
              <a:cs typeface="Times New Roman" pitchFamily="18" charset="0"/>
              <a:sym typeface="Gill Sans" charset="0"/>
            </a:endParaRPr>
          </a:p>
          <a:p>
            <a:pPr marL="819150" indent="-285750">
              <a:buFont typeface="Wingdings" panose="05000000000000000000" pitchFamily="2" charset="2"/>
              <a:buChar char="Ø"/>
            </a:pPr>
            <a:r>
              <a:rPr lang="en-US" altLang="ko-KR">
                <a:latin typeface="Times New Roman" pitchFamily="18" charset="0"/>
                <a:ea typeface="Gill Sans" charset="0"/>
                <a:cs typeface="Times New Roman" pitchFamily="18" charset="0"/>
                <a:sym typeface="Gill Sans" charset="0"/>
              </a:rPr>
              <a:t>Đăng phiên bản mới UDSS</a:t>
            </a:r>
            <a:r>
              <a:rPr lang="en-US" altLang="ko-KR">
                <a:solidFill>
                  <a:schemeClr val="tx2"/>
                </a:solidFill>
                <a:latin typeface="Times New Roman" pitchFamily="18" charset="0"/>
                <a:ea typeface="Gill Sans" charset="0"/>
                <a:cs typeface="Times New Roman" pitchFamily="18" charset="0"/>
                <a:sym typeface="Gill Sans" charset="0"/>
              </a:rPr>
              <a:t>.</a:t>
            </a:r>
          </a:p>
        </p:txBody>
      </p:sp>
      <p:pic>
        <p:nvPicPr>
          <p:cNvPr id="3" name="Picture 2"/>
          <p:cNvPicPr>
            <a:picLocks noChangeAspect="1"/>
          </p:cNvPicPr>
          <p:nvPr/>
        </p:nvPicPr>
        <p:blipFill>
          <a:blip r:embed="rId4"/>
          <a:stretch>
            <a:fillRect/>
          </a:stretch>
        </p:blipFill>
        <p:spPr>
          <a:xfrm>
            <a:off x="-2209" y="719647"/>
            <a:ext cx="9885333" cy="3872911"/>
          </a:xfrm>
          <a:prstGeom prst="rect">
            <a:avLst/>
          </a:prstGeom>
        </p:spPr>
      </p:pic>
    </p:spTree>
    <p:extLst>
      <p:ext uri="{BB962C8B-B14F-4D97-AF65-F5344CB8AC3E}">
        <p14:creationId xmlns:p14="http://schemas.microsoft.com/office/powerpoint/2010/main" val="284787052"/>
      </p:ext>
    </p:extLst>
  </p:cSld>
  <p:clrMapOvr>
    <a:masterClrMapping/>
  </p:clrMapOvr>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 name="Picture 9"/>
          <p:cNvPicPr>
            <a:picLocks noChangeAspect="1" noChangeArrowheads="1"/>
          </p:cNvPicPr>
          <p:nvPr/>
        </p:nvPicPr>
        <p:blipFill rotWithShape="1">
          <a:blip r:embed="rId2" cstate="print">
            <a:duotone>
              <a:schemeClr val="accent1">
                <a:shade val="45000"/>
                <a:satMod val="135000"/>
              </a:schemeClr>
              <a:prstClr val="white"/>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rcRect l="20774" r="8544"/>
          <a:stretch/>
        </p:blipFill>
        <p:spPr bwMode="gray">
          <a:xfrm>
            <a:off x="2209" y="44624"/>
            <a:ext cx="9906000" cy="7104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4" name="직사각형 53"/>
          <p:cNvSpPr/>
          <p:nvPr/>
        </p:nvSpPr>
        <p:spPr>
          <a:xfrm flipV="1">
            <a:off x="-2209" y="-7621"/>
            <a:ext cx="9908209" cy="4571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prstClr val="white"/>
              </a:solidFill>
              <a:latin typeface="Times New Roman" panose="02020603050405020304" pitchFamily="18" charset="0"/>
              <a:cs typeface="Times New Roman" panose="02020603050405020304" pitchFamily="18" charset="0"/>
            </a:endParaRPr>
          </a:p>
        </p:txBody>
      </p:sp>
      <p:sp>
        <p:nvSpPr>
          <p:cNvPr id="57" name="TextBox 34"/>
          <p:cNvSpPr txBox="1">
            <a:spLocks noChangeArrowheads="1"/>
          </p:cNvSpPr>
          <p:nvPr/>
        </p:nvSpPr>
        <p:spPr bwMode="auto">
          <a:xfrm>
            <a:off x="232324" y="213807"/>
            <a:ext cx="9833244" cy="615553"/>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ko-KR" sz="2000" b="1" kern="0" spc="-4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7.15</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Internal / </a:t>
            </a:r>
            <a:r>
              <a:rPr lang="vi-VN"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Phân quyền cho người dùng NHNN</a:t>
            </a:r>
            <a:endPar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a:p>
            <a:pPr marL="0" lvl="1" defTabSz="762000" eaLnBrk="0" latinLnBrk="0" hangingPunct="0">
              <a:buClr>
                <a:prstClr val="black"/>
              </a:buClr>
              <a:buSzPct val="140000"/>
              <a:tabLst>
                <a:tab pos="5648325" algn="l"/>
              </a:tabLst>
              <a:defRPr/>
            </a:pPr>
            <a:endParaRPr lang="ko-KR" altLang="en-US"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sp>
        <p:nvSpPr>
          <p:cNvPr id="8" name="TextBox 7"/>
          <p:cNvSpPr txBox="1"/>
          <p:nvPr/>
        </p:nvSpPr>
        <p:spPr>
          <a:xfrm>
            <a:off x="488504" y="1640989"/>
            <a:ext cx="8856984" cy="369332"/>
          </a:xfrm>
          <a:prstGeom prst="rect">
            <a:avLst/>
          </a:prstGeom>
          <a:noFill/>
        </p:spPr>
        <p:txBody>
          <a:bodyPr wrap="square" rtlCol="0">
            <a:spAutoFit/>
          </a:bodyPr>
          <a:lstStyle/>
          <a:p>
            <a:pPr marL="533400"/>
            <a:endParaRPr lang="en-US" altLang="ko-KR">
              <a:solidFill>
                <a:schemeClr val="tx2"/>
              </a:solidFill>
              <a:latin typeface="Times New Roman" pitchFamily="18" charset="0"/>
              <a:ea typeface="Gill Sans" charset="0"/>
              <a:cs typeface="Times New Roman" pitchFamily="18" charset="0"/>
              <a:sym typeface="Gill Sans" charset="0"/>
            </a:endParaRPr>
          </a:p>
        </p:txBody>
      </p:sp>
      <p:sp>
        <p:nvSpPr>
          <p:cNvPr id="12" name="TextBox 11"/>
          <p:cNvSpPr txBox="1"/>
          <p:nvPr/>
        </p:nvSpPr>
        <p:spPr>
          <a:xfrm>
            <a:off x="-49133" y="5733256"/>
            <a:ext cx="9932257" cy="646331"/>
          </a:xfrm>
          <a:prstGeom prst="rect">
            <a:avLst/>
          </a:prstGeom>
          <a:noFill/>
        </p:spPr>
        <p:txBody>
          <a:bodyPr wrap="square" rtlCol="0">
            <a:spAutoFit/>
          </a:bodyPr>
          <a:lstStyle/>
          <a:p>
            <a:pPr marL="533400"/>
            <a:endParaRPr lang="en-US" altLang="ko-KR">
              <a:solidFill>
                <a:schemeClr val="tx2"/>
              </a:solidFill>
              <a:latin typeface="Times New Roman" pitchFamily="18" charset="0"/>
              <a:ea typeface="Gill Sans" charset="0"/>
              <a:cs typeface="Times New Roman" pitchFamily="18" charset="0"/>
              <a:sym typeface="Gill Sans" charset="0"/>
            </a:endParaRPr>
          </a:p>
          <a:p>
            <a:pPr marL="819150" indent="-285750">
              <a:buFont typeface="Wingdings" panose="05000000000000000000" pitchFamily="2" charset="2"/>
              <a:buChar char="Ø"/>
            </a:pPr>
            <a:r>
              <a:rPr lang="en-US" altLang="ko-KR">
                <a:latin typeface="Times New Roman" pitchFamily="18" charset="0"/>
                <a:ea typeface="Gill Sans" charset="0"/>
                <a:cs typeface="Times New Roman" pitchFamily="18" charset="0"/>
                <a:sym typeface="Gill Sans" charset="0"/>
              </a:rPr>
              <a:t>Chức năng hiển thị danh sách người dùng nội bộ NHNN</a:t>
            </a:r>
            <a:r>
              <a:rPr lang="en-US" altLang="ko-KR">
                <a:solidFill>
                  <a:schemeClr val="tx2"/>
                </a:solidFill>
                <a:latin typeface="Times New Roman" pitchFamily="18" charset="0"/>
                <a:ea typeface="Gill Sans" charset="0"/>
                <a:cs typeface="Times New Roman" pitchFamily="18" charset="0"/>
                <a:sym typeface="Gill Sans" charset="0"/>
              </a:rPr>
              <a:t>.</a:t>
            </a:r>
          </a:p>
        </p:txBody>
      </p:sp>
      <p:pic>
        <p:nvPicPr>
          <p:cNvPr id="2" name="Picture 1"/>
          <p:cNvPicPr>
            <a:picLocks noChangeAspect="1"/>
          </p:cNvPicPr>
          <p:nvPr/>
        </p:nvPicPr>
        <p:blipFill>
          <a:blip r:embed="rId4"/>
          <a:stretch>
            <a:fillRect/>
          </a:stretch>
        </p:blipFill>
        <p:spPr>
          <a:xfrm>
            <a:off x="4440" y="755058"/>
            <a:ext cx="9878684" cy="3898077"/>
          </a:xfrm>
          <a:prstGeom prst="rect">
            <a:avLst/>
          </a:prstGeom>
        </p:spPr>
      </p:pic>
    </p:spTree>
    <p:extLst>
      <p:ext uri="{BB962C8B-B14F-4D97-AF65-F5344CB8AC3E}">
        <p14:creationId xmlns:p14="http://schemas.microsoft.com/office/powerpoint/2010/main" val="3501504155"/>
      </p:ext>
    </p:extLst>
  </p:cSld>
  <p:clrMapOvr>
    <a:masterClrMapping/>
  </p:clrMapOvr>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 name="Picture 9"/>
          <p:cNvPicPr>
            <a:picLocks noChangeAspect="1" noChangeArrowheads="1"/>
          </p:cNvPicPr>
          <p:nvPr/>
        </p:nvPicPr>
        <p:blipFill rotWithShape="1">
          <a:blip r:embed="rId2" cstate="print">
            <a:duotone>
              <a:schemeClr val="accent1">
                <a:shade val="45000"/>
                <a:satMod val="135000"/>
              </a:schemeClr>
              <a:prstClr val="white"/>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rcRect l="20774" r="8544"/>
          <a:stretch/>
        </p:blipFill>
        <p:spPr bwMode="gray">
          <a:xfrm>
            <a:off x="2209" y="44624"/>
            <a:ext cx="9906000" cy="7104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4" name="직사각형 53"/>
          <p:cNvSpPr/>
          <p:nvPr/>
        </p:nvSpPr>
        <p:spPr>
          <a:xfrm flipV="1">
            <a:off x="-2209" y="-7621"/>
            <a:ext cx="9908209" cy="4571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prstClr val="white"/>
              </a:solidFill>
              <a:latin typeface="Times New Roman" panose="02020603050405020304" pitchFamily="18" charset="0"/>
              <a:cs typeface="Times New Roman" panose="02020603050405020304" pitchFamily="18" charset="0"/>
            </a:endParaRPr>
          </a:p>
        </p:txBody>
      </p:sp>
      <p:sp>
        <p:nvSpPr>
          <p:cNvPr id="57" name="TextBox 34"/>
          <p:cNvSpPr txBox="1">
            <a:spLocks noChangeArrowheads="1"/>
          </p:cNvSpPr>
          <p:nvPr/>
        </p:nvSpPr>
        <p:spPr bwMode="auto">
          <a:xfrm>
            <a:off x="232324" y="213807"/>
            <a:ext cx="9833244" cy="615553"/>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ko-KR" sz="2000" b="1" kern="0" spc="-4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7.15 </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Internal / </a:t>
            </a:r>
            <a:r>
              <a:rPr lang="vi-VN"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Phân quyền cho người dùng NHNN</a:t>
            </a:r>
            <a:endPar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a:p>
            <a:pPr marL="0" lvl="1" defTabSz="762000" eaLnBrk="0" latinLnBrk="0" hangingPunct="0">
              <a:buClr>
                <a:prstClr val="black"/>
              </a:buClr>
              <a:buSzPct val="140000"/>
              <a:tabLst>
                <a:tab pos="5648325" algn="l"/>
              </a:tabLst>
              <a:defRPr/>
            </a:pPr>
            <a:endParaRPr lang="ko-KR" altLang="en-US"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sp>
        <p:nvSpPr>
          <p:cNvPr id="8" name="TextBox 7"/>
          <p:cNvSpPr txBox="1"/>
          <p:nvPr/>
        </p:nvSpPr>
        <p:spPr>
          <a:xfrm>
            <a:off x="488504" y="1640989"/>
            <a:ext cx="8856984" cy="369332"/>
          </a:xfrm>
          <a:prstGeom prst="rect">
            <a:avLst/>
          </a:prstGeom>
          <a:noFill/>
        </p:spPr>
        <p:txBody>
          <a:bodyPr wrap="square" rtlCol="0">
            <a:spAutoFit/>
          </a:bodyPr>
          <a:lstStyle/>
          <a:p>
            <a:pPr marL="533400"/>
            <a:endParaRPr lang="en-US" altLang="ko-KR">
              <a:solidFill>
                <a:schemeClr val="tx2"/>
              </a:solidFill>
              <a:latin typeface="Times New Roman" pitchFamily="18" charset="0"/>
              <a:ea typeface="Gill Sans" charset="0"/>
              <a:cs typeface="Times New Roman" pitchFamily="18" charset="0"/>
              <a:sym typeface="Gill Sans" charset="0"/>
            </a:endParaRPr>
          </a:p>
        </p:txBody>
      </p:sp>
      <p:sp>
        <p:nvSpPr>
          <p:cNvPr id="12" name="TextBox 11"/>
          <p:cNvSpPr txBox="1"/>
          <p:nvPr/>
        </p:nvSpPr>
        <p:spPr>
          <a:xfrm>
            <a:off x="-49133" y="5733256"/>
            <a:ext cx="9932257" cy="646331"/>
          </a:xfrm>
          <a:prstGeom prst="rect">
            <a:avLst/>
          </a:prstGeom>
          <a:noFill/>
        </p:spPr>
        <p:txBody>
          <a:bodyPr wrap="square" rtlCol="0">
            <a:spAutoFit/>
          </a:bodyPr>
          <a:lstStyle/>
          <a:p>
            <a:pPr marL="533400"/>
            <a:endParaRPr lang="en-US" altLang="ko-KR">
              <a:solidFill>
                <a:schemeClr val="tx2"/>
              </a:solidFill>
              <a:latin typeface="Times New Roman" pitchFamily="18" charset="0"/>
              <a:ea typeface="Gill Sans" charset="0"/>
              <a:cs typeface="Times New Roman" pitchFamily="18" charset="0"/>
              <a:sym typeface="Gill Sans" charset="0"/>
            </a:endParaRPr>
          </a:p>
          <a:p>
            <a:pPr marL="819150" indent="-285750">
              <a:buFont typeface="Wingdings" panose="05000000000000000000" pitchFamily="2" charset="2"/>
              <a:buChar char="Ø"/>
            </a:pPr>
            <a:r>
              <a:rPr lang="en-US" altLang="ko-KR">
                <a:latin typeface="Times New Roman" pitchFamily="18" charset="0"/>
                <a:ea typeface="Gill Sans" charset="0"/>
                <a:cs typeface="Times New Roman" pitchFamily="18" charset="0"/>
                <a:sym typeface="Gill Sans" charset="0"/>
              </a:rPr>
              <a:t>Chức năng phân quyền cho người dùng được thao tác trên menu.</a:t>
            </a:r>
          </a:p>
        </p:txBody>
      </p:sp>
      <p:pic>
        <p:nvPicPr>
          <p:cNvPr id="3" name="Picture 2"/>
          <p:cNvPicPr>
            <a:picLocks noChangeAspect="1"/>
          </p:cNvPicPr>
          <p:nvPr/>
        </p:nvPicPr>
        <p:blipFill>
          <a:blip r:embed="rId4"/>
          <a:stretch>
            <a:fillRect/>
          </a:stretch>
        </p:blipFill>
        <p:spPr>
          <a:xfrm>
            <a:off x="56456" y="695667"/>
            <a:ext cx="9826668" cy="5111892"/>
          </a:xfrm>
          <a:prstGeom prst="rect">
            <a:avLst/>
          </a:prstGeom>
        </p:spPr>
      </p:pic>
    </p:spTree>
    <p:extLst>
      <p:ext uri="{BB962C8B-B14F-4D97-AF65-F5344CB8AC3E}">
        <p14:creationId xmlns:p14="http://schemas.microsoft.com/office/powerpoint/2010/main" val="2148455489"/>
      </p:ext>
    </p:extLst>
  </p:cSld>
  <p:clrMapOvr>
    <a:masterClrMapping/>
  </p:clrMapOvr>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 name="Picture 9"/>
          <p:cNvPicPr>
            <a:picLocks noChangeAspect="1" noChangeArrowheads="1"/>
          </p:cNvPicPr>
          <p:nvPr/>
        </p:nvPicPr>
        <p:blipFill rotWithShape="1">
          <a:blip r:embed="rId2" cstate="print">
            <a:duotone>
              <a:schemeClr val="accent1">
                <a:shade val="45000"/>
                <a:satMod val="135000"/>
              </a:schemeClr>
              <a:prstClr val="white"/>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rcRect l="20774" r="8544"/>
          <a:stretch/>
        </p:blipFill>
        <p:spPr bwMode="gray">
          <a:xfrm>
            <a:off x="2209" y="44624"/>
            <a:ext cx="9906000" cy="7104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4" name="직사각형 53"/>
          <p:cNvSpPr/>
          <p:nvPr/>
        </p:nvSpPr>
        <p:spPr>
          <a:xfrm flipV="1">
            <a:off x="-2209" y="-7621"/>
            <a:ext cx="9908209" cy="4571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prstClr val="white"/>
              </a:solidFill>
              <a:latin typeface="Times New Roman" panose="02020603050405020304" pitchFamily="18" charset="0"/>
              <a:cs typeface="Times New Roman" panose="02020603050405020304" pitchFamily="18" charset="0"/>
            </a:endParaRPr>
          </a:p>
        </p:txBody>
      </p:sp>
      <p:sp>
        <p:nvSpPr>
          <p:cNvPr id="57" name="TextBox 34"/>
          <p:cNvSpPr txBox="1">
            <a:spLocks noChangeArrowheads="1"/>
          </p:cNvSpPr>
          <p:nvPr/>
        </p:nvSpPr>
        <p:spPr bwMode="auto">
          <a:xfrm>
            <a:off x="232324" y="213807"/>
            <a:ext cx="9833244" cy="615553"/>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ko-KR" sz="2000" b="1" kern="0" spc="-4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7.15 </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Internal / </a:t>
            </a:r>
            <a:r>
              <a:rPr lang="vi-VN"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Phân quyền cho người dùng NHNN</a:t>
            </a:r>
            <a:endPar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a:p>
            <a:pPr marL="0" lvl="1" defTabSz="762000" eaLnBrk="0" latinLnBrk="0" hangingPunct="0">
              <a:buClr>
                <a:prstClr val="black"/>
              </a:buClr>
              <a:buSzPct val="140000"/>
              <a:tabLst>
                <a:tab pos="5648325" algn="l"/>
              </a:tabLst>
              <a:defRPr/>
            </a:pPr>
            <a:endParaRPr lang="ko-KR" altLang="en-US"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sp>
        <p:nvSpPr>
          <p:cNvPr id="8" name="TextBox 7"/>
          <p:cNvSpPr txBox="1"/>
          <p:nvPr/>
        </p:nvSpPr>
        <p:spPr>
          <a:xfrm>
            <a:off x="488504" y="1640989"/>
            <a:ext cx="8856984" cy="369332"/>
          </a:xfrm>
          <a:prstGeom prst="rect">
            <a:avLst/>
          </a:prstGeom>
          <a:noFill/>
        </p:spPr>
        <p:txBody>
          <a:bodyPr wrap="square" rtlCol="0">
            <a:spAutoFit/>
          </a:bodyPr>
          <a:lstStyle/>
          <a:p>
            <a:pPr marL="533400"/>
            <a:endParaRPr lang="en-US" altLang="ko-KR">
              <a:solidFill>
                <a:schemeClr val="tx2"/>
              </a:solidFill>
              <a:latin typeface="Times New Roman" pitchFamily="18" charset="0"/>
              <a:ea typeface="Gill Sans" charset="0"/>
              <a:cs typeface="Times New Roman" pitchFamily="18" charset="0"/>
              <a:sym typeface="Gill Sans" charset="0"/>
            </a:endParaRPr>
          </a:p>
        </p:txBody>
      </p:sp>
      <p:sp>
        <p:nvSpPr>
          <p:cNvPr id="12" name="TextBox 11"/>
          <p:cNvSpPr txBox="1"/>
          <p:nvPr/>
        </p:nvSpPr>
        <p:spPr>
          <a:xfrm>
            <a:off x="-49133" y="5733256"/>
            <a:ext cx="9932257" cy="646331"/>
          </a:xfrm>
          <a:prstGeom prst="rect">
            <a:avLst/>
          </a:prstGeom>
          <a:noFill/>
        </p:spPr>
        <p:txBody>
          <a:bodyPr wrap="square" rtlCol="0">
            <a:spAutoFit/>
          </a:bodyPr>
          <a:lstStyle/>
          <a:p>
            <a:pPr marL="533400"/>
            <a:endParaRPr lang="en-US" altLang="ko-KR">
              <a:solidFill>
                <a:schemeClr val="tx2"/>
              </a:solidFill>
              <a:latin typeface="Times New Roman" pitchFamily="18" charset="0"/>
              <a:ea typeface="Gill Sans" charset="0"/>
              <a:cs typeface="Times New Roman" pitchFamily="18" charset="0"/>
              <a:sym typeface="Gill Sans" charset="0"/>
            </a:endParaRPr>
          </a:p>
          <a:p>
            <a:pPr marL="819150" indent="-285750">
              <a:buFont typeface="Wingdings" panose="05000000000000000000" pitchFamily="2" charset="2"/>
              <a:buChar char="Ø"/>
            </a:pPr>
            <a:r>
              <a:rPr lang="en-US" altLang="ko-KR">
                <a:latin typeface="Times New Roman" pitchFamily="18" charset="0"/>
                <a:ea typeface="Gill Sans" charset="0"/>
                <a:cs typeface="Times New Roman" pitchFamily="18" charset="0"/>
                <a:sym typeface="Gill Sans" charset="0"/>
              </a:rPr>
              <a:t>Phân quyền chi tiết trong menu, cho phép người dùng xử lý đến các báo cáo trong menu.</a:t>
            </a:r>
          </a:p>
        </p:txBody>
      </p:sp>
      <p:pic>
        <p:nvPicPr>
          <p:cNvPr id="2" name="Picture 1"/>
          <p:cNvPicPr>
            <a:picLocks noChangeAspect="1"/>
          </p:cNvPicPr>
          <p:nvPr/>
        </p:nvPicPr>
        <p:blipFill>
          <a:blip r:embed="rId4"/>
          <a:stretch>
            <a:fillRect/>
          </a:stretch>
        </p:blipFill>
        <p:spPr>
          <a:xfrm>
            <a:off x="0" y="701804"/>
            <a:ext cx="9906000" cy="5105753"/>
          </a:xfrm>
          <a:prstGeom prst="rect">
            <a:avLst/>
          </a:prstGeom>
        </p:spPr>
      </p:pic>
    </p:spTree>
    <p:extLst>
      <p:ext uri="{BB962C8B-B14F-4D97-AF65-F5344CB8AC3E}">
        <p14:creationId xmlns:p14="http://schemas.microsoft.com/office/powerpoint/2010/main" val="372488374"/>
      </p:ext>
    </p:extLst>
  </p:cSld>
  <p:clrMapOvr>
    <a:masterClrMapping/>
  </p:clrMapOvr>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 name="Picture 9"/>
          <p:cNvPicPr>
            <a:picLocks noChangeAspect="1" noChangeArrowheads="1"/>
          </p:cNvPicPr>
          <p:nvPr/>
        </p:nvPicPr>
        <p:blipFill rotWithShape="1">
          <a:blip r:embed="rId2" cstate="print">
            <a:duotone>
              <a:schemeClr val="accent1">
                <a:shade val="45000"/>
                <a:satMod val="135000"/>
              </a:schemeClr>
              <a:prstClr val="white"/>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rcRect l="20774" r="8544"/>
          <a:stretch/>
        </p:blipFill>
        <p:spPr bwMode="gray">
          <a:xfrm>
            <a:off x="2209" y="44624"/>
            <a:ext cx="9906000" cy="7104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4" name="직사각형 53"/>
          <p:cNvSpPr/>
          <p:nvPr/>
        </p:nvSpPr>
        <p:spPr>
          <a:xfrm flipV="1">
            <a:off x="-2209" y="-7621"/>
            <a:ext cx="9908209" cy="4571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prstClr val="white"/>
              </a:solidFill>
              <a:latin typeface="Times New Roman" panose="02020603050405020304" pitchFamily="18" charset="0"/>
              <a:cs typeface="Times New Roman" panose="02020603050405020304" pitchFamily="18" charset="0"/>
            </a:endParaRPr>
          </a:p>
        </p:txBody>
      </p:sp>
      <p:sp>
        <p:nvSpPr>
          <p:cNvPr id="57" name="TextBox 34"/>
          <p:cNvSpPr txBox="1">
            <a:spLocks noChangeArrowheads="1"/>
          </p:cNvSpPr>
          <p:nvPr/>
        </p:nvSpPr>
        <p:spPr bwMode="auto">
          <a:xfrm>
            <a:off x="232324" y="213807"/>
            <a:ext cx="9833244" cy="615553"/>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ko-KR" sz="2000" b="1" kern="0" spc="-4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7.16</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Internal /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Thông</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tin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người</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dùng</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đơn</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vị</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báo</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cáo</a:t>
            </a:r>
            <a:endPar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a:p>
            <a:pPr marL="0" lvl="1" defTabSz="762000" eaLnBrk="0" latinLnBrk="0" hangingPunct="0">
              <a:buClr>
                <a:prstClr val="black"/>
              </a:buClr>
              <a:buSzPct val="140000"/>
              <a:tabLst>
                <a:tab pos="5648325" algn="l"/>
              </a:tabLst>
              <a:defRPr/>
            </a:pPr>
            <a:endParaRPr lang="ko-KR" altLang="en-US"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sp>
        <p:nvSpPr>
          <p:cNvPr id="8" name="TextBox 7"/>
          <p:cNvSpPr txBox="1"/>
          <p:nvPr/>
        </p:nvSpPr>
        <p:spPr>
          <a:xfrm>
            <a:off x="488504" y="1640989"/>
            <a:ext cx="8856984" cy="369332"/>
          </a:xfrm>
          <a:prstGeom prst="rect">
            <a:avLst/>
          </a:prstGeom>
          <a:noFill/>
        </p:spPr>
        <p:txBody>
          <a:bodyPr wrap="square" rtlCol="0">
            <a:spAutoFit/>
          </a:bodyPr>
          <a:lstStyle/>
          <a:p>
            <a:pPr marL="533400"/>
            <a:endParaRPr lang="en-US" altLang="ko-KR">
              <a:solidFill>
                <a:schemeClr val="tx2"/>
              </a:solidFill>
              <a:latin typeface="Times New Roman" pitchFamily="18" charset="0"/>
              <a:ea typeface="Gill Sans" charset="0"/>
              <a:cs typeface="Times New Roman" pitchFamily="18" charset="0"/>
              <a:sym typeface="Gill Sans" charset="0"/>
            </a:endParaRPr>
          </a:p>
        </p:txBody>
      </p:sp>
      <p:sp>
        <p:nvSpPr>
          <p:cNvPr id="12" name="TextBox 11"/>
          <p:cNvSpPr txBox="1"/>
          <p:nvPr/>
        </p:nvSpPr>
        <p:spPr>
          <a:xfrm>
            <a:off x="-49133" y="5733256"/>
            <a:ext cx="9932257" cy="646331"/>
          </a:xfrm>
          <a:prstGeom prst="rect">
            <a:avLst/>
          </a:prstGeom>
          <a:noFill/>
        </p:spPr>
        <p:txBody>
          <a:bodyPr wrap="square" rtlCol="0">
            <a:spAutoFit/>
          </a:bodyPr>
          <a:lstStyle/>
          <a:p>
            <a:pPr marL="533400"/>
            <a:endParaRPr lang="en-US" altLang="ko-KR">
              <a:solidFill>
                <a:schemeClr val="tx2"/>
              </a:solidFill>
              <a:latin typeface="Times New Roman" pitchFamily="18" charset="0"/>
              <a:ea typeface="Gill Sans" charset="0"/>
              <a:cs typeface="Times New Roman" pitchFamily="18" charset="0"/>
              <a:sym typeface="Gill Sans" charset="0"/>
            </a:endParaRPr>
          </a:p>
          <a:p>
            <a:pPr marL="819150" indent="-285750">
              <a:buFont typeface="Wingdings" panose="05000000000000000000" pitchFamily="2" charset="2"/>
              <a:buChar char="Ø"/>
            </a:pPr>
            <a:r>
              <a:rPr lang="en-US" altLang="ko-KR">
                <a:latin typeface="Times New Roman" pitchFamily="18" charset="0"/>
                <a:ea typeface="Gill Sans" charset="0"/>
                <a:cs typeface="Times New Roman" pitchFamily="18" charset="0"/>
                <a:sym typeface="Gill Sans" charset="0"/>
              </a:rPr>
              <a:t>Hiển thị thông tin, gán quyền cho người dùng đơn vi báo cáo.</a:t>
            </a:r>
          </a:p>
        </p:txBody>
      </p:sp>
      <p:pic>
        <p:nvPicPr>
          <p:cNvPr id="2" name="Picture 1"/>
          <p:cNvPicPr>
            <a:picLocks noChangeAspect="1"/>
          </p:cNvPicPr>
          <p:nvPr/>
        </p:nvPicPr>
        <p:blipFill>
          <a:blip r:embed="rId4"/>
          <a:stretch>
            <a:fillRect/>
          </a:stretch>
        </p:blipFill>
        <p:spPr>
          <a:xfrm>
            <a:off x="0" y="755058"/>
            <a:ext cx="9883124" cy="4978198"/>
          </a:xfrm>
          <a:prstGeom prst="rect">
            <a:avLst/>
          </a:prstGeom>
        </p:spPr>
      </p:pic>
    </p:spTree>
    <p:extLst>
      <p:ext uri="{BB962C8B-B14F-4D97-AF65-F5344CB8AC3E}">
        <p14:creationId xmlns:p14="http://schemas.microsoft.com/office/powerpoint/2010/main" val="3980523021"/>
      </p:ext>
    </p:extLst>
  </p:cSld>
  <p:clrMapOvr>
    <a:masterClrMapping/>
  </p:clrMapOvr>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 name="Picture 9"/>
          <p:cNvPicPr>
            <a:picLocks noChangeAspect="1" noChangeArrowheads="1"/>
          </p:cNvPicPr>
          <p:nvPr/>
        </p:nvPicPr>
        <p:blipFill rotWithShape="1">
          <a:blip r:embed="rId2" cstate="print">
            <a:duotone>
              <a:schemeClr val="accent1">
                <a:shade val="45000"/>
                <a:satMod val="135000"/>
              </a:schemeClr>
              <a:prstClr val="white"/>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rcRect l="20774" r="8544"/>
          <a:stretch/>
        </p:blipFill>
        <p:spPr bwMode="gray">
          <a:xfrm>
            <a:off x="2209" y="44624"/>
            <a:ext cx="9906000" cy="7104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4" name="직사각형 53"/>
          <p:cNvSpPr/>
          <p:nvPr/>
        </p:nvSpPr>
        <p:spPr>
          <a:xfrm flipV="1">
            <a:off x="-2209" y="-7621"/>
            <a:ext cx="9908209" cy="4571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prstClr val="white"/>
              </a:solidFill>
              <a:latin typeface="Times New Roman" panose="02020603050405020304" pitchFamily="18" charset="0"/>
              <a:cs typeface="Times New Roman" panose="02020603050405020304" pitchFamily="18" charset="0"/>
            </a:endParaRPr>
          </a:p>
        </p:txBody>
      </p:sp>
      <p:sp>
        <p:nvSpPr>
          <p:cNvPr id="57" name="TextBox 34"/>
          <p:cNvSpPr txBox="1">
            <a:spLocks noChangeArrowheads="1"/>
          </p:cNvSpPr>
          <p:nvPr/>
        </p:nvSpPr>
        <p:spPr bwMode="auto">
          <a:xfrm>
            <a:off x="232324" y="213807"/>
            <a:ext cx="9833244" cy="615553"/>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ko-KR" sz="2000" b="1" kern="0" spc="-4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7.16</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Internal /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Thông</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tin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người</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dùng</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đơn</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vị</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báo</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cáo</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Gán</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quyền</a:t>
            </a:r>
            <a:endPar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a:p>
            <a:pPr marL="0" lvl="1" defTabSz="762000" eaLnBrk="0" latinLnBrk="0" hangingPunct="0">
              <a:buClr>
                <a:prstClr val="black"/>
              </a:buClr>
              <a:buSzPct val="140000"/>
              <a:tabLst>
                <a:tab pos="5648325" algn="l"/>
              </a:tabLst>
              <a:defRPr/>
            </a:pPr>
            <a:endParaRPr lang="ko-KR" altLang="en-US"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sp>
        <p:nvSpPr>
          <p:cNvPr id="8" name="TextBox 7"/>
          <p:cNvSpPr txBox="1"/>
          <p:nvPr/>
        </p:nvSpPr>
        <p:spPr>
          <a:xfrm>
            <a:off x="488504" y="1640989"/>
            <a:ext cx="8856984" cy="369332"/>
          </a:xfrm>
          <a:prstGeom prst="rect">
            <a:avLst/>
          </a:prstGeom>
          <a:noFill/>
        </p:spPr>
        <p:txBody>
          <a:bodyPr wrap="square" rtlCol="0">
            <a:spAutoFit/>
          </a:bodyPr>
          <a:lstStyle/>
          <a:p>
            <a:pPr marL="533400"/>
            <a:endParaRPr lang="en-US" altLang="ko-KR">
              <a:solidFill>
                <a:schemeClr val="tx2"/>
              </a:solidFill>
              <a:latin typeface="Times New Roman" pitchFamily="18" charset="0"/>
              <a:ea typeface="Gill Sans" charset="0"/>
              <a:cs typeface="Times New Roman" pitchFamily="18" charset="0"/>
              <a:sym typeface="Gill Sans" charset="0"/>
            </a:endParaRPr>
          </a:p>
        </p:txBody>
      </p:sp>
      <p:sp>
        <p:nvSpPr>
          <p:cNvPr id="12" name="TextBox 11"/>
          <p:cNvSpPr txBox="1"/>
          <p:nvPr/>
        </p:nvSpPr>
        <p:spPr>
          <a:xfrm>
            <a:off x="-49133" y="5733256"/>
            <a:ext cx="9932257" cy="646331"/>
          </a:xfrm>
          <a:prstGeom prst="rect">
            <a:avLst/>
          </a:prstGeom>
          <a:noFill/>
        </p:spPr>
        <p:txBody>
          <a:bodyPr wrap="square" rtlCol="0">
            <a:spAutoFit/>
          </a:bodyPr>
          <a:lstStyle/>
          <a:p>
            <a:pPr marL="533400"/>
            <a:endParaRPr lang="en-US" altLang="ko-KR">
              <a:solidFill>
                <a:schemeClr val="tx2"/>
              </a:solidFill>
              <a:latin typeface="Times New Roman" pitchFamily="18" charset="0"/>
              <a:ea typeface="Gill Sans" charset="0"/>
              <a:cs typeface="Times New Roman" pitchFamily="18" charset="0"/>
              <a:sym typeface="Gill Sans" charset="0"/>
            </a:endParaRPr>
          </a:p>
          <a:p>
            <a:pPr marL="819150" indent="-285750">
              <a:buFont typeface="Wingdings" panose="05000000000000000000" pitchFamily="2" charset="2"/>
              <a:buChar char="Ø"/>
            </a:pPr>
            <a:r>
              <a:rPr lang="en-US" altLang="ko-KR">
                <a:latin typeface="Times New Roman" pitchFamily="18" charset="0"/>
                <a:ea typeface="Gill Sans" charset="0"/>
                <a:cs typeface="Times New Roman" pitchFamily="18" charset="0"/>
                <a:sym typeface="Gill Sans" charset="0"/>
              </a:rPr>
              <a:t>Chức năng gán quyền cho người dùng đơn vị nộp báo cáo.</a:t>
            </a:r>
          </a:p>
        </p:txBody>
      </p:sp>
      <p:pic>
        <p:nvPicPr>
          <p:cNvPr id="3" name="Picture 2"/>
          <p:cNvPicPr>
            <a:picLocks noChangeAspect="1"/>
          </p:cNvPicPr>
          <p:nvPr/>
        </p:nvPicPr>
        <p:blipFill>
          <a:blip r:embed="rId4"/>
          <a:stretch>
            <a:fillRect/>
          </a:stretch>
        </p:blipFill>
        <p:spPr>
          <a:xfrm>
            <a:off x="0" y="755058"/>
            <a:ext cx="9883124" cy="5122214"/>
          </a:xfrm>
          <a:prstGeom prst="rect">
            <a:avLst/>
          </a:prstGeom>
        </p:spPr>
      </p:pic>
    </p:spTree>
    <p:extLst>
      <p:ext uri="{BB962C8B-B14F-4D97-AF65-F5344CB8AC3E}">
        <p14:creationId xmlns:p14="http://schemas.microsoft.com/office/powerpoint/2010/main" val="1848051801"/>
      </p:ext>
    </p:extLst>
  </p:cSld>
  <p:clrMapOvr>
    <a:masterClrMapping/>
  </p:clrMapOvr>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 name="Picture 9"/>
          <p:cNvPicPr>
            <a:picLocks noChangeAspect="1" noChangeArrowheads="1"/>
          </p:cNvPicPr>
          <p:nvPr/>
        </p:nvPicPr>
        <p:blipFill rotWithShape="1">
          <a:blip r:embed="rId2" cstate="print">
            <a:duotone>
              <a:schemeClr val="accent1">
                <a:shade val="45000"/>
                <a:satMod val="135000"/>
              </a:schemeClr>
              <a:prstClr val="white"/>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rcRect l="20774" r="8544"/>
          <a:stretch/>
        </p:blipFill>
        <p:spPr bwMode="gray">
          <a:xfrm>
            <a:off x="2209" y="44624"/>
            <a:ext cx="9906000" cy="7104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4" name="직사각형 53"/>
          <p:cNvSpPr/>
          <p:nvPr/>
        </p:nvSpPr>
        <p:spPr>
          <a:xfrm flipV="1">
            <a:off x="-2209" y="-7621"/>
            <a:ext cx="9908209" cy="4571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prstClr val="white"/>
              </a:solidFill>
              <a:latin typeface="Times New Roman" panose="02020603050405020304" pitchFamily="18" charset="0"/>
              <a:cs typeface="Times New Roman" panose="02020603050405020304" pitchFamily="18" charset="0"/>
            </a:endParaRPr>
          </a:p>
        </p:txBody>
      </p:sp>
      <p:sp>
        <p:nvSpPr>
          <p:cNvPr id="57" name="TextBox 34"/>
          <p:cNvSpPr txBox="1">
            <a:spLocks noChangeArrowheads="1"/>
          </p:cNvSpPr>
          <p:nvPr/>
        </p:nvSpPr>
        <p:spPr bwMode="auto">
          <a:xfrm>
            <a:off x="232324" y="213807"/>
            <a:ext cx="9833244" cy="615553"/>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ko-KR" sz="2000" b="1" kern="0" spc="-4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7.17</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Internal /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Tự</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động</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gửi</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mail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tình</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trạng</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báo</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cáo</a:t>
            </a:r>
            <a:endPar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a:p>
            <a:pPr marL="0" lvl="1" defTabSz="762000" eaLnBrk="0" latinLnBrk="0" hangingPunct="0">
              <a:buClr>
                <a:prstClr val="black"/>
              </a:buClr>
              <a:buSzPct val="140000"/>
              <a:tabLst>
                <a:tab pos="5648325" algn="l"/>
              </a:tabLst>
              <a:defRPr/>
            </a:pPr>
            <a:endParaRPr lang="ko-KR" altLang="en-US"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sp>
        <p:nvSpPr>
          <p:cNvPr id="8" name="TextBox 7"/>
          <p:cNvSpPr txBox="1"/>
          <p:nvPr/>
        </p:nvSpPr>
        <p:spPr>
          <a:xfrm>
            <a:off x="488504" y="1640989"/>
            <a:ext cx="8856984" cy="369332"/>
          </a:xfrm>
          <a:prstGeom prst="rect">
            <a:avLst/>
          </a:prstGeom>
          <a:noFill/>
        </p:spPr>
        <p:txBody>
          <a:bodyPr wrap="square" rtlCol="0">
            <a:spAutoFit/>
          </a:bodyPr>
          <a:lstStyle/>
          <a:p>
            <a:pPr marL="533400"/>
            <a:endParaRPr lang="en-US" altLang="ko-KR">
              <a:solidFill>
                <a:schemeClr val="tx2"/>
              </a:solidFill>
              <a:latin typeface="Times New Roman" pitchFamily="18" charset="0"/>
              <a:ea typeface="Gill Sans" charset="0"/>
              <a:cs typeface="Times New Roman" pitchFamily="18" charset="0"/>
              <a:sym typeface="Gill Sans" charset="0"/>
            </a:endParaRPr>
          </a:p>
        </p:txBody>
      </p:sp>
      <p:sp>
        <p:nvSpPr>
          <p:cNvPr id="12" name="TextBox 11"/>
          <p:cNvSpPr txBox="1"/>
          <p:nvPr/>
        </p:nvSpPr>
        <p:spPr>
          <a:xfrm>
            <a:off x="-49133" y="5733256"/>
            <a:ext cx="9932257" cy="646331"/>
          </a:xfrm>
          <a:prstGeom prst="rect">
            <a:avLst/>
          </a:prstGeom>
          <a:noFill/>
        </p:spPr>
        <p:txBody>
          <a:bodyPr wrap="square" rtlCol="0">
            <a:spAutoFit/>
          </a:bodyPr>
          <a:lstStyle/>
          <a:p>
            <a:pPr marL="533400"/>
            <a:endParaRPr lang="en-US" altLang="ko-KR" dirty="0">
              <a:solidFill>
                <a:schemeClr val="tx2"/>
              </a:solidFill>
              <a:latin typeface="Times New Roman" pitchFamily="18" charset="0"/>
              <a:ea typeface="Gill Sans" charset="0"/>
              <a:cs typeface="Times New Roman" pitchFamily="18" charset="0"/>
              <a:sym typeface="Gill Sans" charset="0"/>
            </a:endParaRPr>
          </a:p>
          <a:p>
            <a:pPr marL="819150" indent="-285750">
              <a:buFont typeface="Wingdings" panose="05000000000000000000" pitchFamily="2" charset="2"/>
              <a:buChar char="Ø"/>
            </a:pPr>
            <a:r>
              <a:rPr lang="en-US" altLang="ko-KR" dirty="0" err="1">
                <a:latin typeface="Times New Roman" pitchFamily="18" charset="0"/>
                <a:ea typeface="Gill Sans" charset="0"/>
                <a:cs typeface="Times New Roman" pitchFamily="18" charset="0"/>
                <a:sym typeface="Gill Sans" charset="0"/>
              </a:rPr>
              <a:t>Chức</a:t>
            </a:r>
            <a:r>
              <a:rPr lang="en-US" altLang="ko-KR" dirty="0">
                <a:latin typeface="Times New Roman" pitchFamily="18" charset="0"/>
                <a:ea typeface="Gill Sans" charset="0"/>
                <a:cs typeface="Times New Roman" pitchFamily="18" charset="0"/>
                <a:sym typeface="Gill Sans" charset="0"/>
              </a:rPr>
              <a:t> </a:t>
            </a:r>
            <a:r>
              <a:rPr lang="en-US" altLang="ko-KR" dirty="0" err="1">
                <a:latin typeface="Times New Roman" pitchFamily="18" charset="0"/>
                <a:ea typeface="Gill Sans" charset="0"/>
                <a:cs typeface="Times New Roman" pitchFamily="18" charset="0"/>
                <a:sym typeface="Gill Sans" charset="0"/>
              </a:rPr>
              <a:t>năng</a:t>
            </a:r>
            <a:r>
              <a:rPr lang="en-US" altLang="ko-KR" dirty="0">
                <a:latin typeface="Times New Roman" pitchFamily="18" charset="0"/>
                <a:ea typeface="Gill Sans" charset="0"/>
                <a:cs typeface="Times New Roman" pitchFamily="18" charset="0"/>
                <a:sym typeface="Gill Sans" charset="0"/>
              </a:rPr>
              <a:t> </a:t>
            </a:r>
            <a:r>
              <a:rPr lang="en-US" altLang="ko-KR" dirty="0" err="1">
                <a:latin typeface="Times New Roman" pitchFamily="18" charset="0"/>
                <a:ea typeface="Gill Sans" charset="0"/>
                <a:cs typeface="Times New Roman" pitchFamily="18" charset="0"/>
                <a:sym typeface="Gill Sans" charset="0"/>
              </a:rPr>
              <a:t>tự</a:t>
            </a:r>
            <a:r>
              <a:rPr lang="en-US" altLang="ko-KR" dirty="0">
                <a:latin typeface="Times New Roman" pitchFamily="18" charset="0"/>
                <a:ea typeface="Gill Sans" charset="0"/>
                <a:cs typeface="Times New Roman" pitchFamily="18" charset="0"/>
                <a:sym typeface="Gill Sans" charset="0"/>
              </a:rPr>
              <a:t> </a:t>
            </a:r>
            <a:r>
              <a:rPr lang="en-US" altLang="ko-KR" dirty="0" err="1">
                <a:latin typeface="Times New Roman" pitchFamily="18" charset="0"/>
                <a:ea typeface="Gill Sans" charset="0"/>
                <a:cs typeface="Times New Roman" pitchFamily="18" charset="0"/>
                <a:sym typeface="Gill Sans" charset="0"/>
              </a:rPr>
              <a:t>động</a:t>
            </a:r>
            <a:r>
              <a:rPr lang="en-US" altLang="ko-KR" dirty="0">
                <a:latin typeface="Times New Roman" pitchFamily="18" charset="0"/>
                <a:ea typeface="Gill Sans" charset="0"/>
                <a:cs typeface="Times New Roman" pitchFamily="18" charset="0"/>
                <a:sym typeface="Gill Sans" charset="0"/>
              </a:rPr>
              <a:t> </a:t>
            </a:r>
            <a:r>
              <a:rPr lang="en-US" altLang="ko-KR" dirty="0" err="1">
                <a:latin typeface="Times New Roman" pitchFamily="18" charset="0"/>
                <a:ea typeface="Gill Sans" charset="0"/>
                <a:cs typeface="Times New Roman" pitchFamily="18" charset="0"/>
                <a:sym typeface="Gill Sans" charset="0"/>
              </a:rPr>
              <a:t>gửi</a:t>
            </a:r>
            <a:r>
              <a:rPr lang="en-US" altLang="ko-KR" dirty="0">
                <a:latin typeface="Times New Roman" pitchFamily="18" charset="0"/>
                <a:ea typeface="Gill Sans" charset="0"/>
                <a:cs typeface="Times New Roman" pitchFamily="18" charset="0"/>
                <a:sym typeface="Gill Sans" charset="0"/>
              </a:rPr>
              <a:t> mail </a:t>
            </a:r>
            <a:r>
              <a:rPr lang="en-US" altLang="ko-KR" dirty="0" err="1">
                <a:latin typeface="Times New Roman" pitchFamily="18" charset="0"/>
                <a:ea typeface="Gill Sans" charset="0"/>
                <a:cs typeface="Times New Roman" pitchFamily="18" charset="0"/>
                <a:sym typeface="Gill Sans" charset="0"/>
              </a:rPr>
              <a:t>tình</a:t>
            </a:r>
            <a:r>
              <a:rPr lang="en-US" altLang="ko-KR" dirty="0">
                <a:latin typeface="Times New Roman" pitchFamily="18" charset="0"/>
                <a:ea typeface="Gill Sans" charset="0"/>
                <a:cs typeface="Times New Roman" pitchFamily="18" charset="0"/>
                <a:sym typeface="Gill Sans" charset="0"/>
              </a:rPr>
              <a:t> </a:t>
            </a:r>
            <a:r>
              <a:rPr lang="en-US" altLang="ko-KR" dirty="0" err="1">
                <a:latin typeface="Times New Roman" pitchFamily="18" charset="0"/>
                <a:ea typeface="Gill Sans" charset="0"/>
                <a:cs typeface="Times New Roman" pitchFamily="18" charset="0"/>
                <a:sym typeface="Gill Sans" charset="0"/>
              </a:rPr>
              <a:t>trạng</a:t>
            </a:r>
            <a:r>
              <a:rPr lang="en-US" altLang="ko-KR" dirty="0">
                <a:latin typeface="Times New Roman" pitchFamily="18" charset="0"/>
                <a:ea typeface="Gill Sans" charset="0"/>
                <a:cs typeface="Times New Roman" pitchFamily="18" charset="0"/>
                <a:sym typeface="Gill Sans" charset="0"/>
              </a:rPr>
              <a:t> </a:t>
            </a:r>
            <a:r>
              <a:rPr lang="en-US" altLang="ko-KR" dirty="0" err="1">
                <a:latin typeface="Times New Roman" pitchFamily="18" charset="0"/>
                <a:ea typeface="Gill Sans" charset="0"/>
                <a:cs typeface="Times New Roman" pitchFamily="18" charset="0"/>
                <a:sym typeface="Gill Sans" charset="0"/>
              </a:rPr>
              <a:t>báo</a:t>
            </a:r>
            <a:r>
              <a:rPr lang="en-US" altLang="ko-KR" dirty="0">
                <a:latin typeface="Times New Roman" pitchFamily="18" charset="0"/>
                <a:ea typeface="Gill Sans" charset="0"/>
                <a:cs typeface="Times New Roman" pitchFamily="18" charset="0"/>
                <a:sym typeface="Gill Sans" charset="0"/>
              </a:rPr>
              <a:t> </a:t>
            </a:r>
            <a:r>
              <a:rPr lang="en-US" altLang="ko-KR" dirty="0" err="1">
                <a:latin typeface="Times New Roman" pitchFamily="18" charset="0"/>
                <a:ea typeface="Gill Sans" charset="0"/>
                <a:cs typeface="Times New Roman" pitchFamily="18" charset="0"/>
                <a:sym typeface="Gill Sans" charset="0"/>
              </a:rPr>
              <a:t>cáo</a:t>
            </a:r>
            <a:r>
              <a:rPr lang="en-US" altLang="ko-KR" dirty="0">
                <a:latin typeface="Times New Roman" pitchFamily="18" charset="0"/>
                <a:ea typeface="Gill Sans" charset="0"/>
                <a:cs typeface="Times New Roman" pitchFamily="18" charset="0"/>
                <a:sym typeface="Gill Sans" charset="0"/>
              </a:rPr>
              <a:t> </a:t>
            </a:r>
            <a:r>
              <a:rPr lang="en-US" altLang="ko-KR" dirty="0" err="1">
                <a:latin typeface="Times New Roman" pitchFamily="18" charset="0"/>
                <a:ea typeface="Gill Sans" charset="0"/>
                <a:cs typeface="Times New Roman" pitchFamily="18" charset="0"/>
                <a:sym typeface="Gill Sans" charset="0"/>
              </a:rPr>
              <a:t>nộp</a:t>
            </a:r>
            <a:r>
              <a:rPr lang="en-US" altLang="ko-KR" dirty="0">
                <a:latin typeface="Times New Roman" pitchFamily="18" charset="0"/>
                <a:ea typeface="Gill Sans" charset="0"/>
                <a:cs typeface="Times New Roman" pitchFamily="18" charset="0"/>
                <a:sym typeface="Gill Sans" charset="0"/>
              </a:rPr>
              <a:t> </a:t>
            </a:r>
            <a:r>
              <a:rPr lang="en-US" altLang="ko-KR" dirty="0" err="1">
                <a:latin typeface="Times New Roman" pitchFamily="18" charset="0"/>
                <a:ea typeface="Gill Sans" charset="0"/>
                <a:cs typeface="Times New Roman" pitchFamily="18" charset="0"/>
                <a:sym typeface="Gill Sans" charset="0"/>
              </a:rPr>
              <a:t>trong</a:t>
            </a:r>
            <a:r>
              <a:rPr lang="en-US" altLang="ko-KR" dirty="0">
                <a:latin typeface="Times New Roman" pitchFamily="18" charset="0"/>
                <a:ea typeface="Gill Sans" charset="0"/>
                <a:cs typeface="Times New Roman" pitchFamily="18" charset="0"/>
                <a:sym typeface="Gill Sans" charset="0"/>
              </a:rPr>
              <a:t> </a:t>
            </a:r>
            <a:r>
              <a:rPr lang="en-US" altLang="ko-KR" dirty="0" err="1">
                <a:latin typeface="Times New Roman" pitchFamily="18" charset="0"/>
                <a:ea typeface="Gill Sans" charset="0"/>
                <a:cs typeface="Times New Roman" pitchFamily="18" charset="0"/>
                <a:sym typeface="Gill Sans" charset="0"/>
              </a:rPr>
              <a:t>ngày</a:t>
            </a:r>
            <a:r>
              <a:rPr lang="en-US" altLang="ko-KR" dirty="0">
                <a:latin typeface="Times New Roman" pitchFamily="18" charset="0"/>
                <a:ea typeface="Gill Sans" charset="0"/>
                <a:cs typeface="Times New Roman" pitchFamily="18" charset="0"/>
                <a:sym typeface="Gill Sans" charset="0"/>
              </a:rPr>
              <a:t> , </a:t>
            </a:r>
            <a:r>
              <a:rPr lang="en-US" altLang="ko-KR" dirty="0" err="1">
                <a:latin typeface="Times New Roman" pitchFamily="18" charset="0"/>
                <a:ea typeface="Gill Sans" charset="0"/>
                <a:cs typeface="Times New Roman" pitchFamily="18" charset="0"/>
                <a:sym typeface="Gill Sans" charset="0"/>
              </a:rPr>
              <a:t>báo</a:t>
            </a:r>
            <a:r>
              <a:rPr lang="en-US" altLang="ko-KR" dirty="0">
                <a:latin typeface="Times New Roman" pitchFamily="18" charset="0"/>
                <a:ea typeface="Gill Sans" charset="0"/>
                <a:cs typeface="Times New Roman" pitchFamily="18" charset="0"/>
                <a:sym typeface="Gill Sans" charset="0"/>
              </a:rPr>
              <a:t> </a:t>
            </a:r>
            <a:r>
              <a:rPr lang="en-US" altLang="ko-KR" dirty="0" err="1">
                <a:latin typeface="Times New Roman" pitchFamily="18" charset="0"/>
                <a:ea typeface="Gill Sans" charset="0"/>
                <a:cs typeface="Times New Roman" pitchFamily="18" charset="0"/>
                <a:sym typeface="Gill Sans" charset="0"/>
              </a:rPr>
              <a:t>cáo</a:t>
            </a:r>
            <a:r>
              <a:rPr lang="en-US" altLang="ko-KR" dirty="0">
                <a:latin typeface="Times New Roman" pitchFamily="18" charset="0"/>
                <a:ea typeface="Gill Sans" charset="0"/>
                <a:cs typeface="Times New Roman" pitchFamily="18" charset="0"/>
                <a:sym typeface="Gill Sans" charset="0"/>
              </a:rPr>
              <a:t> </a:t>
            </a:r>
            <a:r>
              <a:rPr lang="en-US" altLang="ko-KR" dirty="0" err="1">
                <a:latin typeface="Times New Roman" pitchFamily="18" charset="0"/>
                <a:ea typeface="Gill Sans" charset="0"/>
                <a:cs typeface="Times New Roman" pitchFamily="18" charset="0"/>
                <a:sym typeface="Gill Sans" charset="0"/>
              </a:rPr>
              <a:t>đến</a:t>
            </a:r>
            <a:r>
              <a:rPr lang="en-US" altLang="ko-KR" dirty="0">
                <a:latin typeface="Times New Roman" pitchFamily="18" charset="0"/>
                <a:ea typeface="Gill Sans" charset="0"/>
                <a:cs typeface="Times New Roman" pitchFamily="18" charset="0"/>
                <a:sym typeface="Gill Sans" charset="0"/>
              </a:rPr>
              <a:t> </a:t>
            </a:r>
            <a:r>
              <a:rPr lang="en-US" altLang="ko-KR" dirty="0" err="1">
                <a:latin typeface="Times New Roman" pitchFamily="18" charset="0"/>
                <a:ea typeface="Gill Sans" charset="0"/>
                <a:cs typeface="Times New Roman" pitchFamily="18" charset="0"/>
                <a:sym typeface="Gill Sans" charset="0"/>
              </a:rPr>
              <a:t>hạn</a:t>
            </a:r>
            <a:r>
              <a:rPr lang="en-US" altLang="ko-KR" dirty="0">
                <a:latin typeface="Times New Roman" pitchFamily="18" charset="0"/>
                <a:ea typeface="Gill Sans" charset="0"/>
                <a:cs typeface="Times New Roman" pitchFamily="18" charset="0"/>
                <a:sym typeface="Gill Sans" charset="0"/>
              </a:rPr>
              <a:t> </a:t>
            </a:r>
            <a:r>
              <a:rPr lang="en-US" altLang="ko-KR" dirty="0" err="1">
                <a:latin typeface="Times New Roman" pitchFamily="18" charset="0"/>
                <a:ea typeface="Gill Sans" charset="0"/>
                <a:cs typeface="Times New Roman" pitchFamily="18" charset="0"/>
                <a:sym typeface="Gill Sans" charset="0"/>
              </a:rPr>
              <a:t>và</a:t>
            </a:r>
            <a:r>
              <a:rPr lang="en-US" altLang="ko-KR" dirty="0">
                <a:latin typeface="Times New Roman" pitchFamily="18" charset="0"/>
                <a:ea typeface="Gill Sans" charset="0"/>
                <a:cs typeface="Times New Roman" pitchFamily="18" charset="0"/>
                <a:sym typeface="Gill Sans" charset="0"/>
              </a:rPr>
              <a:t> </a:t>
            </a:r>
            <a:r>
              <a:rPr lang="en-US" altLang="ko-KR" dirty="0" err="1">
                <a:latin typeface="Times New Roman" pitchFamily="18" charset="0"/>
                <a:ea typeface="Gill Sans" charset="0"/>
                <a:cs typeface="Times New Roman" pitchFamily="18" charset="0"/>
                <a:sym typeface="Gill Sans" charset="0"/>
              </a:rPr>
              <a:t>quá</a:t>
            </a:r>
            <a:r>
              <a:rPr lang="en-US" altLang="ko-KR" dirty="0">
                <a:latin typeface="Times New Roman" pitchFamily="18" charset="0"/>
                <a:ea typeface="Gill Sans" charset="0"/>
                <a:cs typeface="Times New Roman" pitchFamily="18" charset="0"/>
                <a:sym typeface="Gill Sans" charset="0"/>
              </a:rPr>
              <a:t> </a:t>
            </a:r>
            <a:r>
              <a:rPr lang="en-US" altLang="ko-KR" dirty="0" err="1">
                <a:latin typeface="Times New Roman" pitchFamily="18" charset="0"/>
                <a:ea typeface="Gill Sans" charset="0"/>
                <a:cs typeface="Times New Roman" pitchFamily="18" charset="0"/>
                <a:sym typeface="Gill Sans" charset="0"/>
              </a:rPr>
              <a:t>hạn</a:t>
            </a:r>
            <a:r>
              <a:rPr lang="en-US" altLang="ko-KR" dirty="0">
                <a:latin typeface="Times New Roman" pitchFamily="18" charset="0"/>
                <a:ea typeface="Gill Sans" charset="0"/>
                <a:cs typeface="Times New Roman" pitchFamily="18" charset="0"/>
                <a:sym typeface="Gill Sans" charset="0"/>
              </a:rPr>
              <a:t> </a:t>
            </a:r>
            <a:r>
              <a:rPr lang="en-US" altLang="ko-KR" dirty="0" err="1">
                <a:latin typeface="Times New Roman" pitchFamily="18" charset="0"/>
                <a:ea typeface="Gill Sans" charset="0"/>
                <a:cs typeface="Times New Roman" pitchFamily="18" charset="0"/>
                <a:sym typeface="Gill Sans" charset="0"/>
              </a:rPr>
              <a:t>nôp</a:t>
            </a:r>
            <a:r>
              <a:rPr lang="en-US" altLang="ko-KR" dirty="0">
                <a:latin typeface="Times New Roman" pitchFamily="18" charset="0"/>
                <a:ea typeface="Gill Sans" charset="0"/>
                <a:cs typeface="Times New Roman" pitchFamily="18" charset="0"/>
                <a:sym typeface="Gill Sans" charset="0"/>
              </a:rPr>
              <a:t>.</a:t>
            </a:r>
          </a:p>
        </p:txBody>
      </p:sp>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32324" y="718726"/>
            <a:ext cx="9329188" cy="5230554"/>
          </a:xfrm>
          <a:prstGeom prst="rect">
            <a:avLst/>
          </a:prstGeom>
        </p:spPr>
      </p:pic>
    </p:spTree>
    <p:extLst>
      <p:ext uri="{BB962C8B-B14F-4D97-AF65-F5344CB8AC3E}">
        <p14:creationId xmlns:p14="http://schemas.microsoft.com/office/powerpoint/2010/main" val="1967132777"/>
      </p:ext>
    </p:extLst>
  </p:cSld>
  <p:clrMapOvr>
    <a:masterClrMapping/>
  </p:clrMapOvr>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 name="Picture 9"/>
          <p:cNvPicPr>
            <a:picLocks noChangeAspect="1" noChangeArrowheads="1"/>
          </p:cNvPicPr>
          <p:nvPr/>
        </p:nvPicPr>
        <p:blipFill rotWithShape="1">
          <a:blip r:embed="rId2" cstate="print">
            <a:duotone>
              <a:schemeClr val="accent1">
                <a:shade val="45000"/>
                <a:satMod val="135000"/>
              </a:schemeClr>
              <a:prstClr val="white"/>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rcRect l="20774" r="8544"/>
          <a:stretch/>
        </p:blipFill>
        <p:spPr bwMode="gray">
          <a:xfrm>
            <a:off x="2209" y="44624"/>
            <a:ext cx="9906000" cy="7104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4" name="직사각형 53"/>
          <p:cNvSpPr/>
          <p:nvPr/>
        </p:nvSpPr>
        <p:spPr>
          <a:xfrm flipV="1">
            <a:off x="-2209" y="-7621"/>
            <a:ext cx="9908209" cy="4571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prstClr val="white"/>
              </a:solidFill>
              <a:latin typeface="Times New Roman" panose="02020603050405020304" pitchFamily="18" charset="0"/>
              <a:cs typeface="Times New Roman" panose="02020603050405020304" pitchFamily="18" charset="0"/>
            </a:endParaRPr>
          </a:p>
        </p:txBody>
      </p:sp>
      <p:sp>
        <p:nvSpPr>
          <p:cNvPr id="57" name="TextBox 34"/>
          <p:cNvSpPr txBox="1">
            <a:spLocks noChangeArrowheads="1"/>
          </p:cNvSpPr>
          <p:nvPr/>
        </p:nvSpPr>
        <p:spPr bwMode="auto">
          <a:xfrm>
            <a:off x="232324" y="213807"/>
            <a:ext cx="9833244" cy="307777"/>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8.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Kế</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hoạch</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triển</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khai</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trong</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tương</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lai</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và</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một</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số</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nội</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dung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khác</a:t>
            </a:r>
            <a:endParaRPr lang="ko-KR" altLang="en-US"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sp>
        <p:nvSpPr>
          <p:cNvPr id="5" name="Content Placeholder 9"/>
          <p:cNvSpPr txBox="1">
            <a:spLocks/>
          </p:cNvSpPr>
          <p:nvPr/>
        </p:nvSpPr>
        <p:spPr bwMode="auto">
          <a:xfrm>
            <a:off x="992560" y="1000125"/>
            <a:ext cx="7772400"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514350" indent="-51435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indent="0">
              <a:buNone/>
            </a:pPr>
            <a:r>
              <a:rPr lang="en-US" altLang="ko-KR" sz="1800" dirty="0" err="1">
                <a:latin typeface="Times New Roman" panose="02020603050405020304" pitchFamily="18" charset="0"/>
                <a:cs typeface="Times New Roman" panose="02020603050405020304" pitchFamily="18" charset="0"/>
              </a:rPr>
              <a:t>Kế</a:t>
            </a:r>
            <a:r>
              <a:rPr lang="en-US" altLang="ko-KR" sz="1800" dirty="0">
                <a:latin typeface="Times New Roman" panose="02020603050405020304" pitchFamily="18" charset="0"/>
                <a:cs typeface="Times New Roman" panose="02020603050405020304" pitchFamily="18" charset="0"/>
              </a:rPr>
              <a:t> </a:t>
            </a:r>
            <a:r>
              <a:rPr lang="en-US" altLang="ko-KR" sz="1800" dirty="0" err="1">
                <a:latin typeface="Times New Roman" panose="02020603050405020304" pitchFamily="18" charset="0"/>
                <a:cs typeface="Times New Roman" panose="02020603050405020304" pitchFamily="18" charset="0"/>
              </a:rPr>
              <a:t>hoạch</a:t>
            </a:r>
            <a:r>
              <a:rPr lang="en-US" altLang="ko-KR" sz="1800" dirty="0">
                <a:latin typeface="Times New Roman" panose="02020603050405020304" pitchFamily="18" charset="0"/>
                <a:cs typeface="Times New Roman" panose="02020603050405020304" pitchFamily="18" charset="0"/>
              </a:rPr>
              <a:t> </a:t>
            </a:r>
            <a:r>
              <a:rPr lang="en-US" altLang="ko-KR" sz="1800" dirty="0" err="1">
                <a:latin typeface="Times New Roman" panose="02020603050405020304" pitchFamily="18" charset="0"/>
                <a:cs typeface="Times New Roman" panose="02020603050405020304" pitchFamily="18" charset="0"/>
              </a:rPr>
              <a:t>giai</a:t>
            </a:r>
            <a:r>
              <a:rPr lang="en-US" altLang="ko-KR" sz="1800" dirty="0">
                <a:latin typeface="Times New Roman" panose="02020603050405020304" pitchFamily="18" charset="0"/>
                <a:cs typeface="Times New Roman" panose="02020603050405020304" pitchFamily="18" charset="0"/>
              </a:rPr>
              <a:t> </a:t>
            </a:r>
            <a:r>
              <a:rPr lang="en-US" altLang="ko-KR" sz="1800" dirty="0" err="1">
                <a:latin typeface="Times New Roman" panose="02020603050405020304" pitchFamily="18" charset="0"/>
                <a:cs typeface="Times New Roman" panose="02020603050405020304" pitchFamily="18" charset="0"/>
              </a:rPr>
              <a:t>đoạn</a:t>
            </a:r>
            <a:r>
              <a:rPr lang="en-US" altLang="ko-KR" sz="1800" dirty="0">
                <a:latin typeface="Times New Roman" panose="02020603050405020304" pitchFamily="18" charset="0"/>
                <a:cs typeface="Times New Roman" panose="02020603050405020304" pitchFamily="18" charset="0"/>
              </a:rPr>
              <a:t> UAT (</a:t>
            </a:r>
            <a:r>
              <a:rPr lang="en-US" altLang="ko-KR" sz="1800" dirty="0" err="1">
                <a:latin typeface="Times New Roman" panose="02020603050405020304" pitchFamily="18" charset="0"/>
                <a:cs typeface="Times New Roman" panose="02020603050405020304" pitchFamily="18" charset="0"/>
              </a:rPr>
              <a:t>Kiểm</a:t>
            </a:r>
            <a:r>
              <a:rPr lang="en-US" altLang="ko-KR" sz="1800" dirty="0">
                <a:latin typeface="Times New Roman" panose="02020603050405020304" pitchFamily="18" charset="0"/>
                <a:cs typeface="Times New Roman" panose="02020603050405020304" pitchFamily="18" charset="0"/>
              </a:rPr>
              <a:t> </a:t>
            </a:r>
            <a:r>
              <a:rPr lang="en-US" altLang="ko-KR" sz="1800" dirty="0" err="1">
                <a:latin typeface="Times New Roman" panose="02020603050405020304" pitchFamily="18" charset="0"/>
                <a:cs typeface="Times New Roman" panose="02020603050405020304" pitchFamily="18" charset="0"/>
              </a:rPr>
              <a:t>thử</a:t>
            </a:r>
            <a:r>
              <a:rPr lang="en-US" altLang="ko-KR" sz="1800" dirty="0">
                <a:latin typeface="Times New Roman" panose="02020603050405020304" pitchFamily="18" charset="0"/>
                <a:cs typeface="Times New Roman" panose="02020603050405020304" pitchFamily="18" charset="0"/>
              </a:rPr>
              <a:t> </a:t>
            </a:r>
            <a:r>
              <a:rPr lang="en-US" altLang="ko-KR" sz="1800" dirty="0" err="1">
                <a:latin typeface="Times New Roman" panose="02020603050405020304" pitchFamily="18" charset="0"/>
                <a:cs typeface="Times New Roman" panose="02020603050405020304" pitchFamily="18" charset="0"/>
              </a:rPr>
              <a:t>chấp</a:t>
            </a:r>
            <a:r>
              <a:rPr lang="en-US" altLang="ko-KR" sz="1800" dirty="0">
                <a:latin typeface="Times New Roman" panose="02020603050405020304" pitchFamily="18" charset="0"/>
                <a:cs typeface="Times New Roman" panose="02020603050405020304" pitchFamily="18" charset="0"/>
              </a:rPr>
              <a:t> </a:t>
            </a:r>
            <a:r>
              <a:rPr lang="en-US" altLang="ko-KR" sz="1800" dirty="0" err="1">
                <a:latin typeface="Times New Roman" panose="02020603050405020304" pitchFamily="18" charset="0"/>
                <a:cs typeface="Times New Roman" panose="02020603050405020304" pitchFamily="18" charset="0"/>
              </a:rPr>
              <a:t>nhận</a:t>
            </a:r>
            <a:r>
              <a:rPr lang="en-US" altLang="ko-KR" sz="1800" dirty="0">
                <a:latin typeface="Times New Roman" panose="02020603050405020304" pitchFamily="18" charset="0"/>
                <a:cs typeface="Times New Roman" panose="02020603050405020304" pitchFamily="18" charset="0"/>
              </a:rPr>
              <a:t> </a:t>
            </a:r>
            <a:r>
              <a:rPr lang="en-US" altLang="ko-KR" sz="1800" dirty="0" err="1">
                <a:latin typeface="Times New Roman" panose="02020603050405020304" pitchFamily="18" charset="0"/>
                <a:cs typeface="Times New Roman" panose="02020603050405020304" pitchFamily="18" charset="0"/>
              </a:rPr>
              <a:t>người</a:t>
            </a:r>
            <a:r>
              <a:rPr lang="en-US" altLang="ko-KR" sz="1800" dirty="0">
                <a:latin typeface="Times New Roman" panose="02020603050405020304" pitchFamily="18" charset="0"/>
                <a:cs typeface="Times New Roman" panose="02020603050405020304" pitchFamily="18" charset="0"/>
              </a:rPr>
              <a:t> </a:t>
            </a:r>
            <a:r>
              <a:rPr lang="en-US" altLang="ko-KR" sz="1800" dirty="0" err="1">
                <a:latin typeface="Times New Roman" panose="02020603050405020304" pitchFamily="18" charset="0"/>
                <a:cs typeface="Times New Roman" panose="02020603050405020304" pitchFamily="18" charset="0"/>
              </a:rPr>
              <a:t>dùng</a:t>
            </a:r>
            <a:r>
              <a:rPr lang="en-US" altLang="ko-KR" sz="1800" dirty="0">
                <a:latin typeface="Times New Roman" panose="02020603050405020304" pitchFamily="18" charset="0"/>
                <a:cs typeface="Times New Roman" panose="02020603050405020304" pitchFamily="18" charset="0"/>
              </a:rPr>
              <a:t>)</a:t>
            </a:r>
          </a:p>
          <a:p>
            <a:pPr marL="0" indent="0">
              <a:buNone/>
            </a:pPr>
            <a:r>
              <a:rPr lang="en-US" altLang="ko-KR" sz="1800" dirty="0" err="1">
                <a:latin typeface="Times New Roman" panose="02020603050405020304" pitchFamily="18" charset="0"/>
                <a:cs typeface="Times New Roman" panose="02020603050405020304" pitchFamily="18" charset="0"/>
              </a:rPr>
              <a:t>Thời</a:t>
            </a:r>
            <a:r>
              <a:rPr lang="en-US" altLang="ko-KR" sz="1800" dirty="0">
                <a:latin typeface="Times New Roman" panose="02020603050405020304" pitchFamily="18" charset="0"/>
                <a:cs typeface="Times New Roman" panose="02020603050405020304" pitchFamily="18" charset="0"/>
              </a:rPr>
              <a:t> </a:t>
            </a:r>
            <a:r>
              <a:rPr lang="en-US" altLang="ko-KR" sz="1800" dirty="0" err="1">
                <a:latin typeface="Times New Roman" panose="02020603050405020304" pitchFamily="18" charset="0"/>
                <a:cs typeface="Times New Roman" panose="02020603050405020304" pitchFamily="18" charset="0"/>
              </a:rPr>
              <a:t>gian</a:t>
            </a:r>
            <a:endParaRPr lang="en-US" altLang="ko-KR" sz="1800" dirty="0">
              <a:latin typeface="Times New Roman" panose="02020603050405020304" pitchFamily="18" charset="0"/>
              <a:cs typeface="Times New Roman" panose="02020603050405020304" pitchFamily="18" charset="0"/>
            </a:endParaRPr>
          </a:p>
          <a:p>
            <a:pPr marL="0" indent="0">
              <a:buNone/>
            </a:pPr>
            <a:r>
              <a:rPr lang="en-US" altLang="ko-KR" sz="1800" dirty="0" err="1">
                <a:latin typeface="Times New Roman" panose="02020603050405020304" pitchFamily="18" charset="0"/>
                <a:cs typeface="Times New Roman" panose="02020603050405020304" pitchFamily="18" charset="0"/>
              </a:rPr>
              <a:t>Tháng</a:t>
            </a:r>
            <a:r>
              <a:rPr lang="en-US" altLang="ko-KR" sz="1800" dirty="0">
                <a:latin typeface="Times New Roman" panose="02020603050405020304" pitchFamily="18" charset="0"/>
                <a:cs typeface="Times New Roman" panose="02020603050405020304" pitchFamily="18" charset="0"/>
              </a:rPr>
              <a:t> 7 ~ </a:t>
            </a:r>
            <a:r>
              <a:rPr lang="en-US" altLang="ko-KR" sz="1800" dirty="0" err="1">
                <a:latin typeface="Times New Roman" panose="02020603050405020304" pitchFamily="18" charset="0"/>
                <a:cs typeface="Times New Roman" panose="02020603050405020304" pitchFamily="18" charset="0"/>
              </a:rPr>
              <a:t>tháng</a:t>
            </a:r>
            <a:r>
              <a:rPr lang="en-US" altLang="ko-KR" sz="1800" dirty="0">
                <a:latin typeface="Times New Roman" panose="02020603050405020304" pitchFamily="18" charset="0"/>
                <a:cs typeface="Times New Roman" panose="02020603050405020304" pitchFamily="18" charset="0"/>
              </a:rPr>
              <a:t> 10 </a:t>
            </a:r>
            <a:r>
              <a:rPr lang="en-US" altLang="ko-KR" sz="1800" dirty="0" err="1">
                <a:latin typeface="Times New Roman" panose="02020603050405020304" pitchFamily="18" charset="0"/>
                <a:cs typeface="Times New Roman" panose="02020603050405020304" pitchFamily="18" charset="0"/>
              </a:rPr>
              <a:t>năm</a:t>
            </a:r>
            <a:r>
              <a:rPr lang="en-US" altLang="ko-KR" sz="1800" dirty="0">
                <a:latin typeface="Times New Roman" panose="02020603050405020304" pitchFamily="18" charset="0"/>
                <a:cs typeface="Times New Roman" panose="02020603050405020304" pitchFamily="18" charset="0"/>
              </a:rPr>
              <a:t> 2016.</a:t>
            </a:r>
          </a:p>
          <a:p>
            <a:pPr marL="0" indent="0">
              <a:buNone/>
            </a:pPr>
            <a:endParaRPr lang="en-US" altLang="ko-KR" sz="1800" dirty="0">
              <a:latin typeface="Times New Roman" panose="02020603050405020304" pitchFamily="18" charset="0"/>
              <a:cs typeface="Times New Roman" panose="02020603050405020304" pitchFamily="18" charset="0"/>
            </a:endParaRPr>
          </a:p>
          <a:p>
            <a:pPr marL="0" indent="0">
              <a:buNone/>
            </a:pPr>
            <a:r>
              <a:rPr lang="en-US" altLang="ko-KR" sz="1800" dirty="0" err="1">
                <a:latin typeface="Times New Roman" panose="02020603050405020304" pitchFamily="18" charset="0"/>
                <a:cs typeface="Times New Roman" panose="02020603050405020304" pitchFamily="18" charset="0"/>
              </a:rPr>
              <a:t>Đơn</a:t>
            </a:r>
            <a:r>
              <a:rPr lang="en-US" altLang="ko-KR" sz="1800" dirty="0">
                <a:latin typeface="Times New Roman" panose="02020603050405020304" pitchFamily="18" charset="0"/>
                <a:cs typeface="Times New Roman" panose="02020603050405020304" pitchFamily="18" charset="0"/>
              </a:rPr>
              <a:t> </a:t>
            </a:r>
            <a:r>
              <a:rPr lang="en-US" altLang="ko-KR" sz="1800" dirty="0" err="1">
                <a:latin typeface="Times New Roman" panose="02020603050405020304" pitchFamily="18" charset="0"/>
                <a:cs typeface="Times New Roman" panose="02020603050405020304" pitchFamily="18" charset="0"/>
              </a:rPr>
              <a:t>vị</a:t>
            </a:r>
            <a:r>
              <a:rPr lang="en-US" altLang="ko-KR" sz="1800" dirty="0">
                <a:latin typeface="Times New Roman" panose="02020603050405020304" pitchFamily="18" charset="0"/>
                <a:cs typeface="Times New Roman" panose="02020603050405020304" pitchFamily="18" charset="0"/>
              </a:rPr>
              <a:t> </a:t>
            </a:r>
            <a:r>
              <a:rPr lang="en-US" altLang="ko-KR" sz="1800" dirty="0" err="1">
                <a:latin typeface="Times New Roman" panose="02020603050405020304" pitchFamily="18" charset="0"/>
                <a:cs typeface="Times New Roman" panose="02020603050405020304" pitchFamily="18" charset="0"/>
              </a:rPr>
              <a:t>tham</a:t>
            </a:r>
            <a:r>
              <a:rPr lang="en-US" altLang="ko-KR" sz="1800" dirty="0">
                <a:latin typeface="Times New Roman" panose="02020603050405020304" pitchFamily="18" charset="0"/>
                <a:cs typeface="Times New Roman" panose="02020603050405020304" pitchFamily="18" charset="0"/>
              </a:rPr>
              <a:t> </a:t>
            </a:r>
            <a:r>
              <a:rPr lang="en-US" altLang="ko-KR" sz="1800" dirty="0" err="1">
                <a:latin typeface="Times New Roman" panose="02020603050405020304" pitchFamily="18" charset="0"/>
                <a:cs typeface="Times New Roman" panose="02020603050405020304" pitchFamily="18" charset="0"/>
              </a:rPr>
              <a:t>gia</a:t>
            </a:r>
            <a:r>
              <a:rPr lang="en-US" altLang="ko-KR" sz="1800" dirty="0">
                <a:latin typeface="Times New Roman" panose="02020603050405020304" pitchFamily="18" charset="0"/>
                <a:cs typeface="Times New Roman" panose="02020603050405020304" pitchFamily="18" charset="0"/>
              </a:rPr>
              <a:t> </a:t>
            </a:r>
            <a:r>
              <a:rPr lang="en-US" altLang="ko-KR" sz="1800" dirty="0" err="1">
                <a:latin typeface="Times New Roman" panose="02020603050405020304" pitchFamily="18" charset="0"/>
                <a:cs typeface="Times New Roman" panose="02020603050405020304" pitchFamily="18" charset="0"/>
              </a:rPr>
              <a:t>kiểm</a:t>
            </a:r>
            <a:r>
              <a:rPr lang="en-US" altLang="ko-KR" sz="1800" dirty="0">
                <a:latin typeface="Times New Roman" panose="02020603050405020304" pitchFamily="18" charset="0"/>
                <a:cs typeface="Times New Roman" panose="02020603050405020304" pitchFamily="18" charset="0"/>
              </a:rPr>
              <a:t> </a:t>
            </a:r>
            <a:r>
              <a:rPr lang="en-US" altLang="ko-KR" sz="1800" dirty="0" err="1">
                <a:latin typeface="Times New Roman" panose="02020603050405020304" pitchFamily="18" charset="0"/>
                <a:cs typeface="Times New Roman" panose="02020603050405020304" pitchFamily="18" charset="0"/>
              </a:rPr>
              <a:t>thử</a:t>
            </a:r>
            <a:r>
              <a:rPr lang="ko-KR" altLang="en-US" sz="1800" dirty="0">
                <a:latin typeface="Times New Roman" panose="02020603050405020304" pitchFamily="18" charset="0"/>
                <a:cs typeface="Times New Roman" panose="02020603050405020304" pitchFamily="18" charset="0"/>
              </a:rPr>
              <a:t> </a:t>
            </a:r>
            <a:r>
              <a:rPr lang="en-US" altLang="ko-KR" sz="1800" dirty="0">
                <a:latin typeface="Times New Roman" panose="02020603050405020304" pitchFamily="18" charset="0"/>
                <a:cs typeface="Times New Roman" panose="02020603050405020304" pitchFamily="18" charset="0"/>
              </a:rPr>
              <a:t>: </a:t>
            </a:r>
            <a:r>
              <a:rPr lang="en-US" altLang="ko-KR" sz="1800" dirty="0" err="1">
                <a:latin typeface="Times New Roman" panose="02020603050405020304" pitchFamily="18" charset="0"/>
                <a:cs typeface="Times New Roman" panose="02020603050405020304" pitchFamily="18" charset="0"/>
              </a:rPr>
              <a:t>Vụ</a:t>
            </a:r>
            <a:r>
              <a:rPr lang="en-US" altLang="ko-KR" sz="1800" dirty="0">
                <a:latin typeface="Times New Roman" panose="02020603050405020304" pitchFamily="18" charset="0"/>
                <a:cs typeface="Times New Roman" panose="02020603050405020304" pitchFamily="18" charset="0"/>
              </a:rPr>
              <a:t>/</a:t>
            </a:r>
            <a:r>
              <a:rPr lang="en-US" altLang="ko-KR" sz="1800" dirty="0" err="1">
                <a:latin typeface="Times New Roman" panose="02020603050405020304" pitchFamily="18" charset="0"/>
                <a:cs typeface="Times New Roman" panose="02020603050405020304" pitchFamily="18" charset="0"/>
              </a:rPr>
              <a:t>Cục</a:t>
            </a:r>
            <a:r>
              <a:rPr lang="en-US" altLang="ko-KR" sz="1800" dirty="0">
                <a:latin typeface="Times New Roman" panose="02020603050405020304" pitchFamily="18" charset="0"/>
                <a:cs typeface="Times New Roman" panose="02020603050405020304" pitchFamily="18" charset="0"/>
              </a:rPr>
              <a:t>/</a:t>
            </a:r>
            <a:r>
              <a:rPr lang="en-US" altLang="ko-KR" sz="1800" dirty="0" err="1">
                <a:latin typeface="Times New Roman" panose="02020603050405020304" pitchFamily="18" charset="0"/>
                <a:cs typeface="Times New Roman" panose="02020603050405020304" pitchFamily="18" charset="0"/>
              </a:rPr>
              <a:t>Cơ</a:t>
            </a:r>
            <a:r>
              <a:rPr lang="en-US" altLang="ko-KR" sz="1800" dirty="0">
                <a:latin typeface="Times New Roman" panose="02020603050405020304" pitchFamily="18" charset="0"/>
                <a:cs typeface="Times New Roman" panose="02020603050405020304" pitchFamily="18" charset="0"/>
              </a:rPr>
              <a:t> </a:t>
            </a:r>
            <a:r>
              <a:rPr lang="en-US" altLang="ko-KR" sz="1800" dirty="0" err="1">
                <a:latin typeface="Times New Roman" panose="02020603050405020304" pitchFamily="18" charset="0"/>
                <a:cs typeface="Times New Roman" panose="02020603050405020304" pitchFamily="18" charset="0"/>
              </a:rPr>
              <a:t>quan</a:t>
            </a:r>
            <a:r>
              <a:rPr lang="en-US" altLang="ko-KR" sz="1800" dirty="0">
                <a:latin typeface="Times New Roman" panose="02020603050405020304" pitchFamily="18" charset="0"/>
                <a:cs typeface="Times New Roman" panose="02020603050405020304" pitchFamily="18" charset="0"/>
              </a:rPr>
              <a:t> </a:t>
            </a:r>
            <a:r>
              <a:rPr lang="en-US" altLang="ko-KR" sz="1800" dirty="0" err="1">
                <a:latin typeface="Times New Roman" panose="02020603050405020304" pitchFamily="18" charset="0"/>
                <a:cs typeface="Times New Roman" panose="02020603050405020304" pitchFamily="18" charset="0"/>
              </a:rPr>
              <a:t>thuộc</a:t>
            </a:r>
            <a:r>
              <a:rPr lang="en-US" altLang="ko-KR" sz="1800" dirty="0">
                <a:latin typeface="Times New Roman" panose="02020603050405020304" pitchFamily="18" charset="0"/>
                <a:cs typeface="Times New Roman" panose="02020603050405020304" pitchFamily="18" charset="0"/>
              </a:rPr>
              <a:t> NHNN,  </a:t>
            </a:r>
            <a:r>
              <a:rPr lang="en-US" altLang="ko-KR" sz="1800" dirty="0" err="1">
                <a:latin typeface="Times New Roman" panose="02020603050405020304" pitchFamily="18" charset="0"/>
                <a:cs typeface="Times New Roman" panose="02020603050405020304" pitchFamily="18" charset="0"/>
              </a:rPr>
              <a:t>Một</a:t>
            </a:r>
            <a:r>
              <a:rPr lang="en-US" altLang="ko-KR" sz="1800" dirty="0">
                <a:latin typeface="Times New Roman" panose="02020603050405020304" pitchFamily="18" charset="0"/>
                <a:cs typeface="Times New Roman" panose="02020603050405020304" pitchFamily="18" charset="0"/>
              </a:rPr>
              <a:t> </a:t>
            </a:r>
            <a:r>
              <a:rPr lang="en-US" altLang="ko-KR" sz="1800" dirty="0" err="1">
                <a:latin typeface="Times New Roman" panose="02020603050405020304" pitchFamily="18" charset="0"/>
                <a:cs typeface="Times New Roman" panose="02020603050405020304" pitchFamily="18" charset="0"/>
              </a:rPr>
              <a:t>số</a:t>
            </a:r>
            <a:r>
              <a:rPr lang="en-US" altLang="ko-KR" sz="1800" dirty="0">
                <a:latin typeface="Times New Roman" panose="02020603050405020304" pitchFamily="18" charset="0"/>
                <a:cs typeface="Times New Roman" panose="02020603050405020304" pitchFamily="18" charset="0"/>
              </a:rPr>
              <a:t> Chi </a:t>
            </a:r>
            <a:r>
              <a:rPr lang="en-US" altLang="ko-KR" sz="1800" dirty="0" err="1">
                <a:latin typeface="Times New Roman" panose="02020603050405020304" pitchFamily="18" charset="0"/>
                <a:cs typeface="Times New Roman" panose="02020603050405020304" pitchFamily="18" charset="0"/>
              </a:rPr>
              <a:t>nhánh</a:t>
            </a:r>
            <a:r>
              <a:rPr lang="en-US" altLang="ko-KR" sz="1800" dirty="0">
                <a:latin typeface="Times New Roman" panose="02020603050405020304" pitchFamily="18" charset="0"/>
                <a:cs typeface="Times New Roman" panose="02020603050405020304" pitchFamily="18" charset="0"/>
              </a:rPr>
              <a:t> NHNN  </a:t>
            </a:r>
            <a:r>
              <a:rPr lang="en-US" altLang="ko-KR" sz="1800" dirty="0" err="1">
                <a:latin typeface="Times New Roman" panose="02020603050405020304" pitchFamily="18" charset="0"/>
                <a:cs typeface="Times New Roman" panose="02020603050405020304" pitchFamily="18" charset="0"/>
              </a:rPr>
              <a:t>và</a:t>
            </a:r>
            <a:r>
              <a:rPr lang="en-US" altLang="ko-KR" sz="1800" dirty="0">
                <a:latin typeface="Times New Roman" panose="02020603050405020304" pitchFamily="18" charset="0"/>
                <a:cs typeface="Times New Roman" panose="02020603050405020304" pitchFamily="18" charset="0"/>
              </a:rPr>
              <a:t> </a:t>
            </a:r>
            <a:r>
              <a:rPr lang="en-US" altLang="ko-KR" sz="1800" dirty="0" err="1">
                <a:latin typeface="Times New Roman" panose="02020603050405020304" pitchFamily="18" charset="0"/>
                <a:cs typeface="Times New Roman" panose="02020603050405020304" pitchFamily="18" charset="0"/>
              </a:rPr>
              <a:t>Đơn</a:t>
            </a:r>
            <a:r>
              <a:rPr lang="en-US" altLang="ko-KR" sz="1800" dirty="0">
                <a:latin typeface="Times New Roman" panose="02020603050405020304" pitchFamily="18" charset="0"/>
                <a:cs typeface="Times New Roman" panose="02020603050405020304" pitchFamily="18" charset="0"/>
              </a:rPr>
              <a:t> </a:t>
            </a:r>
            <a:r>
              <a:rPr lang="en-US" altLang="ko-KR" sz="1800" dirty="0" err="1">
                <a:latin typeface="Times New Roman" panose="02020603050405020304" pitchFamily="18" charset="0"/>
                <a:cs typeface="Times New Roman" panose="02020603050405020304" pitchFamily="18" charset="0"/>
              </a:rPr>
              <a:t>vị</a:t>
            </a:r>
            <a:r>
              <a:rPr lang="en-US" altLang="ko-KR" sz="1800" dirty="0">
                <a:latin typeface="Times New Roman" panose="02020603050405020304" pitchFamily="18" charset="0"/>
                <a:cs typeface="Times New Roman" panose="02020603050405020304" pitchFamily="18" charset="0"/>
              </a:rPr>
              <a:t> </a:t>
            </a:r>
            <a:r>
              <a:rPr lang="en-US" altLang="ko-KR" sz="1800" dirty="0" err="1">
                <a:latin typeface="Times New Roman" panose="02020603050405020304" pitchFamily="18" charset="0"/>
                <a:cs typeface="Times New Roman" panose="02020603050405020304" pitchFamily="18" charset="0"/>
              </a:rPr>
              <a:t>báo</a:t>
            </a:r>
            <a:r>
              <a:rPr lang="en-US" altLang="ko-KR" sz="1800" dirty="0">
                <a:latin typeface="Times New Roman" panose="02020603050405020304" pitchFamily="18" charset="0"/>
                <a:cs typeface="Times New Roman" panose="02020603050405020304" pitchFamily="18" charset="0"/>
              </a:rPr>
              <a:t> </a:t>
            </a:r>
            <a:r>
              <a:rPr lang="en-US" altLang="ko-KR" sz="1800" dirty="0" err="1">
                <a:latin typeface="Times New Roman" panose="02020603050405020304" pitchFamily="18" charset="0"/>
                <a:cs typeface="Times New Roman" panose="02020603050405020304" pitchFamily="18" charset="0"/>
              </a:rPr>
              <a:t>cáo</a:t>
            </a:r>
            <a:r>
              <a:rPr lang="en-US" altLang="ko-KR" sz="1800" dirty="0">
                <a:latin typeface="Times New Roman" panose="02020603050405020304" pitchFamily="18" charset="0"/>
                <a:cs typeface="Times New Roman" panose="02020603050405020304" pitchFamily="18" charset="0"/>
              </a:rPr>
              <a:t>.</a:t>
            </a:r>
          </a:p>
          <a:p>
            <a:pPr marL="0" indent="0">
              <a:buNone/>
            </a:pPr>
            <a:r>
              <a:rPr lang="en-US" altLang="ko-KR" sz="1800" dirty="0" err="1">
                <a:latin typeface="Times New Roman" panose="02020603050405020304" pitchFamily="18" charset="0"/>
                <a:cs typeface="Times New Roman" panose="02020603050405020304" pitchFamily="18" charset="0"/>
              </a:rPr>
              <a:t>Đơn</a:t>
            </a:r>
            <a:r>
              <a:rPr lang="en-US" altLang="ko-KR" sz="1800" dirty="0">
                <a:latin typeface="Times New Roman" panose="02020603050405020304" pitchFamily="18" charset="0"/>
                <a:cs typeface="Times New Roman" panose="02020603050405020304" pitchFamily="18" charset="0"/>
              </a:rPr>
              <a:t> </a:t>
            </a:r>
            <a:r>
              <a:rPr lang="en-US" altLang="ko-KR" sz="1800" dirty="0" err="1">
                <a:latin typeface="Times New Roman" panose="02020603050405020304" pitchFamily="18" charset="0"/>
                <a:cs typeface="Times New Roman" panose="02020603050405020304" pitchFamily="18" charset="0"/>
              </a:rPr>
              <a:t>vị</a:t>
            </a:r>
            <a:r>
              <a:rPr lang="en-US" altLang="ko-KR" sz="1800" dirty="0">
                <a:latin typeface="Times New Roman" panose="02020603050405020304" pitchFamily="18" charset="0"/>
                <a:cs typeface="Times New Roman" panose="02020603050405020304" pitchFamily="18" charset="0"/>
              </a:rPr>
              <a:t> </a:t>
            </a:r>
            <a:r>
              <a:rPr lang="en-US" altLang="ko-KR" sz="1800" dirty="0" err="1">
                <a:latin typeface="Times New Roman" panose="02020603050405020304" pitchFamily="18" charset="0"/>
                <a:cs typeface="Times New Roman" panose="02020603050405020304" pitchFamily="18" charset="0"/>
              </a:rPr>
              <a:t>thực</a:t>
            </a:r>
            <a:r>
              <a:rPr lang="en-US" altLang="ko-KR" sz="1800" dirty="0">
                <a:latin typeface="Times New Roman" panose="02020603050405020304" pitchFamily="18" charset="0"/>
                <a:cs typeface="Times New Roman" panose="02020603050405020304" pitchFamily="18" charset="0"/>
              </a:rPr>
              <a:t> </a:t>
            </a:r>
            <a:r>
              <a:rPr lang="en-US" altLang="ko-KR" sz="1800" dirty="0" err="1">
                <a:latin typeface="Times New Roman" panose="02020603050405020304" pitchFamily="18" charset="0"/>
                <a:cs typeface="Times New Roman" panose="02020603050405020304" pitchFamily="18" charset="0"/>
              </a:rPr>
              <a:t>hiện</a:t>
            </a:r>
            <a:r>
              <a:rPr lang="ko-KR" altLang="en-US" sz="1800" dirty="0">
                <a:latin typeface="Times New Roman" panose="02020603050405020304" pitchFamily="18" charset="0"/>
                <a:cs typeface="Times New Roman" panose="02020603050405020304" pitchFamily="18" charset="0"/>
              </a:rPr>
              <a:t> </a:t>
            </a:r>
            <a:r>
              <a:rPr lang="en-US" altLang="ko-KR" sz="1800" dirty="0">
                <a:latin typeface="Times New Roman" panose="02020603050405020304" pitchFamily="18" charset="0"/>
                <a:cs typeface="Times New Roman" panose="02020603050405020304" pitchFamily="18" charset="0"/>
              </a:rPr>
              <a:t>: </a:t>
            </a:r>
            <a:r>
              <a:rPr lang="en-US" altLang="ko-KR" sz="1800" dirty="0" err="1">
                <a:latin typeface="Times New Roman" panose="02020603050405020304" pitchFamily="18" charset="0"/>
                <a:cs typeface="Times New Roman" panose="02020603050405020304" pitchFamily="18" charset="0"/>
              </a:rPr>
              <a:t>Cục</a:t>
            </a:r>
            <a:r>
              <a:rPr lang="en-US" altLang="ko-KR" sz="1800" dirty="0">
                <a:latin typeface="Times New Roman" panose="02020603050405020304" pitchFamily="18" charset="0"/>
                <a:cs typeface="Times New Roman" panose="02020603050405020304" pitchFamily="18" charset="0"/>
              </a:rPr>
              <a:t> CNTH NHNN, Ban </a:t>
            </a:r>
            <a:r>
              <a:rPr lang="en-US" altLang="ko-KR" sz="1800" dirty="0" err="1">
                <a:latin typeface="Times New Roman" panose="02020603050405020304" pitchFamily="18" charset="0"/>
                <a:cs typeface="Times New Roman" panose="02020603050405020304" pitchFamily="18" charset="0"/>
              </a:rPr>
              <a:t>Quản</a:t>
            </a:r>
            <a:r>
              <a:rPr lang="en-US" altLang="ko-KR" sz="1800" dirty="0">
                <a:latin typeface="Times New Roman" panose="02020603050405020304" pitchFamily="18" charset="0"/>
                <a:cs typeface="Times New Roman" panose="02020603050405020304" pitchFamily="18" charset="0"/>
              </a:rPr>
              <a:t> </a:t>
            </a:r>
            <a:r>
              <a:rPr lang="en-US" altLang="ko-KR" sz="1800" dirty="0" err="1">
                <a:latin typeface="Times New Roman" panose="02020603050405020304" pitchFamily="18" charset="0"/>
                <a:cs typeface="Times New Roman" panose="02020603050405020304" pitchFamily="18" charset="0"/>
              </a:rPr>
              <a:t>lý</a:t>
            </a:r>
            <a:r>
              <a:rPr lang="en-US" altLang="ko-KR" sz="1800" dirty="0">
                <a:latin typeface="Times New Roman" panose="02020603050405020304" pitchFamily="18" charset="0"/>
                <a:cs typeface="Times New Roman" panose="02020603050405020304" pitchFamily="18" charset="0"/>
              </a:rPr>
              <a:t> </a:t>
            </a:r>
            <a:r>
              <a:rPr lang="en-US" altLang="ko-KR" sz="1800" dirty="0" err="1">
                <a:latin typeface="Times New Roman" panose="02020603050405020304" pitchFamily="18" charset="0"/>
                <a:cs typeface="Times New Roman" panose="02020603050405020304" pitchFamily="18" charset="0"/>
              </a:rPr>
              <a:t>Dự</a:t>
            </a:r>
            <a:r>
              <a:rPr lang="en-US" altLang="ko-KR" sz="1800" dirty="0">
                <a:latin typeface="Times New Roman" panose="02020603050405020304" pitchFamily="18" charset="0"/>
                <a:cs typeface="Times New Roman" panose="02020603050405020304" pitchFamily="18" charset="0"/>
              </a:rPr>
              <a:t> </a:t>
            </a:r>
            <a:r>
              <a:rPr lang="en-US" altLang="ko-KR" sz="1800" dirty="0" err="1">
                <a:latin typeface="Times New Roman" panose="02020603050405020304" pitchFamily="18" charset="0"/>
                <a:cs typeface="Times New Roman" panose="02020603050405020304" pitchFamily="18" charset="0"/>
              </a:rPr>
              <a:t>án</a:t>
            </a:r>
            <a:r>
              <a:rPr lang="en-US" altLang="ko-KR" sz="1800" dirty="0">
                <a:latin typeface="Times New Roman" panose="02020603050405020304" pitchFamily="18" charset="0"/>
                <a:cs typeface="Times New Roman" panose="02020603050405020304" pitchFamily="18" charset="0"/>
              </a:rPr>
              <a:t> </a:t>
            </a:r>
            <a:r>
              <a:rPr lang="en-US" altLang="ko-KR" sz="1800" dirty="0" err="1">
                <a:latin typeface="Times New Roman" panose="02020603050405020304" pitchFamily="18" charset="0"/>
                <a:cs typeface="Times New Roman" panose="02020603050405020304" pitchFamily="18" charset="0"/>
              </a:rPr>
              <a:t>thuộc</a:t>
            </a:r>
            <a:r>
              <a:rPr lang="en-US" altLang="ko-KR" sz="1800" dirty="0">
                <a:latin typeface="Times New Roman" panose="02020603050405020304" pitchFamily="18" charset="0"/>
                <a:cs typeface="Times New Roman" panose="02020603050405020304" pitchFamily="18" charset="0"/>
              </a:rPr>
              <a:t> NHNN, </a:t>
            </a:r>
            <a:r>
              <a:rPr lang="en-US" altLang="ko-KR" sz="1800" dirty="0" err="1">
                <a:latin typeface="Times New Roman" panose="02020603050405020304" pitchFamily="18" charset="0"/>
                <a:cs typeface="Times New Roman" panose="02020603050405020304" pitchFamily="18" charset="0"/>
              </a:rPr>
              <a:t>Nhà</a:t>
            </a:r>
            <a:r>
              <a:rPr lang="en-US" altLang="ko-KR" sz="1800" dirty="0">
                <a:latin typeface="Times New Roman" panose="02020603050405020304" pitchFamily="18" charset="0"/>
                <a:cs typeface="Times New Roman" panose="02020603050405020304" pitchFamily="18" charset="0"/>
              </a:rPr>
              <a:t> </a:t>
            </a:r>
            <a:r>
              <a:rPr lang="en-US" altLang="ko-KR" sz="1800" dirty="0" err="1">
                <a:latin typeface="Times New Roman" panose="02020603050405020304" pitchFamily="18" charset="0"/>
                <a:cs typeface="Times New Roman" panose="02020603050405020304" pitchFamily="18" charset="0"/>
              </a:rPr>
              <a:t>thầu</a:t>
            </a:r>
            <a:r>
              <a:rPr lang="en-US" altLang="ko-KR" sz="1800" dirty="0">
                <a:latin typeface="Times New Roman" panose="02020603050405020304" pitchFamily="18" charset="0"/>
                <a:cs typeface="Times New Roman" panose="02020603050405020304" pitchFamily="18" charset="0"/>
              </a:rPr>
              <a:t> WINOMI.</a:t>
            </a:r>
          </a:p>
          <a:p>
            <a:pPr marL="0" indent="0">
              <a:buNone/>
            </a:pPr>
            <a:endParaRPr lang="en-US" altLang="ko-KR" sz="1800" dirty="0">
              <a:latin typeface="Times New Roman" panose="02020603050405020304" pitchFamily="18" charset="0"/>
              <a:cs typeface="Times New Roman" panose="02020603050405020304" pitchFamily="18" charset="0"/>
            </a:endParaRPr>
          </a:p>
          <a:p>
            <a:pPr marL="0" indent="0">
              <a:buNone/>
            </a:pPr>
            <a:r>
              <a:rPr lang="en-US" altLang="ko-KR" sz="1800" dirty="0" err="1">
                <a:latin typeface="Times New Roman" panose="02020603050405020304" pitchFamily="18" charset="0"/>
                <a:cs typeface="Times New Roman" panose="02020603050405020304" pitchFamily="18" charset="0"/>
              </a:rPr>
              <a:t>Các</a:t>
            </a:r>
            <a:r>
              <a:rPr lang="en-US" altLang="ko-KR" sz="1800" dirty="0">
                <a:latin typeface="Times New Roman" panose="02020603050405020304" pitchFamily="18" charset="0"/>
                <a:cs typeface="Times New Roman" panose="02020603050405020304" pitchFamily="18" charset="0"/>
              </a:rPr>
              <a:t> </a:t>
            </a:r>
            <a:r>
              <a:rPr lang="en-US" altLang="ko-KR" sz="1800" dirty="0" err="1">
                <a:latin typeface="Times New Roman" panose="02020603050405020304" pitchFamily="18" charset="0"/>
                <a:cs typeface="Times New Roman" panose="02020603050405020304" pitchFamily="18" charset="0"/>
              </a:rPr>
              <a:t>công</a:t>
            </a:r>
            <a:r>
              <a:rPr lang="en-US" altLang="ko-KR" sz="1800" dirty="0">
                <a:latin typeface="Times New Roman" panose="02020603050405020304" pitchFamily="18" charset="0"/>
                <a:cs typeface="Times New Roman" panose="02020603050405020304" pitchFamily="18" charset="0"/>
              </a:rPr>
              <a:t> </a:t>
            </a:r>
            <a:r>
              <a:rPr lang="en-US" altLang="ko-KR" sz="1800" dirty="0" err="1">
                <a:latin typeface="Times New Roman" panose="02020603050405020304" pitchFamily="18" charset="0"/>
                <a:cs typeface="Times New Roman" panose="02020603050405020304" pitchFamily="18" charset="0"/>
              </a:rPr>
              <a:t>việc</a:t>
            </a:r>
            <a:r>
              <a:rPr lang="en-US" altLang="ko-KR" sz="1800" dirty="0">
                <a:latin typeface="Times New Roman" panose="02020603050405020304" pitchFamily="18" charset="0"/>
                <a:cs typeface="Times New Roman" panose="02020603050405020304" pitchFamily="18" charset="0"/>
              </a:rPr>
              <a:t> </a:t>
            </a:r>
            <a:r>
              <a:rPr lang="en-US" altLang="ko-KR" sz="1800" dirty="0" err="1">
                <a:latin typeface="Times New Roman" panose="02020603050405020304" pitchFamily="18" charset="0"/>
                <a:cs typeface="Times New Roman" panose="02020603050405020304" pitchFamily="18" charset="0"/>
              </a:rPr>
              <a:t>chủ</a:t>
            </a:r>
            <a:r>
              <a:rPr lang="en-US" altLang="ko-KR" sz="1800" dirty="0">
                <a:latin typeface="Times New Roman" panose="02020603050405020304" pitchFamily="18" charset="0"/>
                <a:cs typeface="Times New Roman" panose="02020603050405020304" pitchFamily="18" charset="0"/>
              </a:rPr>
              <a:t> </a:t>
            </a:r>
            <a:r>
              <a:rPr lang="en-US" altLang="ko-KR" sz="1800" dirty="0" err="1">
                <a:latin typeface="Times New Roman" panose="02020603050405020304" pitchFamily="18" charset="0"/>
                <a:cs typeface="Times New Roman" panose="02020603050405020304" pitchFamily="18" charset="0"/>
              </a:rPr>
              <a:t>yếu</a:t>
            </a:r>
            <a:r>
              <a:rPr lang="en-US" altLang="ko-KR" sz="1800" dirty="0">
                <a:latin typeface="Times New Roman" panose="02020603050405020304" pitchFamily="18" charset="0"/>
                <a:cs typeface="Times New Roman" panose="02020603050405020304" pitchFamily="18" charset="0"/>
              </a:rPr>
              <a:t> </a:t>
            </a:r>
            <a:r>
              <a:rPr lang="en-US" altLang="ko-KR" sz="1800" dirty="0" err="1">
                <a:latin typeface="Times New Roman" panose="02020603050405020304" pitchFamily="18" charset="0"/>
                <a:cs typeface="Times New Roman" panose="02020603050405020304" pitchFamily="18" charset="0"/>
              </a:rPr>
              <a:t>trong</a:t>
            </a:r>
            <a:r>
              <a:rPr lang="en-US" altLang="ko-KR" sz="1800" dirty="0">
                <a:latin typeface="Times New Roman" panose="02020603050405020304" pitchFamily="18" charset="0"/>
                <a:cs typeface="Times New Roman" panose="02020603050405020304" pitchFamily="18" charset="0"/>
              </a:rPr>
              <a:t> </a:t>
            </a:r>
            <a:r>
              <a:rPr lang="en-US" altLang="ko-KR" sz="1800" dirty="0" err="1">
                <a:latin typeface="Times New Roman" panose="02020603050405020304" pitchFamily="18" charset="0"/>
                <a:cs typeface="Times New Roman" panose="02020603050405020304" pitchFamily="18" charset="0"/>
              </a:rPr>
              <a:t>giai</a:t>
            </a:r>
            <a:r>
              <a:rPr lang="en-US" altLang="ko-KR" sz="1800" dirty="0">
                <a:latin typeface="Times New Roman" panose="02020603050405020304" pitchFamily="18" charset="0"/>
                <a:cs typeface="Times New Roman" panose="02020603050405020304" pitchFamily="18" charset="0"/>
              </a:rPr>
              <a:t> </a:t>
            </a:r>
            <a:r>
              <a:rPr lang="en-US" altLang="ko-KR" sz="1800" dirty="0" err="1">
                <a:latin typeface="Times New Roman" panose="02020603050405020304" pitchFamily="18" charset="0"/>
                <a:cs typeface="Times New Roman" panose="02020603050405020304" pitchFamily="18" charset="0"/>
              </a:rPr>
              <a:t>đoạn</a:t>
            </a:r>
            <a:r>
              <a:rPr lang="en-US" altLang="ko-KR" sz="1800" dirty="0">
                <a:latin typeface="Times New Roman" panose="02020603050405020304" pitchFamily="18" charset="0"/>
                <a:cs typeface="Times New Roman" panose="02020603050405020304" pitchFamily="18" charset="0"/>
              </a:rPr>
              <a:t> UAT.</a:t>
            </a:r>
          </a:p>
          <a:p>
            <a:pPr marL="0" indent="0">
              <a:buNone/>
            </a:pPr>
            <a:r>
              <a:rPr lang="en-US" altLang="ko-KR" sz="1800" dirty="0">
                <a:latin typeface="Times New Roman" panose="02020603050405020304" pitchFamily="18" charset="0"/>
                <a:cs typeface="Times New Roman" panose="02020603050405020304" pitchFamily="18" charset="0"/>
              </a:rPr>
              <a:t>- </a:t>
            </a:r>
            <a:r>
              <a:rPr lang="en-US" altLang="ko-KR" sz="1800" dirty="0" err="1">
                <a:latin typeface="Times New Roman" panose="02020603050405020304" pitchFamily="18" charset="0"/>
                <a:cs typeface="Times New Roman" panose="02020603050405020304" pitchFamily="18" charset="0"/>
              </a:rPr>
              <a:t>Kiểm</a:t>
            </a:r>
            <a:r>
              <a:rPr lang="en-US" altLang="ko-KR" sz="1800" dirty="0">
                <a:latin typeface="Times New Roman" panose="02020603050405020304" pitchFamily="18" charset="0"/>
                <a:cs typeface="Times New Roman" panose="02020603050405020304" pitchFamily="18" charset="0"/>
              </a:rPr>
              <a:t> </a:t>
            </a:r>
            <a:r>
              <a:rPr lang="en-US" altLang="ko-KR" sz="1800" dirty="0" err="1">
                <a:latin typeface="Times New Roman" panose="02020603050405020304" pitchFamily="18" charset="0"/>
                <a:cs typeface="Times New Roman" panose="02020603050405020304" pitchFamily="18" charset="0"/>
              </a:rPr>
              <a:t>thử</a:t>
            </a:r>
            <a:r>
              <a:rPr lang="en-US" altLang="ko-KR" sz="1800" dirty="0">
                <a:latin typeface="Times New Roman" panose="02020603050405020304" pitchFamily="18" charset="0"/>
                <a:cs typeface="Times New Roman" panose="02020603050405020304" pitchFamily="18" charset="0"/>
              </a:rPr>
              <a:t> </a:t>
            </a:r>
            <a:r>
              <a:rPr lang="en-US" altLang="ko-KR" sz="1800" dirty="0" err="1">
                <a:latin typeface="Times New Roman" panose="02020603050405020304" pitchFamily="18" charset="0"/>
                <a:cs typeface="Times New Roman" panose="02020603050405020304" pitchFamily="18" charset="0"/>
              </a:rPr>
              <a:t>hệ</a:t>
            </a:r>
            <a:r>
              <a:rPr lang="en-US" altLang="ko-KR" sz="1800" dirty="0">
                <a:latin typeface="Times New Roman" panose="02020603050405020304" pitchFamily="18" charset="0"/>
                <a:cs typeface="Times New Roman" panose="02020603050405020304" pitchFamily="18" charset="0"/>
              </a:rPr>
              <a:t> </a:t>
            </a:r>
            <a:r>
              <a:rPr lang="en-US" altLang="ko-KR" sz="1800" dirty="0" err="1">
                <a:latin typeface="Times New Roman" panose="02020603050405020304" pitchFamily="18" charset="0"/>
                <a:cs typeface="Times New Roman" panose="02020603050405020304" pitchFamily="18" charset="0"/>
              </a:rPr>
              <a:t>thống</a:t>
            </a:r>
            <a:r>
              <a:rPr lang="en-US" altLang="ko-KR" sz="1800" dirty="0">
                <a:latin typeface="Times New Roman" panose="02020603050405020304" pitchFamily="18" charset="0"/>
                <a:cs typeface="Times New Roman" panose="02020603050405020304" pitchFamily="18" charset="0"/>
              </a:rPr>
              <a:t> SG4.</a:t>
            </a:r>
          </a:p>
          <a:p>
            <a:pPr marL="0" indent="0">
              <a:buNone/>
            </a:pPr>
            <a:r>
              <a:rPr lang="en-US" altLang="ko-KR" sz="1800" dirty="0">
                <a:latin typeface="Times New Roman" panose="02020603050405020304" pitchFamily="18" charset="0"/>
                <a:cs typeface="Times New Roman" panose="02020603050405020304" pitchFamily="18" charset="0"/>
              </a:rPr>
              <a:t>- </a:t>
            </a:r>
            <a:r>
              <a:rPr lang="en-US" altLang="ko-KR" sz="1800" dirty="0" err="1">
                <a:latin typeface="Times New Roman" panose="02020603050405020304" pitchFamily="18" charset="0"/>
                <a:cs typeface="Times New Roman" panose="02020603050405020304" pitchFamily="18" charset="0"/>
              </a:rPr>
              <a:t>Đào</a:t>
            </a:r>
            <a:r>
              <a:rPr lang="en-US" altLang="ko-KR" sz="1800" dirty="0">
                <a:latin typeface="Times New Roman" panose="02020603050405020304" pitchFamily="18" charset="0"/>
                <a:cs typeface="Times New Roman" panose="02020603050405020304" pitchFamily="18" charset="0"/>
              </a:rPr>
              <a:t> </a:t>
            </a:r>
            <a:r>
              <a:rPr lang="en-US" altLang="ko-KR" sz="1800" dirty="0" err="1">
                <a:latin typeface="Times New Roman" panose="02020603050405020304" pitchFamily="18" charset="0"/>
                <a:cs typeface="Times New Roman" panose="02020603050405020304" pitchFamily="18" charset="0"/>
              </a:rPr>
              <a:t>tạo</a:t>
            </a:r>
            <a:r>
              <a:rPr lang="en-US" altLang="ko-KR" sz="1800" dirty="0">
                <a:latin typeface="Times New Roman" panose="02020603050405020304" pitchFamily="18" charset="0"/>
                <a:cs typeface="Times New Roman" panose="02020603050405020304" pitchFamily="18" charset="0"/>
              </a:rPr>
              <a:t> </a:t>
            </a:r>
            <a:r>
              <a:rPr lang="en-US" altLang="ko-KR" sz="1800" dirty="0" err="1">
                <a:latin typeface="Times New Roman" panose="02020603050405020304" pitchFamily="18" charset="0"/>
                <a:cs typeface="Times New Roman" panose="02020603050405020304" pitchFamily="18" charset="0"/>
              </a:rPr>
              <a:t>cho</a:t>
            </a:r>
            <a:r>
              <a:rPr lang="en-US" altLang="ko-KR" sz="1800" dirty="0">
                <a:latin typeface="Times New Roman" panose="02020603050405020304" pitchFamily="18" charset="0"/>
                <a:cs typeface="Times New Roman" panose="02020603050405020304" pitchFamily="18" charset="0"/>
              </a:rPr>
              <a:t> </a:t>
            </a:r>
            <a:r>
              <a:rPr lang="en-US" altLang="ko-KR" sz="1800" dirty="0" err="1">
                <a:latin typeface="Times New Roman" panose="02020603050405020304" pitchFamily="18" charset="0"/>
                <a:cs typeface="Times New Roman" panose="02020603050405020304" pitchFamily="18" charset="0"/>
              </a:rPr>
              <a:t>các</a:t>
            </a:r>
            <a:r>
              <a:rPr lang="en-US" altLang="ko-KR" sz="1800" dirty="0">
                <a:latin typeface="Times New Roman" panose="02020603050405020304" pitchFamily="18" charset="0"/>
                <a:cs typeface="Times New Roman" panose="02020603050405020304" pitchFamily="18" charset="0"/>
              </a:rPr>
              <a:t> </a:t>
            </a:r>
            <a:r>
              <a:rPr lang="en-US" altLang="ko-KR" sz="1800" dirty="0" err="1">
                <a:latin typeface="Times New Roman" panose="02020603050405020304" pitchFamily="18" charset="0"/>
                <a:cs typeface="Times New Roman" panose="02020603050405020304" pitchFamily="18" charset="0"/>
              </a:rPr>
              <a:t>đơn</a:t>
            </a:r>
            <a:r>
              <a:rPr lang="en-US" altLang="ko-KR" sz="1800" dirty="0">
                <a:latin typeface="Times New Roman" panose="02020603050405020304" pitchFamily="18" charset="0"/>
                <a:cs typeface="Times New Roman" panose="02020603050405020304" pitchFamily="18" charset="0"/>
              </a:rPr>
              <a:t> </a:t>
            </a:r>
            <a:r>
              <a:rPr lang="en-US" altLang="ko-KR" sz="1800" dirty="0" err="1">
                <a:latin typeface="Times New Roman" panose="02020603050405020304" pitchFamily="18" charset="0"/>
                <a:cs typeface="Times New Roman" panose="02020603050405020304" pitchFamily="18" charset="0"/>
              </a:rPr>
              <a:t>vị</a:t>
            </a:r>
            <a:r>
              <a:rPr lang="en-US" altLang="ko-KR" sz="1800" dirty="0">
                <a:latin typeface="Times New Roman" panose="02020603050405020304" pitchFamily="18" charset="0"/>
                <a:cs typeface="Times New Roman" panose="02020603050405020304" pitchFamily="18" charset="0"/>
              </a:rPr>
              <a:t>, </a:t>
            </a:r>
            <a:r>
              <a:rPr lang="en-US" altLang="ko-KR" sz="1800" dirty="0" err="1">
                <a:latin typeface="Times New Roman" panose="02020603050405020304" pitchFamily="18" charset="0"/>
                <a:cs typeface="Times New Roman" panose="02020603050405020304" pitchFamily="18" charset="0"/>
              </a:rPr>
              <a:t>cơ</a:t>
            </a:r>
            <a:r>
              <a:rPr lang="en-US" altLang="ko-KR" sz="1800" dirty="0">
                <a:latin typeface="Times New Roman" panose="02020603050405020304" pitchFamily="18" charset="0"/>
                <a:cs typeface="Times New Roman" panose="02020603050405020304" pitchFamily="18" charset="0"/>
              </a:rPr>
              <a:t> </a:t>
            </a:r>
            <a:r>
              <a:rPr lang="en-US" altLang="ko-KR" sz="1800" dirty="0" err="1">
                <a:latin typeface="Times New Roman" panose="02020603050405020304" pitchFamily="18" charset="0"/>
                <a:cs typeface="Times New Roman" panose="02020603050405020304" pitchFamily="18" charset="0"/>
              </a:rPr>
              <a:t>quan</a:t>
            </a:r>
            <a:r>
              <a:rPr lang="en-US" altLang="ko-KR" sz="1800" dirty="0">
                <a:latin typeface="Times New Roman" panose="02020603050405020304" pitchFamily="18" charset="0"/>
                <a:cs typeface="Times New Roman" panose="02020603050405020304" pitchFamily="18" charset="0"/>
              </a:rPr>
              <a:t> </a:t>
            </a:r>
            <a:r>
              <a:rPr lang="en-US" altLang="ko-KR" sz="1800" dirty="0" err="1">
                <a:latin typeface="Times New Roman" panose="02020603050405020304" pitchFamily="18" charset="0"/>
                <a:cs typeface="Times New Roman" panose="02020603050405020304" pitchFamily="18" charset="0"/>
              </a:rPr>
              <a:t>cách</a:t>
            </a:r>
            <a:r>
              <a:rPr lang="en-US" altLang="ko-KR" sz="1800" dirty="0">
                <a:latin typeface="Times New Roman" panose="02020603050405020304" pitchFamily="18" charset="0"/>
                <a:cs typeface="Times New Roman" panose="02020603050405020304" pitchFamily="18" charset="0"/>
              </a:rPr>
              <a:t> </a:t>
            </a:r>
            <a:r>
              <a:rPr lang="en-US" altLang="ko-KR" sz="1800" dirty="0" err="1">
                <a:latin typeface="Times New Roman" panose="02020603050405020304" pitchFamily="18" charset="0"/>
                <a:cs typeface="Times New Roman" panose="02020603050405020304" pitchFamily="18" charset="0"/>
              </a:rPr>
              <a:t>sử</a:t>
            </a:r>
            <a:r>
              <a:rPr lang="en-US" altLang="ko-KR" sz="1800" dirty="0">
                <a:latin typeface="Times New Roman" panose="02020603050405020304" pitchFamily="18" charset="0"/>
                <a:cs typeface="Times New Roman" panose="02020603050405020304" pitchFamily="18" charset="0"/>
              </a:rPr>
              <a:t> </a:t>
            </a:r>
            <a:r>
              <a:rPr lang="en-US" altLang="ko-KR" sz="1800" dirty="0" err="1">
                <a:latin typeface="Times New Roman" panose="02020603050405020304" pitchFamily="18" charset="0"/>
                <a:cs typeface="Times New Roman" panose="02020603050405020304" pitchFamily="18" charset="0"/>
              </a:rPr>
              <a:t>dụng</a:t>
            </a:r>
            <a:r>
              <a:rPr lang="en-US" altLang="ko-KR" sz="1800" dirty="0">
                <a:latin typeface="Times New Roman" panose="02020603050405020304" pitchFamily="18" charset="0"/>
                <a:cs typeface="Times New Roman" panose="02020603050405020304" pitchFamily="18" charset="0"/>
              </a:rPr>
              <a:t> </a:t>
            </a:r>
            <a:r>
              <a:rPr lang="en-US" altLang="ko-KR" sz="1800" dirty="0" err="1">
                <a:latin typeface="Times New Roman" panose="02020603050405020304" pitchFamily="18" charset="0"/>
                <a:cs typeface="Times New Roman" panose="02020603050405020304" pitchFamily="18" charset="0"/>
              </a:rPr>
              <a:t>hệ</a:t>
            </a:r>
            <a:r>
              <a:rPr lang="en-US" altLang="ko-KR" sz="1800" dirty="0">
                <a:latin typeface="Times New Roman" panose="02020603050405020304" pitchFamily="18" charset="0"/>
                <a:cs typeface="Times New Roman" panose="02020603050405020304" pitchFamily="18" charset="0"/>
              </a:rPr>
              <a:t> </a:t>
            </a:r>
            <a:r>
              <a:rPr lang="en-US" altLang="ko-KR" sz="1800" dirty="0" err="1">
                <a:latin typeface="Times New Roman" panose="02020603050405020304" pitchFamily="18" charset="0"/>
                <a:cs typeface="Times New Roman" panose="02020603050405020304" pitchFamily="18" charset="0"/>
              </a:rPr>
              <a:t>thống</a:t>
            </a:r>
            <a:r>
              <a:rPr lang="en-US" altLang="ko-KR" sz="1800" dirty="0">
                <a:latin typeface="Times New Roman" panose="02020603050405020304" pitchFamily="18" charset="0"/>
                <a:cs typeface="Times New Roman" panose="02020603050405020304" pitchFamily="18" charset="0"/>
              </a:rPr>
              <a:t> SG4.</a:t>
            </a:r>
          </a:p>
          <a:p>
            <a:pPr marL="0" indent="0">
              <a:buNone/>
            </a:pPr>
            <a:endParaRPr lang="en-US" altLang="ko-KR" sz="1800" dirty="0">
              <a:solidFill>
                <a:srgbClr val="015294"/>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931334098"/>
      </p:ext>
    </p:extLst>
  </p:cSld>
  <p:clrMapOvr>
    <a:masterClrMapping/>
  </p:clrMapOvr>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 name="Picture 9"/>
          <p:cNvPicPr>
            <a:picLocks noChangeAspect="1" noChangeArrowheads="1"/>
          </p:cNvPicPr>
          <p:nvPr/>
        </p:nvPicPr>
        <p:blipFill rotWithShape="1">
          <a:blip r:embed="rId2" cstate="print">
            <a:duotone>
              <a:schemeClr val="accent1">
                <a:shade val="45000"/>
                <a:satMod val="135000"/>
              </a:schemeClr>
              <a:prstClr val="white"/>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rcRect l="20774" r="8544"/>
          <a:stretch/>
        </p:blipFill>
        <p:spPr bwMode="gray">
          <a:xfrm>
            <a:off x="2209" y="44624"/>
            <a:ext cx="9906000" cy="7104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4" name="직사각형 53"/>
          <p:cNvSpPr/>
          <p:nvPr/>
        </p:nvSpPr>
        <p:spPr>
          <a:xfrm flipV="1">
            <a:off x="-2209" y="-7621"/>
            <a:ext cx="9908209" cy="4571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prstClr val="white"/>
              </a:solidFill>
              <a:latin typeface="Times New Roman" panose="02020603050405020304" pitchFamily="18" charset="0"/>
              <a:cs typeface="Times New Roman" panose="02020603050405020304" pitchFamily="18" charset="0"/>
            </a:endParaRPr>
          </a:p>
        </p:txBody>
      </p:sp>
      <p:sp>
        <p:nvSpPr>
          <p:cNvPr id="57" name="TextBox 34"/>
          <p:cNvSpPr txBox="1">
            <a:spLocks noChangeArrowheads="1"/>
          </p:cNvSpPr>
          <p:nvPr/>
        </p:nvSpPr>
        <p:spPr bwMode="auto">
          <a:xfrm>
            <a:off x="232324" y="213807"/>
            <a:ext cx="9833244" cy="307777"/>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ko-KR" sz="2000" b="1" kern="0" spc="-4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8.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Kế</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hoạch</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triển</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khai</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trong</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tương</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lai</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và</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một</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số</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nội</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dung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khác</a:t>
            </a:r>
            <a:endParaRPr lang="ko-KR" altLang="en-US"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sp>
        <p:nvSpPr>
          <p:cNvPr id="5" name="Content Placeholder 9"/>
          <p:cNvSpPr txBox="1">
            <a:spLocks/>
          </p:cNvSpPr>
          <p:nvPr/>
        </p:nvSpPr>
        <p:spPr bwMode="auto">
          <a:xfrm>
            <a:off x="1069032" y="1000125"/>
            <a:ext cx="7772400"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514350" indent="-51435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indent="0">
              <a:buNone/>
            </a:pPr>
            <a:r>
              <a:rPr lang="en-US" altLang="ko-KR" sz="1800">
                <a:latin typeface="Times New Roman" panose="02020603050405020304" pitchFamily="18" charset="0"/>
                <a:cs typeface="Times New Roman" panose="02020603050405020304" pitchFamily="18" charset="0"/>
              </a:rPr>
              <a:t>Kế hoạch giai đoạn OAT (Kiểm thử chấp nhận vận hành)</a:t>
            </a:r>
            <a:endParaRPr lang="en-US" altLang="ko-KR" sz="1800" dirty="0">
              <a:latin typeface="Times New Roman" panose="02020603050405020304" pitchFamily="18" charset="0"/>
            </a:endParaRPr>
          </a:p>
          <a:p>
            <a:pPr marL="0" indent="0">
              <a:buNone/>
            </a:pPr>
            <a:endParaRPr lang="en-US" altLang="ko-KR" sz="1800" dirty="0">
              <a:latin typeface="Times New Roman" panose="02020603050405020304" pitchFamily="18" charset="0"/>
              <a:cs typeface="Times New Roman" panose="02020603050405020304" pitchFamily="18" charset="0"/>
            </a:endParaRPr>
          </a:p>
          <a:p>
            <a:pPr marL="0" indent="0">
              <a:buNone/>
            </a:pPr>
            <a:r>
              <a:rPr lang="en-US" altLang="ko-KR" sz="1800">
                <a:latin typeface="Times New Roman" panose="02020603050405020304" pitchFamily="18" charset="0"/>
                <a:cs typeface="Times New Roman" panose="02020603050405020304" pitchFamily="18" charset="0"/>
              </a:rPr>
              <a:t>Thời gian: Tháng 11 ~ tháng 12 năm 2016.</a:t>
            </a:r>
            <a:endParaRPr lang="en-US" altLang="ko-KR" sz="1800" dirty="0">
              <a:latin typeface="Times New Roman" panose="02020603050405020304" pitchFamily="18" charset="0"/>
              <a:cs typeface="Times New Roman" panose="02020603050405020304" pitchFamily="18" charset="0"/>
            </a:endParaRPr>
          </a:p>
          <a:p>
            <a:pPr marL="0" indent="0">
              <a:buNone/>
            </a:pPr>
            <a:endParaRPr lang="en-US" altLang="ko-KR" sz="1800" dirty="0">
              <a:latin typeface="Times New Roman" panose="02020603050405020304" pitchFamily="18" charset="0"/>
              <a:cs typeface="Times New Roman" panose="02020603050405020304" pitchFamily="18" charset="0"/>
            </a:endParaRPr>
          </a:p>
          <a:p>
            <a:pPr marL="0" indent="0">
              <a:buNone/>
            </a:pPr>
            <a:r>
              <a:rPr lang="en-US" altLang="ko-KR" sz="1800">
                <a:latin typeface="Times New Roman" panose="02020603050405020304" pitchFamily="18" charset="0"/>
                <a:cs typeface="Times New Roman" panose="02020603050405020304" pitchFamily="18" charset="0"/>
              </a:rPr>
              <a:t>Đơn vị tham gia kiểm thử</a:t>
            </a:r>
            <a:r>
              <a:rPr lang="ko-KR" altLang="en-US" sz="1800">
                <a:latin typeface="Times New Roman" panose="02020603050405020304" pitchFamily="18" charset="0"/>
                <a:cs typeface="Times New Roman" panose="02020603050405020304" pitchFamily="18" charset="0"/>
              </a:rPr>
              <a:t> </a:t>
            </a:r>
            <a:r>
              <a:rPr lang="en-US" altLang="ko-KR" sz="1800">
                <a:latin typeface="Times New Roman" panose="02020603050405020304" pitchFamily="18" charset="0"/>
                <a:cs typeface="Times New Roman" panose="02020603050405020304" pitchFamily="18" charset="0"/>
              </a:rPr>
              <a:t>: Vụ/Cục/Cơ quan thuộc NHNN, Chi nhánh NHNN, Tất cả các đơn vị báo cáo.</a:t>
            </a:r>
            <a:endParaRPr lang="en-US" altLang="ko-KR" sz="1800" dirty="0">
              <a:latin typeface="Times New Roman" panose="02020603050405020304" pitchFamily="18" charset="0"/>
              <a:cs typeface="Times New Roman" panose="02020603050405020304" pitchFamily="18" charset="0"/>
            </a:endParaRPr>
          </a:p>
          <a:p>
            <a:pPr marL="0" indent="0">
              <a:buNone/>
            </a:pPr>
            <a:r>
              <a:rPr lang="en-US" altLang="ko-KR" sz="1800">
                <a:latin typeface="Times New Roman" panose="02020603050405020304" pitchFamily="18" charset="0"/>
                <a:cs typeface="Times New Roman" panose="02020603050405020304" pitchFamily="18" charset="0"/>
              </a:rPr>
              <a:t>Đơn vị thực hiện: Cục CNTH NHNN, Ban Quản lý Dự án thuộc NHNN, Nhà thầu WINOMI.</a:t>
            </a:r>
          </a:p>
          <a:p>
            <a:pPr marL="0" indent="0">
              <a:buNone/>
            </a:pPr>
            <a:endParaRPr lang="en-US" altLang="ko-KR" sz="1800" dirty="0">
              <a:latin typeface="Times New Roman" panose="02020603050405020304" pitchFamily="18" charset="0"/>
              <a:cs typeface="Times New Roman" panose="02020603050405020304" pitchFamily="18" charset="0"/>
            </a:endParaRPr>
          </a:p>
          <a:p>
            <a:pPr marL="0" indent="0">
              <a:buNone/>
            </a:pPr>
            <a:r>
              <a:rPr lang="en-US" altLang="ko-KR" sz="1800">
                <a:latin typeface="Times New Roman" panose="02020603050405020304" pitchFamily="18" charset="0"/>
                <a:cs typeface="Times New Roman" panose="02020603050405020304" pitchFamily="18" charset="0"/>
              </a:rPr>
              <a:t>Các công việc chủ yếu trong giai đoạn OAT.</a:t>
            </a:r>
            <a:endParaRPr lang="en-US" altLang="ko-KR" sz="1800" dirty="0">
              <a:latin typeface="Times New Roman" panose="02020603050405020304" pitchFamily="18" charset="0"/>
              <a:cs typeface="Times New Roman" panose="02020603050405020304" pitchFamily="18" charset="0"/>
            </a:endParaRPr>
          </a:p>
          <a:p>
            <a:pPr marL="0" indent="0">
              <a:buNone/>
            </a:pPr>
            <a:r>
              <a:rPr lang="en-US" altLang="ko-KR" sz="1800">
                <a:latin typeface="Times New Roman" panose="02020603050405020304" pitchFamily="18" charset="0"/>
                <a:cs typeface="Times New Roman" panose="02020603050405020304" pitchFamily="18" charset="0"/>
              </a:rPr>
              <a:t>Thu thập báo cáo trên môi trường vận hành.</a:t>
            </a:r>
            <a:endParaRPr lang="en-US" altLang="ko-KR" sz="1800" dirty="0">
              <a:latin typeface="Times New Roman" panose="02020603050405020304" pitchFamily="18" charset="0"/>
              <a:cs typeface="Times New Roman" panose="02020603050405020304" pitchFamily="18" charset="0"/>
            </a:endParaRPr>
          </a:p>
          <a:p>
            <a:pPr marL="0" indent="0">
              <a:buNone/>
            </a:pPr>
            <a:r>
              <a:rPr lang="en-US" altLang="ko-KR" sz="1800">
                <a:latin typeface="Times New Roman" panose="02020603050405020304" pitchFamily="18" charset="0"/>
                <a:cs typeface="Times New Roman" panose="02020603050405020304" pitchFamily="18" charset="0"/>
              </a:rPr>
              <a:t>Chuẩn bị vận hành thực tế</a:t>
            </a:r>
            <a:endParaRPr lang="en-US" altLang="ko-KR" sz="1800" dirty="0">
              <a:latin typeface="Times New Roman" panose="02020603050405020304" pitchFamily="18" charset="0"/>
              <a:cs typeface="Times New Roman" panose="02020603050405020304" pitchFamily="18" charset="0"/>
            </a:endParaRPr>
          </a:p>
          <a:p>
            <a:pPr marL="0" indent="0">
              <a:buNone/>
            </a:pPr>
            <a:endParaRPr lang="en-US" altLang="ko-KR" sz="1800" dirty="0">
              <a:solidFill>
                <a:srgbClr val="015294"/>
              </a:solidFill>
              <a:latin typeface="Times New Roman" panose="02020603050405020304" pitchFamily="18" charset="0"/>
              <a:cs typeface="Times New Roman" panose="02020603050405020304" pitchFamily="18" charset="0"/>
            </a:endParaRPr>
          </a:p>
          <a:p>
            <a:pPr>
              <a:buFontTx/>
              <a:buNone/>
            </a:pPr>
            <a:endParaRPr lang="en-US" altLang="ko-KR" sz="1800" dirty="0">
              <a:solidFill>
                <a:srgbClr val="015294"/>
              </a:solidFill>
              <a:latin typeface="Times New Roman" panose="02020603050405020304" pitchFamily="18" charset="0"/>
              <a:cs typeface="Times New Roman" panose="02020603050405020304" pitchFamily="18" charset="0"/>
            </a:endParaRPr>
          </a:p>
          <a:p>
            <a:pPr>
              <a:buFontTx/>
              <a:buNone/>
            </a:pPr>
            <a:endParaRPr lang="en-US" altLang="ko-KR" sz="1800" dirty="0">
              <a:solidFill>
                <a:srgbClr val="015294"/>
              </a:solidFill>
              <a:latin typeface="Times New Roman" panose="02020603050405020304" pitchFamily="18" charset="0"/>
              <a:cs typeface="Times New Roman" panose="02020603050405020304" pitchFamily="18" charset="0"/>
            </a:endParaRPr>
          </a:p>
          <a:p>
            <a:pPr>
              <a:buFontTx/>
              <a:buNone/>
            </a:pPr>
            <a:endParaRPr lang="en-US" altLang="ko-KR" sz="1800" dirty="0">
              <a:solidFill>
                <a:srgbClr val="015294"/>
              </a:solidFill>
              <a:latin typeface="Times New Roman" panose="02020603050405020304" pitchFamily="18" charset="0"/>
              <a:cs typeface="Times New Roman" panose="02020603050405020304" pitchFamily="18" charset="0"/>
            </a:endParaRPr>
          </a:p>
          <a:p>
            <a:pPr>
              <a:buFontTx/>
              <a:buAutoNum type="arabicPeriod"/>
            </a:pPr>
            <a:endParaRPr lang="en-US" altLang="ko-KR" sz="1800" dirty="0">
              <a:solidFill>
                <a:srgbClr val="015294"/>
              </a:solidFill>
              <a:latin typeface="Times New Roman" panose="02020603050405020304" pitchFamily="18" charset="0"/>
              <a:cs typeface="Times New Roman" panose="02020603050405020304" pitchFamily="18" charset="0"/>
            </a:endParaRPr>
          </a:p>
          <a:p>
            <a:pPr>
              <a:buFontTx/>
              <a:buAutoNum type="arabicPeriod"/>
            </a:pPr>
            <a:endParaRPr lang="en-US" altLang="ko-KR" sz="1800" dirty="0">
              <a:solidFill>
                <a:srgbClr val="015294"/>
              </a:solidFill>
              <a:latin typeface="Times New Roman" panose="02020603050405020304" pitchFamily="18" charset="0"/>
              <a:cs typeface="Times New Roman" panose="02020603050405020304" pitchFamily="18" charset="0"/>
            </a:endParaRPr>
          </a:p>
          <a:p>
            <a:pPr>
              <a:buFontTx/>
              <a:buAutoNum type="arabicPeriod"/>
            </a:pPr>
            <a:endParaRPr lang="en-US" altLang="ko-KR" sz="1800" dirty="0">
              <a:solidFill>
                <a:srgbClr val="015294"/>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75103510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 name="Picture 9"/>
          <p:cNvPicPr>
            <a:picLocks noChangeAspect="1" noChangeArrowheads="1"/>
          </p:cNvPicPr>
          <p:nvPr/>
        </p:nvPicPr>
        <p:blipFill rotWithShape="1">
          <a:blip r:embed="rId2" cstate="print">
            <a:duotone>
              <a:schemeClr val="accent1">
                <a:shade val="45000"/>
                <a:satMod val="135000"/>
              </a:schemeClr>
              <a:prstClr val="white"/>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rcRect l="20774" r="8544"/>
          <a:stretch/>
        </p:blipFill>
        <p:spPr bwMode="gray">
          <a:xfrm>
            <a:off x="2209" y="44624"/>
            <a:ext cx="9906000" cy="7104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4" name="직사각형 53"/>
          <p:cNvSpPr/>
          <p:nvPr/>
        </p:nvSpPr>
        <p:spPr>
          <a:xfrm flipV="1">
            <a:off x="-2209" y="-7621"/>
            <a:ext cx="9908209" cy="4571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prstClr val="white"/>
              </a:solidFill>
              <a:latin typeface="Times New Roman" panose="02020603050405020304" pitchFamily="18" charset="0"/>
              <a:cs typeface="Times New Roman" panose="02020603050405020304" pitchFamily="18" charset="0"/>
            </a:endParaRPr>
          </a:p>
        </p:txBody>
      </p:sp>
      <p:sp>
        <p:nvSpPr>
          <p:cNvPr id="7" name="TextBox 34"/>
          <p:cNvSpPr txBox="1">
            <a:spLocks noChangeArrowheads="1"/>
          </p:cNvSpPr>
          <p:nvPr/>
        </p:nvSpPr>
        <p:spPr bwMode="auto">
          <a:xfrm>
            <a:off x="200472" y="240903"/>
            <a:ext cx="9833244" cy="307777"/>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en-US" sz="2000" b="1" dirty="0">
                <a:solidFill>
                  <a:prstClr val="white"/>
                </a:solidFill>
                <a:latin typeface="Times New Roman" pitchFamily="18" charset="0"/>
                <a:ea typeface="Gill Sans" charset="0"/>
                <a:cs typeface="Times New Roman" pitchFamily="18" charset="0"/>
                <a:sym typeface="Gill Sans" charset="0"/>
              </a:rPr>
              <a:t>2.2. </a:t>
            </a:r>
            <a:r>
              <a:rPr lang="en-US" altLang="en-US" sz="2000" b="1" dirty="0" err="1">
                <a:solidFill>
                  <a:prstClr val="white"/>
                </a:solidFill>
                <a:latin typeface="Times New Roman" pitchFamily="18" charset="0"/>
                <a:ea typeface="Gill Sans" charset="0"/>
                <a:cs typeface="Times New Roman" pitchFamily="18" charset="0"/>
                <a:sym typeface="Gill Sans" charset="0"/>
              </a:rPr>
              <a:t>Quy</a:t>
            </a:r>
            <a:r>
              <a:rPr lang="en-US" altLang="en-US" sz="2000" b="1" dirty="0">
                <a:solidFill>
                  <a:prstClr val="white"/>
                </a:solidFill>
                <a:latin typeface="Times New Roman" pitchFamily="18" charset="0"/>
                <a:ea typeface="Gill Sans" charset="0"/>
                <a:cs typeface="Times New Roman" pitchFamily="18" charset="0"/>
                <a:sym typeface="Gill Sans" charset="0"/>
              </a:rPr>
              <a:t> </a:t>
            </a:r>
            <a:r>
              <a:rPr lang="en-US" altLang="en-US" sz="2000" b="1" dirty="0" err="1">
                <a:solidFill>
                  <a:prstClr val="white"/>
                </a:solidFill>
                <a:latin typeface="Times New Roman" pitchFamily="18" charset="0"/>
                <a:ea typeface="Gill Sans" charset="0"/>
                <a:cs typeface="Times New Roman" pitchFamily="18" charset="0"/>
                <a:sym typeface="Gill Sans" charset="0"/>
              </a:rPr>
              <a:t>định</a:t>
            </a:r>
            <a:r>
              <a:rPr lang="en-US" altLang="en-US" sz="2000" b="1" dirty="0">
                <a:solidFill>
                  <a:prstClr val="white"/>
                </a:solidFill>
                <a:latin typeface="Times New Roman" pitchFamily="18" charset="0"/>
                <a:ea typeface="Gill Sans" charset="0"/>
                <a:cs typeface="Times New Roman" pitchFamily="18" charset="0"/>
                <a:sym typeface="Gill Sans" charset="0"/>
              </a:rPr>
              <a:t> </a:t>
            </a:r>
            <a:r>
              <a:rPr lang="en-US" altLang="en-US" sz="2000" b="1" dirty="0" err="1">
                <a:solidFill>
                  <a:prstClr val="white"/>
                </a:solidFill>
                <a:latin typeface="Times New Roman" pitchFamily="18" charset="0"/>
                <a:ea typeface="Gill Sans" charset="0"/>
                <a:cs typeface="Times New Roman" pitchFamily="18" charset="0"/>
                <a:sym typeface="Gill Sans" charset="0"/>
              </a:rPr>
              <a:t>về</a:t>
            </a:r>
            <a:r>
              <a:rPr lang="en-US" altLang="en-US" sz="2000" b="1" dirty="0">
                <a:solidFill>
                  <a:prstClr val="white"/>
                </a:solidFill>
                <a:latin typeface="Times New Roman" pitchFamily="18" charset="0"/>
                <a:ea typeface="Gill Sans" charset="0"/>
                <a:cs typeface="Times New Roman" pitchFamily="18" charset="0"/>
                <a:sym typeface="Gill Sans" charset="0"/>
              </a:rPr>
              <a:t> </a:t>
            </a:r>
            <a:r>
              <a:rPr lang="en-US" altLang="en-US" sz="2000" b="1" dirty="0" err="1">
                <a:solidFill>
                  <a:prstClr val="white"/>
                </a:solidFill>
                <a:latin typeface="Times New Roman" pitchFamily="18" charset="0"/>
                <a:ea typeface="Gill Sans" charset="0"/>
                <a:cs typeface="Times New Roman" pitchFamily="18" charset="0"/>
                <a:sym typeface="Gill Sans" charset="0"/>
              </a:rPr>
              <a:t>tên</a:t>
            </a:r>
            <a:r>
              <a:rPr lang="en-US" altLang="en-US" sz="2000" b="1" dirty="0">
                <a:solidFill>
                  <a:prstClr val="white"/>
                </a:solidFill>
                <a:latin typeface="Times New Roman" pitchFamily="18" charset="0"/>
                <a:ea typeface="Gill Sans" charset="0"/>
                <a:cs typeface="Times New Roman" pitchFamily="18" charset="0"/>
                <a:sym typeface="Gill Sans" charset="0"/>
              </a:rPr>
              <a:t> file </a:t>
            </a:r>
            <a:r>
              <a:rPr lang="en-US" altLang="en-US" sz="2000" b="1" dirty="0" err="1">
                <a:solidFill>
                  <a:prstClr val="white"/>
                </a:solidFill>
                <a:latin typeface="Times New Roman" pitchFamily="18" charset="0"/>
                <a:ea typeface="Gill Sans" charset="0"/>
                <a:cs typeface="Times New Roman" pitchFamily="18" charset="0"/>
                <a:sym typeface="Gill Sans" charset="0"/>
              </a:rPr>
              <a:t>báo</a:t>
            </a:r>
            <a:r>
              <a:rPr lang="en-US" altLang="en-US" sz="2000" b="1" dirty="0">
                <a:solidFill>
                  <a:prstClr val="white"/>
                </a:solidFill>
                <a:latin typeface="Times New Roman" pitchFamily="18" charset="0"/>
                <a:ea typeface="Gill Sans" charset="0"/>
                <a:cs typeface="Times New Roman" pitchFamily="18" charset="0"/>
                <a:sym typeface="Gill Sans" charset="0"/>
              </a:rPr>
              <a:t> </a:t>
            </a:r>
            <a:r>
              <a:rPr lang="en-US" altLang="en-US" sz="2000" b="1" dirty="0" err="1">
                <a:solidFill>
                  <a:prstClr val="white"/>
                </a:solidFill>
                <a:latin typeface="Times New Roman" pitchFamily="18" charset="0"/>
                <a:ea typeface="Gill Sans" charset="0"/>
                <a:cs typeface="Times New Roman" pitchFamily="18" charset="0"/>
                <a:sym typeface="Gill Sans" charset="0"/>
              </a:rPr>
              <a:t>cáo</a:t>
            </a:r>
            <a:endParaRPr lang="ko-KR" altLang="en-US"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sp>
        <p:nvSpPr>
          <p:cNvPr id="8" name="직사각형 7"/>
          <p:cNvSpPr/>
          <p:nvPr/>
        </p:nvSpPr>
        <p:spPr>
          <a:xfrm>
            <a:off x="172277" y="1327868"/>
            <a:ext cx="9581322" cy="5125941"/>
          </a:xfrm>
          <a:prstGeom prst="rect">
            <a:avLst/>
          </a:prstGeom>
          <a:noFill/>
          <a:ln w="3175">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rgbClr val="1F497D">
                  <a:lumMod val="60000"/>
                  <a:lumOff val="40000"/>
                </a:srgbClr>
              </a:solidFill>
            </a:endParaRPr>
          </a:p>
        </p:txBody>
      </p:sp>
      <p:graphicFrame>
        <p:nvGraphicFramePr>
          <p:cNvPr id="9" name="Table 11"/>
          <p:cNvGraphicFramePr>
            <a:graphicFrameLocks noGrp="1"/>
          </p:cNvGraphicFramePr>
          <p:nvPr>
            <p:extLst>
              <p:ext uri="{D42A27DB-BD31-4B8C-83A1-F6EECF244321}">
                <p14:modId xmlns:p14="http://schemas.microsoft.com/office/powerpoint/2010/main" val="1436766416"/>
              </p:ext>
            </p:extLst>
          </p:nvPr>
        </p:nvGraphicFramePr>
        <p:xfrm>
          <a:off x="1143000" y="1885950"/>
          <a:ext cx="7000875" cy="3853836"/>
        </p:xfrm>
        <a:graphic>
          <a:graphicData uri="http://schemas.openxmlformats.org/drawingml/2006/table">
            <a:tbl>
              <a:tblPr firstRow="1" bandRow="1">
                <a:tableStyleId>{5C22544A-7EE6-4342-B048-85BDC9FD1C3A}</a:tableStyleId>
              </a:tblPr>
              <a:tblGrid>
                <a:gridCol w="1214440">
                  <a:extLst>
                    <a:ext uri="{9D8B030D-6E8A-4147-A177-3AD203B41FA5}">
                      <a16:colId xmlns="" xmlns:a16="http://schemas.microsoft.com/office/drawing/2014/main" val="20000"/>
                    </a:ext>
                  </a:extLst>
                </a:gridCol>
                <a:gridCol w="2928936">
                  <a:extLst>
                    <a:ext uri="{9D8B030D-6E8A-4147-A177-3AD203B41FA5}">
                      <a16:colId xmlns="" xmlns:a16="http://schemas.microsoft.com/office/drawing/2014/main" val="20001"/>
                    </a:ext>
                  </a:extLst>
                </a:gridCol>
                <a:gridCol w="2857499">
                  <a:extLst>
                    <a:ext uri="{9D8B030D-6E8A-4147-A177-3AD203B41FA5}">
                      <a16:colId xmlns="" xmlns:a16="http://schemas.microsoft.com/office/drawing/2014/main" val="20002"/>
                    </a:ext>
                  </a:extLst>
                </a:gridCol>
              </a:tblGrid>
              <a:tr h="428628">
                <a:tc>
                  <a:txBody>
                    <a:bodyPr/>
                    <a:lstStyle/>
                    <a:p>
                      <a:pPr algn="ctr"/>
                      <a:r>
                        <a:rPr lang="en-US" sz="2000" dirty="0">
                          <a:latin typeface="Times New Roman" pitchFamily="18" charset="0"/>
                          <a:cs typeface="Times New Roman" pitchFamily="18" charset="0"/>
                        </a:rPr>
                        <a:t>STT</a:t>
                      </a:r>
                    </a:p>
                  </a:txBody>
                  <a:tcPr marL="91439" marR="91439"/>
                </a:tc>
                <a:tc>
                  <a:txBody>
                    <a:bodyPr/>
                    <a:lstStyle/>
                    <a:p>
                      <a:pPr algn="ctr"/>
                      <a:r>
                        <a:rPr lang="en-US" sz="2000" dirty="0" err="1">
                          <a:latin typeface="Times New Roman" pitchFamily="18" charset="0"/>
                          <a:cs typeface="Times New Roman" pitchFamily="18" charset="0"/>
                        </a:rPr>
                        <a:t>Kỳ</a:t>
                      </a:r>
                      <a:r>
                        <a:rPr lang="en-US" sz="2000" baseline="0" dirty="0">
                          <a:latin typeface="Times New Roman" pitchFamily="18" charset="0"/>
                          <a:cs typeface="Times New Roman" pitchFamily="18" charset="0"/>
                        </a:rPr>
                        <a:t> </a:t>
                      </a:r>
                      <a:r>
                        <a:rPr lang="en-US" sz="2000" baseline="0" dirty="0" err="1">
                          <a:latin typeface="Times New Roman" pitchFamily="18" charset="0"/>
                          <a:cs typeface="Times New Roman" pitchFamily="18" charset="0"/>
                        </a:rPr>
                        <a:t>báo</a:t>
                      </a:r>
                      <a:r>
                        <a:rPr lang="en-US" sz="2000" baseline="0" dirty="0">
                          <a:latin typeface="Times New Roman" pitchFamily="18" charset="0"/>
                          <a:cs typeface="Times New Roman" pitchFamily="18" charset="0"/>
                        </a:rPr>
                        <a:t> </a:t>
                      </a:r>
                      <a:r>
                        <a:rPr lang="en-US" sz="2000" baseline="0" dirty="0" err="1">
                          <a:latin typeface="Times New Roman" pitchFamily="18" charset="0"/>
                          <a:cs typeface="Times New Roman" pitchFamily="18" charset="0"/>
                        </a:rPr>
                        <a:t>cáo</a:t>
                      </a:r>
                      <a:endParaRPr lang="en-US" sz="2000" dirty="0">
                        <a:latin typeface="Times New Roman" pitchFamily="18" charset="0"/>
                        <a:cs typeface="Times New Roman" pitchFamily="18" charset="0"/>
                      </a:endParaRPr>
                    </a:p>
                  </a:txBody>
                  <a:tcPr marL="91439" marR="91439"/>
                </a:tc>
                <a:tc>
                  <a:txBody>
                    <a:bodyPr/>
                    <a:lstStyle/>
                    <a:p>
                      <a:pPr algn="ctr"/>
                      <a:r>
                        <a:rPr lang="en-US" sz="2000" dirty="0" err="1">
                          <a:latin typeface="Times New Roman" pitchFamily="18" charset="0"/>
                          <a:cs typeface="Times New Roman" pitchFamily="18" charset="0"/>
                        </a:rPr>
                        <a:t>Mã</a:t>
                      </a:r>
                      <a:r>
                        <a:rPr lang="en-US" sz="2000" baseline="0" dirty="0">
                          <a:latin typeface="Times New Roman" pitchFamily="18" charset="0"/>
                          <a:cs typeface="Times New Roman" pitchFamily="18" charset="0"/>
                        </a:rPr>
                        <a:t> </a:t>
                      </a:r>
                      <a:r>
                        <a:rPr lang="en-US" sz="2000" baseline="0" dirty="0" err="1">
                          <a:latin typeface="Times New Roman" pitchFamily="18" charset="0"/>
                          <a:cs typeface="Times New Roman" pitchFamily="18" charset="0"/>
                        </a:rPr>
                        <a:t>kỳ</a:t>
                      </a:r>
                      <a:r>
                        <a:rPr lang="en-US" sz="2000" baseline="0" dirty="0">
                          <a:latin typeface="Times New Roman" pitchFamily="18" charset="0"/>
                          <a:cs typeface="Times New Roman" pitchFamily="18" charset="0"/>
                        </a:rPr>
                        <a:t> </a:t>
                      </a:r>
                      <a:r>
                        <a:rPr lang="en-US" sz="2000" baseline="0" dirty="0" err="1">
                          <a:latin typeface="Times New Roman" pitchFamily="18" charset="0"/>
                          <a:cs typeface="Times New Roman" pitchFamily="18" charset="0"/>
                        </a:rPr>
                        <a:t>báo</a:t>
                      </a:r>
                      <a:r>
                        <a:rPr lang="en-US" sz="2000" baseline="0" dirty="0">
                          <a:latin typeface="Times New Roman" pitchFamily="18" charset="0"/>
                          <a:cs typeface="Times New Roman" pitchFamily="18" charset="0"/>
                        </a:rPr>
                        <a:t> </a:t>
                      </a:r>
                      <a:r>
                        <a:rPr lang="en-US" sz="2000" baseline="0" dirty="0" err="1">
                          <a:latin typeface="Times New Roman" pitchFamily="18" charset="0"/>
                          <a:cs typeface="Times New Roman" pitchFamily="18" charset="0"/>
                        </a:rPr>
                        <a:t>cáo</a:t>
                      </a:r>
                      <a:endParaRPr lang="en-US" sz="2000" dirty="0">
                        <a:latin typeface="Times New Roman" pitchFamily="18" charset="0"/>
                        <a:cs typeface="Times New Roman" pitchFamily="18" charset="0"/>
                      </a:endParaRPr>
                    </a:p>
                  </a:txBody>
                  <a:tcPr marL="91439" marR="91439"/>
                </a:tc>
                <a:extLst>
                  <a:ext uri="{0D108BD9-81ED-4DB2-BD59-A6C34878D82A}">
                    <a16:rowId xmlns="" xmlns:a16="http://schemas.microsoft.com/office/drawing/2014/main" val="10000"/>
                  </a:ext>
                </a:extLst>
              </a:tr>
              <a:tr h="342902">
                <a:tc>
                  <a:txBody>
                    <a:bodyPr/>
                    <a:lstStyle/>
                    <a:p>
                      <a:pPr algn="ctr">
                        <a:lnSpc>
                          <a:spcPct val="100000"/>
                        </a:lnSpc>
                      </a:pPr>
                      <a:r>
                        <a:rPr lang="pt-BR" sz="2000" dirty="0">
                          <a:solidFill>
                            <a:srgbClr val="000000"/>
                          </a:solidFill>
                          <a:latin typeface="Times New Roman" pitchFamily="18" charset="0"/>
                          <a:cs typeface="Times New Roman" pitchFamily="18" charset="0"/>
                        </a:rPr>
                        <a:t>1</a:t>
                      </a:r>
                      <a:endParaRPr lang="en-US" sz="2000" dirty="0">
                        <a:latin typeface="Times New Roman" pitchFamily="18" charset="0"/>
                        <a:cs typeface="Times New Roman" pitchFamily="18" charset="0"/>
                      </a:endParaRPr>
                    </a:p>
                  </a:txBody>
                  <a:tcPr marL="68580" marR="68580" marT="0" marB="0"/>
                </a:tc>
                <a:tc>
                  <a:txBody>
                    <a:bodyPr/>
                    <a:lstStyle/>
                    <a:p>
                      <a:pPr>
                        <a:lnSpc>
                          <a:spcPct val="100000"/>
                        </a:lnSpc>
                      </a:pPr>
                      <a:r>
                        <a:rPr lang="pt-BR" sz="2000" dirty="0">
                          <a:solidFill>
                            <a:srgbClr val="000000"/>
                          </a:solidFill>
                          <a:latin typeface="Times New Roman" pitchFamily="18" charset="0"/>
                          <a:cs typeface="Times New Roman" pitchFamily="18" charset="0"/>
                        </a:rPr>
                        <a:t>Ngày</a:t>
                      </a:r>
                      <a:endParaRPr lang="en-US" sz="2000" dirty="0">
                        <a:latin typeface="Times New Roman" pitchFamily="18" charset="0"/>
                        <a:cs typeface="Times New Roman" pitchFamily="18" charset="0"/>
                      </a:endParaRPr>
                    </a:p>
                  </a:txBody>
                  <a:tcPr marL="68580" marR="68580" marT="0" marB="0"/>
                </a:tc>
                <a:tc>
                  <a:txBody>
                    <a:bodyPr/>
                    <a:lstStyle/>
                    <a:p>
                      <a:pPr algn="ctr">
                        <a:lnSpc>
                          <a:spcPct val="100000"/>
                        </a:lnSpc>
                      </a:pPr>
                      <a:r>
                        <a:rPr lang="pt-BR" sz="2000">
                          <a:solidFill>
                            <a:srgbClr val="000000"/>
                          </a:solidFill>
                          <a:latin typeface="Times New Roman" pitchFamily="18" charset="0"/>
                          <a:cs typeface="Times New Roman" pitchFamily="18" charset="0"/>
                        </a:rPr>
                        <a:t>1</a:t>
                      </a:r>
                      <a:endParaRPr lang="en-US" sz="2000">
                        <a:latin typeface="Times New Roman" pitchFamily="18" charset="0"/>
                        <a:cs typeface="Times New Roman" pitchFamily="18" charset="0"/>
                      </a:endParaRPr>
                    </a:p>
                  </a:txBody>
                  <a:tcPr marL="68580" marR="68580" marT="0" marB="0"/>
                </a:tc>
                <a:extLst>
                  <a:ext uri="{0D108BD9-81ED-4DB2-BD59-A6C34878D82A}">
                    <a16:rowId xmlns="" xmlns:a16="http://schemas.microsoft.com/office/drawing/2014/main" val="10001"/>
                  </a:ext>
                </a:extLst>
              </a:tr>
              <a:tr h="342902">
                <a:tc>
                  <a:txBody>
                    <a:bodyPr/>
                    <a:lstStyle/>
                    <a:p>
                      <a:pPr algn="ctr">
                        <a:lnSpc>
                          <a:spcPct val="100000"/>
                        </a:lnSpc>
                      </a:pPr>
                      <a:r>
                        <a:rPr lang="pt-BR" sz="2000">
                          <a:solidFill>
                            <a:srgbClr val="000000"/>
                          </a:solidFill>
                          <a:latin typeface="Times New Roman" pitchFamily="18" charset="0"/>
                          <a:cs typeface="Times New Roman" pitchFamily="18" charset="0"/>
                        </a:rPr>
                        <a:t>2</a:t>
                      </a:r>
                      <a:endParaRPr lang="en-US" sz="2000">
                        <a:latin typeface="Times New Roman" pitchFamily="18" charset="0"/>
                        <a:cs typeface="Times New Roman" pitchFamily="18" charset="0"/>
                      </a:endParaRPr>
                    </a:p>
                  </a:txBody>
                  <a:tcPr marL="68580" marR="68580" marT="0" marB="0"/>
                </a:tc>
                <a:tc>
                  <a:txBody>
                    <a:bodyPr/>
                    <a:lstStyle/>
                    <a:p>
                      <a:pPr>
                        <a:lnSpc>
                          <a:spcPct val="100000"/>
                        </a:lnSpc>
                      </a:pPr>
                      <a:r>
                        <a:rPr lang="pt-BR" sz="2000" dirty="0">
                          <a:solidFill>
                            <a:srgbClr val="000000"/>
                          </a:solidFill>
                          <a:latin typeface="Times New Roman" pitchFamily="18" charset="0"/>
                          <a:cs typeface="Times New Roman" pitchFamily="18" charset="0"/>
                        </a:rPr>
                        <a:t>3 kỳ/tháng</a:t>
                      </a:r>
                      <a:endParaRPr lang="en-US" sz="2000" dirty="0">
                        <a:latin typeface="Times New Roman" pitchFamily="18" charset="0"/>
                        <a:cs typeface="Times New Roman" pitchFamily="18" charset="0"/>
                      </a:endParaRPr>
                    </a:p>
                  </a:txBody>
                  <a:tcPr marL="68580" marR="68580" marT="0" marB="0"/>
                </a:tc>
                <a:tc>
                  <a:txBody>
                    <a:bodyPr/>
                    <a:lstStyle/>
                    <a:p>
                      <a:pPr algn="ctr">
                        <a:lnSpc>
                          <a:spcPct val="100000"/>
                        </a:lnSpc>
                      </a:pPr>
                      <a:r>
                        <a:rPr lang="pt-BR" sz="2000">
                          <a:solidFill>
                            <a:srgbClr val="000000"/>
                          </a:solidFill>
                          <a:latin typeface="Times New Roman" pitchFamily="18" charset="0"/>
                          <a:cs typeface="Times New Roman" pitchFamily="18" charset="0"/>
                        </a:rPr>
                        <a:t>2</a:t>
                      </a:r>
                      <a:endParaRPr lang="en-US" sz="2000">
                        <a:latin typeface="Times New Roman" pitchFamily="18" charset="0"/>
                        <a:cs typeface="Times New Roman" pitchFamily="18" charset="0"/>
                      </a:endParaRPr>
                    </a:p>
                  </a:txBody>
                  <a:tcPr marL="68580" marR="68580" marT="0" marB="0"/>
                </a:tc>
                <a:extLst>
                  <a:ext uri="{0D108BD9-81ED-4DB2-BD59-A6C34878D82A}">
                    <a16:rowId xmlns="" xmlns:a16="http://schemas.microsoft.com/office/drawing/2014/main" val="10002"/>
                  </a:ext>
                </a:extLst>
              </a:tr>
              <a:tr h="342902">
                <a:tc>
                  <a:txBody>
                    <a:bodyPr/>
                    <a:lstStyle/>
                    <a:p>
                      <a:pPr algn="ctr">
                        <a:lnSpc>
                          <a:spcPct val="100000"/>
                        </a:lnSpc>
                      </a:pPr>
                      <a:r>
                        <a:rPr lang="pt-BR" sz="2000">
                          <a:solidFill>
                            <a:srgbClr val="000000"/>
                          </a:solidFill>
                          <a:latin typeface="Times New Roman" pitchFamily="18" charset="0"/>
                          <a:cs typeface="Times New Roman" pitchFamily="18" charset="0"/>
                        </a:rPr>
                        <a:t>3</a:t>
                      </a:r>
                      <a:endParaRPr lang="en-US" sz="2000">
                        <a:latin typeface="Times New Roman" pitchFamily="18" charset="0"/>
                        <a:cs typeface="Times New Roman" pitchFamily="18" charset="0"/>
                      </a:endParaRPr>
                    </a:p>
                  </a:txBody>
                  <a:tcPr marL="68580" marR="68580" marT="0" marB="0"/>
                </a:tc>
                <a:tc>
                  <a:txBody>
                    <a:bodyPr/>
                    <a:lstStyle/>
                    <a:p>
                      <a:pPr>
                        <a:lnSpc>
                          <a:spcPct val="100000"/>
                        </a:lnSpc>
                      </a:pPr>
                      <a:r>
                        <a:rPr lang="pt-BR" sz="2000" dirty="0">
                          <a:solidFill>
                            <a:srgbClr val="000000"/>
                          </a:solidFill>
                          <a:latin typeface="Times New Roman" pitchFamily="18" charset="0"/>
                          <a:cs typeface="Times New Roman" pitchFamily="18" charset="0"/>
                        </a:rPr>
                        <a:t>2 kỳ/ tháng</a:t>
                      </a:r>
                      <a:endParaRPr lang="en-US" sz="2000" dirty="0">
                        <a:latin typeface="Times New Roman" pitchFamily="18" charset="0"/>
                        <a:cs typeface="Times New Roman" pitchFamily="18" charset="0"/>
                      </a:endParaRPr>
                    </a:p>
                  </a:txBody>
                  <a:tcPr marL="68580" marR="68580" marT="0" marB="0"/>
                </a:tc>
                <a:tc>
                  <a:txBody>
                    <a:bodyPr/>
                    <a:lstStyle/>
                    <a:p>
                      <a:pPr algn="ctr">
                        <a:lnSpc>
                          <a:spcPct val="100000"/>
                        </a:lnSpc>
                      </a:pPr>
                      <a:r>
                        <a:rPr lang="pt-BR" sz="2000" dirty="0">
                          <a:solidFill>
                            <a:srgbClr val="000000"/>
                          </a:solidFill>
                          <a:latin typeface="Times New Roman" pitchFamily="18" charset="0"/>
                          <a:cs typeface="Times New Roman" pitchFamily="18" charset="0"/>
                        </a:rPr>
                        <a:t>3</a:t>
                      </a:r>
                      <a:endParaRPr lang="en-US" sz="2000" dirty="0">
                        <a:latin typeface="Times New Roman" pitchFamily="18" charset="0"/>
                        <a:cs typeface="Times New Roman" pitchFamily="18" charset="0"/>
                      </a:endParaRPr>
                    </a:p>
                  </a:txBody>
                  <a:tcPr marL="68580" marR="68580" marT="0" marB="0"/>
                </a:tc>
                <a:extLst>
                  <a:ext uri="{0D108BD9-81ED-4DB2-BD59-A6C34878D82A}">
                    <a16:rowId xmlns="" xmlns:a16="http://schemas.microsoft.com/office/drawing/2014/main" val="10003"/>
                  </a:ext>
                </a:extLst>
              </a:tr>
              <a:tr h="342902">
                <a:tc>
                  <a:txBody>
                    <a:bodyPr/>
                    <a:lstStyle/>
                    <a:p>
                      <a:pPr algn="ctr">
                        <a:lnSpc>
                          <a:spcPct val="100000"/>
                        </a:lnSpc>
                      </a:pPr>
                      <a:r>
                        <a:rPr lang="pt-BR" sz="2000">
                          <a:solidFill>
                            <a:srgbClr val="000000"/>
                          </a:solidFill>
                          <a:latin typeface="Times New Roman" pitchFamily="18" charset="0"/>
                          <a:cs typeface="Times New Roman" pitchFamily="18" charset="0"/>
                        </a:rPr>
                        <a:t>4</a:t>
                      </a:r>
                      <a:endParaRPr lang="en-US" sz="2000">
                        <a:latin typeface="Times New Roman" pitchFamily="18" charset="0"/>
                        <a:cs typeface="Times New Roman" pitchFamily="18" charset="0"/>
                      </a:endParaRPr>
                    </a:p>
                  </a:txBody>
                  <a:tcPr marL="68580" marR="68580" marT="0" marB="0"/>
                </a:tc>
                <a:tc>
                  <a:txBody>
                    <a:bodyPr/>
                    <a:lstStyle/>
                    <a:p>
                      <a:pPr>
                        <a:lnSpc>
                          <a:spcPct val="100000"/>
                        </a:lnSpc>
                      </a:pPr>
                      <a:r>
                        <a:rPr lang="pt-BR" sz="2000" dirty="0">
                          <a:solidFill>
                            <a:srgbClr val="000000"/>
                          </a:solidFill>
                          <a:latin typeface="Times New Roman" pitchFamily="18" charset="0"/>
                          <a:cs typeface="Times New Roman" pitchFamily="18" charset="0"/>
                        </a:rPr>
                        <a:t>Tháng</a:t>
                      </a:r>
                      <a:endParaRPr lang="en-US" sz="2000" dirty="0">
                        <a:latin typeface="Times New Roman" pitchFamily="18" charset="0"/>
                        <a:cs typeface="Times New Roman" pitchFamily="18" charset="0"/>
                      </a:endParaRPr>
                    </a:p>
                  </a:txBody>
                  <a:tcPr marL="68580" marR="68580" marT="0" marB="0"/>
                </a:tc>
                <a:tc>
                  <a:txBody>
                    <a:bodyPr/>
                    <a:lstStyle/>
                    <a:p>
                      <a:pPr algn="ctr">
                        <a:lnSpc>
                          <a:spcPct val="100000"/>
                        </a:lnSpc>
                      </a:pPr>
                      <a:r>
                        <a:rPr lang="pt-BR" sz="2000" dirty="0">
                          <a:solidFill>
                            <a:srgbClr val="000000"/>
                          </a:solidFill>
                          <a:latin typeface="Times New Roman" pitchFamily="18" charset="0"/>
                          <a:cs typeface="Times New Roman" pitchFamily="18" charset="0"/>
                        </a:rPr>
                        <a:t>4</a:t>
                      </a:r>
                      <a:endParaRPr lang="en-US" sz="2000" dirty="0">
                        <a:latin typeface="Times New Roman" pitchFamily="18" charset="0"/>
                        <a:cs typeface="Times New Roman" pitchFamily="18" charset="0"/>
                      </a:endParaRPr>
                    </a:p>
                  </a:txBody>
                  <a:tcPr marL="68580" marR="68580" marT="0" marB="0"/>
                </a:tc>
                <a:extLst>
                  <a:ext uri="{0D108BD9-81ED-4DB2-BD59-A6C34878D82A}">
                    <a16:rowId xmlns="" xmlns:a16="http://schemas.microsoft.com/office/drawing/2014/main" val="10004"/>
                  </a:ext>
                </a:extLst>
              </a:tr>
              <a:tr h="342902">
                <a:tc>
                  <a:txBody>
                    <a:bodyPr/>
                    <a:lstStyle/>
                    <a:p>
                      <a:pPr algn="ctr">
                        <a:lnSpc>
                          <a:spcPct val="100000"/>
                        </a:lnSpc>
                      </a:pPr>
                      <a:r>
                        <a:rPr lang="pt-BR" sz="2000">
                          <a:solidFill>
                            <a:srgbClr val="000000"/>
                          </a:solidFill>
                          <a:latin typeface="Times New Roman" pitchFamily="18" charset="0"/>
                          <a:cs typeface="Times New Roman" pitchFamily="18" charset="0"/>
                        </a:rPr>
                        <a:t>5</a:t>
                      </a:r>
                      <a:endParaRPr lang="en-US" sz="2000">
                        <a:latin typeface="Times New Roman" pitchFamily="18" charset="0"/>
                        <a:cs typeface="Times New Roman" pitchFamily="18" charset="0"/>
                      </a:endParaRPr>
                    </a:p>
                  </a:txBody>
                  <a:tcPr marL="68580" marR="68580" marT="0" marB="0"/>
                </a:tc>
                <a:tc>
                  <a:txBody>
                    <a:bodyPr/>
                    <a:lstStyle/>
                    <a:p>
                      <a:pPr>
                        <a:lnSpc>
                          <a:spcPct val="100000"/>
                        </a:lnSpc>
                      </a:pPr>
                      <a:r>
                        <a:rPr lang="pt-BR" sz="2000" dirty="0">
                          <a:solidFill>
                            <a:srgbClr val="000000"/>
                          </a:solidFill>
                          <a:latin typeface="Times New Roman" pitchFamily="18" charset="0"/>
                          <a:cs typeface="Times New Roman" pitchFamily="18" charset="0"/>
                        </a:rPr>
                        <a:t>Quý</a:t>
                      </a:r>
                      <a:endParaRPr lang="en-US" sz="2000" dirty="0">
                        <a:latin typeface="Times New Roman" pitchFamily="18" charset="0"/>
                        <a:cs typeface="Times New Roman" pitchFamily="18" charset="0"/>
                      </a:endParaRPr>
                    </a:p>
                  </a:txBody>
                  <a:tcPr marL="68580" marR="68580" marT="0" marB="0"/>
                </a:tc>
                <a:tc>
                  <a:txBody>
                    <a:bodyPr/>
                    <a:lstStyle/>
                    <a:p>
                      <a:pPr algn="ctr">
                        <a:lnSpc>
                          <a:spcPct val="100000"/>
                        </a:lnSpc>
                      </a:pPr>
                      <a:r>
                        <a:rPr lang="pt-BR" sz="2000" dirty="0">
                          <a:solidFill>
                            <a:srgbClr val="000000"/>
                          </a:solidFill>
                          <a:latin typeface="Times New Roman" pitchFamily="18" charset="0"/>
                          <a:cs typeface="Times New Roman" pitchFamily="18" charset="0"/>
                        </a:rPr>
                        <a:t>5</a:t>
                      </a:r>
                      <a:endParaRPr lang="en-US" sz="2000" dirty="0">
                        <a:latin typeface="Times New Roman" pitchFamily="18" charset="0"/>
                        <a:cs typeface="Times New Roman" pitchFamily="18" charset="0"/>
                      </a:endParaRPr>
                    </a:p>
                  </a:txBody>
                  <a:tcPr marL="68580" marR="68580" marT="0" marB="0"/>
                </a:tc>
                <a:extLst>
                  <a:ext uri="{0D108BD9-81ED-4DB2-BD59-A6C34878D82A}">
                    <a16:rowId xmlns="" xmlns:a16="http://schemas.microsoft.com/office/drawing/2014/main" val="10005"/>
                  </a:ext>
                </a:extLst>
              </a:tr>
              <a:tr h="342902">
                <a:tc>
                  <a:txBody>
                    <a:bodyPr/>
                    <a:lstStyle/>
                    <a:p>
                      <a:pPr algn="ctr">
                        <a:lnSpc>
                          <a:spcPct val="100000"/>
                        </a:lnSpc>
                      </a:pPr>
                      <a:r>
                        <a:rPr lang="pt-BR" sz="2000">
                          <a:solidFill>
                            <a:srgbClr val="000000"/>
                          </a:solidFill>
                          <a:latin typeface="Times New Roman" pitchFamily="18" charset="0"/>
                          <a:cs typeface="Times New Roman" pitchFamily="18" charset="0"/>
                        </a:rPr>
                        <a:t>6</a:t>
                      </a:r>
                      <a:endParaRPr lang="en-US" sz="2000">
                        <a:latin typeface="Times New Roman" pitchFamily="18" charset="0"/>
                        <a:cs typeface="Times New Roman" pitchFamily="18" charset="0"/>
                      </a:endParaRPr>
                    </a:p>
                  </a:txBody>
                  <a:tcPr marL="68580" marR="68580" marT="0" marB="0"/>
                </a:tc>
                <a:tc>
                  <a:txBody>
                    <a:bodyPr/>
                    <a:lstStyle/>
                    <a:p>
                      <a:pPr>
                        <a:lnSpc>
                          <a:spcPct val="100000"/>
                        </a:lnSpc>
                      </a:pPr>
                      <a:r>
                        <a:rPr lang="pt-BR" sz="2000" dirty="0">
                          <a:solidFill>
                            <a:srgbClr val="000000"/>
                          </a:solidFill>
                          <a:latin typeface="Times New Roman" pitchFamily="18" charset="0"/>
                          <a:cs typeface="Times New Roman" pitchFamily="18" charset="0"/>
                        </a:rPr>
                        <a:t>Bán niên</a:t>
                      </a:r>
                      <a:endParaRPr lang="en-US" sz="2000" dirty="0">
                        <a:latin typeface="Times New Roman" pitchFamily="18" charset="0"/>
                        <a:cs typeface="Times New Roman" pitchFamily="18" charset="0"/>
                      </a:endParaRPr>
                    </a:p>
                  </a:txBody>
                  <a:tcPr marL="68580" marR="68580" marT="0" marB="0"/>
                </a:tc>
                <a:tc>
                  <a:txBody>
                    <a:bodyPr/>
                    <a:lstStyle/>
                    <a:p>
                      <a:pPr algn="ctr">
                        <a:lnSpc>
                          <a:spcPct val="100000"/>
                        </a:lnSpc>
                      </a:pPr>
                      <a:r>
                        <a:rPr lang="pt-BR" sz="2000" dirty="0">
                          <a:solidFill>
                            <a:srgbClr val="000000"/>
                          </a:solidFill>
                          <a:latin typeface="Times New Roman" pitchFamily="18" charset="0"/>
                          <a:cs typeface="Times New Roman" pitchFamily="18" charset="0"/>
                        </a:rPr>
                        <a:t>6</a:t>
                      </a:r>
                      <a:endParaRPr lang="en-US" sz="2000" dirty="0">
                        <a:latin typeface="Times New Roman" pitchFamily="18" charset="0"/>
                        <a:cs typeface="Times New Roman" pitchFamily="18" charset="0"/>
                      </a:endParaRPr>
                    </a:p>
                  </a:txBody>
                  <a:tcPr marL="68580" marR="68580" marT="0" marB="0"/>
                </a:tc>
                <a:extLst>
                  <a:ext uri="{0D108BD9-81ED-4DB2-BD59-A6C34878D82A}">
                    <a16:rowId xmlns="" xmlns:a16="http://schemas.microsoft.com/office/drawing/2014/main" val="10006"/>
                  </a:ext>
                </a:extLst>
              </a:tr>
              <a:tr h="339090">
                <a:tc>
                  <a:txBody>
                    <a:bodyPr/>
                    <a:lstStyle/>
                    <a:p>
                      <a:pPr algn="ctr">
                        <a:lnSpc>
                          <a:spcPct val="100000"/>
                        </a:lnSpc>
                      </a:pPr>
                      <a:r>
                        <a:rPr lang="pt-BR" sz="2000">
                          <a:solidFill>
                            <a:srgbClr val="000000"/>
                          </a:solidFill>
                          <a:latin typeface="Times New Roman" pitchFamily="18" charset="0"/>
                          <a:cs typeface="Times New Roman" pitchFamily="18" charset="0"/>
                        </a:rPr>
                        <a:t>7</a:t>
                      </a:r>
                      <a:endParaRPr lang="en-US" sz="2000">
                        <a:latin typeface="Times New Roman" pitchFamily="18" charset="0"/>
                        <a:cs typeface="Times New Roman" pitchFamily="18" charset="0"/>
                      </a:endParaRPr>
                    </a:p>
                  </a:txBody>
                  <a:tcPr marL="68580" marR="68580" marT="0" marB="0"/>
                </a:tc>
                <a:tc>
                  <a:txBody>
                    <a:bodyPr/>
                    <a:lstStyle/>
                    <a:p>
                      <a:pPr>
                        <a:lnSpc>
                          <a:spcPct val="100000"/>
                        </a:lnSpc>
                      </a:pPr>
                      <a:r>
                        <a:rPr lang="pt-BR" sz="2000" dirty="0">
                          <a:solidFill>
                            <a:srgbClr val="000000"/>
                          </a:solidFill>
                          <a:latin typeface="Times New Roman" pitchFamily="18" charset="0"/>
                          <a:cs typeface="Times New Roman" pitchFamily="18" charset="0"/>
                        </a:rPr>
                        <a:t>Năm</a:t>
                      </a:r>
                      <a:endParaRPr lang="en-US" sz="2000" dirty="0">
                        <a:latin typeface="Times New Roman" pitchFamily="18" charset="0"/>
                        <a:cs typeface="Times New Roman" pitchFamily="18" charset="0"/>
                      </a:endParaRPr>
                    </a:p>
                  </a:txBody>
                  <a:tcPr marL="68580" marR="68580" marT="0" marB="0"/>
                </a:tc>
                <a:tc>
                  <a:txBody>
                    <a:bodyPr/>
                    <a:lstStyle/>
                    <a:p>
                      <a:pPr algn="ctr">
                        <a:lnSpc>
                          <a:spcPct val="100000"/>
                        </a:lnSpc>
                      </a:pPr>
                      <a:r>
                        <a:rPr lang="pt-BR" sz="2000" dirty="0">
                          <a:solidFill>
                            <a:srgbClr val="000000"/>
                          </a:solidFill>
                          <a:latin typeface="Times New Roman" pitchFamily="18" charset="0"/>
                          <a:cs typeface="Times New Roman" pitchFamily="18" charset="0"/>
                        </a:rPr>
                        <a:t>7</a:t>
                      </a:r>
                      <a:endParaRPr lang="en-US" sz="2000" dirty="0">
                        <a:latin typeface="Times New Roman" pitchFamily="18" charset="0"/>
                        <a:cs typeface="Times New Roman" pitchFamily="18" charset="0"/>
                      </a:endParaRPr>
                    </a:p>
                  </a:txBody>
                  <a:tcPr marL="68580" marR="68580" marT="0" marB="0"/>
                </a:tc>
                <a:extLst>
                  <a:ext uri="{0D108BD9-81ED-4DB2-BD59-A6C34878D82A}">
                    <a16:rowId xmlns="" xmlns:a16="http://schemas.microsoft.com/office/drawing/2014/main" val="10007"/>
                  </a:ext>
                </a:extLst>
              </a:tr>
              <a:tr h="342902">
                <a:tc>
                  <a:txBody>
                    <a:bodyPr/>
                    <a:lstStyle/>
                    <a:p>
                      <a:pPr algn="ctr">
                        <a:lnSpc>
                          <a:spcPct val="100000"/>
                        </a:lnSpc>
                      </a:pPr>
                      <a:r>
                        <a:rPr lang="pt-BR" sz="2000">
                          <a:solidFill>
                            <a:srgbClr val="000000"/>
                          </a:solidFill>
                          <a:latin typeface="Times New Roman" pitchFamily="18" charset="0"/>
                          <a:cs typeface="Times New Roman" pitchFamily="18" charset="0"/>
                        </a:rPr>
                        <a:t>8</a:t>
                      </a:r>
                      <a:endParaRPr lang="en-US" sz="2000">
                        <a:latin typeface="Times New Roman" pitchFamily="18" charset="0"/>
                        <a:cs typeface="Times New Roman" pitchFamily="18" charset="0"/>
                      </a:endParaRPr>
                    </a:p>
                  </a:txBody>
                  <a:tcPr marL="68580" marR="68580" marT="0" marB="0"/>
                </a:tc>
                <a:tc>
                  <a:txBody>
                    <a:bodyPr/>
                    <a:lstStyle/>
                    <a:p>
                      <a:pPr>
                        <a:lnSpc>
                          <a:spcPct val="100000"/>
                        </a:lnSpc>
                      </a:pPr>
                      <a:r>
                        <a:rPr lang="pt-BR" sz="2000" dirty="0">
                          <a:solidFill>
                            <a:srgbClr val="000000"/>
                          </a:solidFill>
                          <a:latin typeface="Times New Roman" pitchFamily="18" charset="0"/>
                          <a:cs typeface="Times New Roman" pitchFamily="18" charset="0"/>
                        </a:rPr>
                        <a:t>Phát sinh đột xuất </a:t>
                      </a:r>
                      <a:endParaRPr lang="en-US" sz="2000" dirty="0">
                        <a:latin typeface="Times New Roman" pitchFamily="18" charset="0"/>
                        <a:cs typeface="Times New Roman" pitchFamily="18" charset="0"/>
                      </a:endParaRPr>
                    </a:p>
                  </a:txBody>
                  <a:tcPr marL="68580" marR="68580" marT="0" marB="0"/>
                </a:tc>
                <a:tc>
                  <a:txBody>
                    <a:bodyPr/>
                    <a:lstStyle/>
                    <a:p>
                      <a:pPr algn="ctr">
                        <a:lnSpc>
                          <a:spcPct val="100000"/>
                        </a:lnSpc>
                      </a:pPr>
                      <a:r>
                        <a:rPr lang="pt-BR" sz="2000" dirty="0">
                          <a:solidFill>
                            <a:srgbClr val="000000"/>
                          </a:solidFill>
                          <a:latin typeface="Times New Roman" pitchFamily="18" charset="0"/>
                          <a:cs typeface="Times New Roman" pitchFamily="18" charset="0"/>
                        </a:rPr>
                        <a:t>8</a:t>
                      </a:r>
                      <a:endParaRPr lang="en-US" sz="2000" dirty="0">
                        <a:latin typeface="Times New Roman" pitchFamily="18" charset="0"/>
                        <a:cs typeface="Times New Roman" pitchFamily="18" charset="0"/>
                      </a:endParaRPr>
                    </a:p>
                  </a:txBody>
                  <a:tcPr marL="68580" marR="68580" marT="0" marB="0"/>
                </a:tc>
                <a:extLst>
                  <a:ext uri="{0D108BD9-81ED-4DB2-BD59-A6C34878D82A}">
                    <a16:rowId xmlns="" xmlns:a16="http://schemas.microsoft.com/office/drawing/2014/main" val="10008"/>
                  </a:ext>
                </a:extLst>
              </a:tr>
              <a:tr h="342902">
                <a:tc>
                  <a:txBody>
                    <a:bodyPr/>
                    <a:lstStyle/>
                    <a:p>
                      <a:pPr algn="ctr">
                        <a:lnSpc>
                          <a:spcPct val="100000"/>
                        </a:lnSpc>
                      </a:pPr>
                      <a:r>
                        <a:rPr lang="pt-BR" sz="2000">
                          <a:solidFill>
                            <a:srgbClr val="000000"/>
                          </a:solidFill>
                          <a:latin typeface="Times New Roman" pitchFamily="18" charset="0"/>
                          <a:cs typeface="Times New Roman" pitchFamily="18" charset="0"/>
                        </a:rPr>
                        <a:t>9</a:t>
                      </a:r>
                      <a:endParaRPr lang="en-US" sz="2000">
                        <a:latin typeface="Times New Roman" pitchFamily="18" charset="0"/>
                        <a:cs typeface="Times New Roman" pitchFamily="18" charset="0"/>
                      </a:endParaRPr>
                    </a:p>
                  </a:txBody>
                  <a:tcPr marL="68580" marR="68580" marT="0" marB="0"/>
                </a:tc>
                <a:tc>
                  <a:txBody>
                    <a:bodyPr/>
                    <a:lstStyle/>
                    <a:p>
                      <a:pPr>
                        <a:lnSpc>
                          <a:spcPct val="100000"/>
                        </a:lnSpc>
                      </a:pPr>
                      <a:r>
                        <a:rPr lang="pt-BR" sz="2000" dirty="0">
                          <a:solidFill>
                            <a:srgbClr val="000000"/>
                          </a:solidFill>
                          <a:latin typeface="Times New Roman" pitchFamily="18" charset="0"/>
                          <a:cs typeface="Times New Roman" pitchFamily="18" charset="0"/>
                        </a:rPr>
                        <a:t>Tuần</a:t>
                      </a:r>
                      <a:endParaRPr lang="en-US" sz="2000" dirty="0">
                        <a:latin typeface="Times New Roman" pitchFamily="18" charset="0"/>
                        <a:cs typeface="Times New Roman" pitchFamily="18" charset="0"/>
                      </a:endParaRPr>
                    </a:p>
                  </a:txBody>
                  <a:tcPr marL="68580" marR="68580" marT="0" marB="0"/>
                </a:tc>
                <a:tc>
                  <a:txBody>
                    <a:bodyPr/>
                    <a:lstStyle/>
                    <a:p>
                      <a:pPr algn="ctr">
                        <a:lnSpc>
                          <a:spcPct val="100000"/>
                        </a:lnSpc>
                      </a:pPr>
                      <a:r>
                        <a:rPr lang="pt-BR" sz="2000" dirty="0">
                          <a:solidFill>
                            <a:srgbClr val="000000"/>
                          </a:solidFill>
                          <a:latin typeface="Times New Roman" pitchFamily="18" charset="0"/>
                          <a:cs typeface="Times New Roman" pitchFamily="18" charset="0"/>
                        </a:rPr>
                        <a:t>9</a:t>
                      </a:r>
                      <a:endParaRPr lang="en-US" sz="2000" dirty="0">
                        <a:latin typeface="Times New Roman" pitchFamily="18" charset="0"/>
                        <a:cs typeface="Times New Roman" pitchFamily="18" charset="0"/>
                      </a:endParaRPr>
                    </a:p>
                  </a:txBody>
                  <a:tcPr marL="68580" marR="68580" marT="0" marB="0"/>
                </a:tc>
                <a:extLst>
                  <a:ext uri="{0D108BD9-81ED-4DB2-BD59-A6C34878D82A}">
                    <a16:rowId xmlns="" xmlns:a16="http://schemas.microsoft.com/office/drawing/2014/main" val="10009"/>
                  </a:ext>
                </a:extLst>
              </a:tr>
              <a:tr h="342902">
                <a:tc>
                  <a:txBody>
                    <a:bodyPr/>
                    <a:lstStyle/>
                    <a:p>
                      <a:pPr algn="ctr">
                        <a:lnSpc>
                          <a:spcPct val="100000"/>
                        </a:lnSpc>
                      </a:pPr>
                      <a:r>
                        <a:rPr lang="pt-BR" sz="2000">
                          <a:solidFill>
                            <a:srgbClr val="000000"/>
                          </a:solidFill>
                          <a:latin typeface="Times New Roman" pitchFamily="18" charset="0"/>
                          <a:cs typeface="Times New Roman" pitchFamily="18" charset="0"/>
                        </a:rPr>
                        <a:t>10</a:t>
                      </a:r>
                      <a:endParaRPr lang="en-US" sz="2000">
                        <a:latin typeface="Times New Roman" pitchFamily="18" charset="0"/>
                        <a:cs typeface="Times New Roman" pitchFamily="18" charset="0"/>
                      </a:endParaRPr>
                    </a:p>
                  </a:txBody>
                  <a:tcPr marL="68580" marR="68580" marT="0" marB="0"/>
                </a:tc>
                <a:tc>
                  <a:txBody>
                    <a:bodyPr/>
                    <a:lstStyle/>
                    <a:p>
                      <a:pPr>
                        <a:lnSpc>
                          <a:spcPct val="100000"/>
                        </a:lnSpc>
                      </a:pPr>
                      <a:r>
                        <a:rPr lang="pt-BR" sz="2000" dirty="0">
                          <a:solidFill>
                            <a:srgbClr val="000000"/>
                          </a:solidFill>
                          <a:latin typeface="Times New Roman" pitchFamily="18" charset="0"/>
                          <a:cs typeface="Times New Roman" pitchFamily="18" charset="0"/>
                        </a:rPr>
                        <a:t>2 kỳ/năm</a:t>
                      </a:r>
                      <a:endParaRPr lang="en-US" sz="2000" dirty="0">
                        <a:latin typeface="Times New Roman" pitchFamily="18" charset="0"/>
                        <a:cs typeface="Times New Roman" pitchFamily="18" charset="0"/>
                      </a:endParaRPr>
                    </a:p>
                  </a:txBody>
                  <a:tcPr marL="68580" marR="68580" marT="0" marB="0"/>
                </a:tc>
                <a:tc>
                  <a:txBody>
                    <a:bodyPr/>
                    <a:lstStyle/>
                    <a:p>
                      <a:pPr algn="ctr">
                        <a:lnSpc>
                          <a:spcPct val="100000"/>
                        </a:lnSpc>
                      </a:pPr>
                      <a:r>
                        <a:rPr lang="pt-BR" sz="2000" dirty="0">
                          <a:solidFill>
                            <a:srgbClr val="000000"/>
                          </a:solidFill>
                          <a:latin typeface="Times New Roman" pitchFamily="18" charset="0"/>
                          <a:cs typeface="Times New Roman" pitchFamily="18" charset="0"/>
                        </a:rPr>
                        <a:t>0</a:t>
                      </a:r>
                      <a:endParaRPr lang="en-US" sz="2000" dirty="0">
                        <a:latin typeface="Times New Roman" pitchFamily="18" charset="0"/>
                        <a:cs typeface="Times New Roman" pitchFamily="18" charset="0"/>
                      </a:endParaRPr>
                    </a:p>
                  </a:txBody>
                  <a:tcPr marL="68580" marR="68580" marT="0" marB="0"/>
                </a:tc>
                <a:extLst>
                  <a:ext uri="{0D108BD9-81ED-4DB2-BD59-A6C34878D82A}">
                    <a16:rowId xmlns="" xmlns:a16="http://schemas.microsoft.com/office/drawing/2014/main" val="10010"/>
                  </a:ext>
                </a:extLst>
              </a:tr>
            </a:tbl>
          </a:graphicData>
        </a:graphic>
      </p:graphicFrame>
      <p:sp>
        <p:nvSpPr>
          <p:cNvPr id="10" name="Rectangle 12"/>
          <p:cNvSpPr/>
          <p:nvPr/>
        </p:nvSpPr>
        <p:spPr>
          <a:xfrm>
            <a:off x="298458" y="818634"/>
            <a:ext cx="3794629" cy="461665"/>
          </a:xfrm>
          <a:prstGeom prst="rect">
            <a:avLst/>
          </a:prstGeom>
        </p:spPr>
        <p:txBody>
          <a:bodyPr wrap="none">
            <a:spAutoFit/>
          </a:bodyPr>
          <a:lstStyle/>
          <a:p>
            <a:r>
              <a:rPr lang="en-US" altLang="en-US" sz="2400" b="1" dirty="0">
                <a:solidFill>
                  <a:prstClr val="black"/>
                </a:solidFill>
                <a:latin typeface="Times New Roman" panose="02020603050405020304" pitchFamily="18" charset="0"/>
                <a:cs typeface="Times New Roman" panose="02020603050405020304" pitchFamily="18" charset="0"/>
              </a:rPr>
              <a:t>- </a:t>
            </a:r>
            <a:r>
              <a:rPr lang="en-US" altLang="en-US" sz="2400" b="1" dirty="0" err="1">
                <a:solidFill>
                  <a:prstClr val="black"/>
                </a:solidFill>
                <a:latin typeface="Times New Roman" panose="02020603050405020304" pitchFamily="18" charset="0"/>
                <a:cs typeface="Times New Roman" panose="02020603050405020304" pitchFamily="18" charset="0"/>
              </a:rPr>
              <a:t>Định</a:t>
            </a:r>
            <a:r>
              <a:rPr lang="en-US" altLang="en-US" sz="2400" b="1" dirty="0">
                <a:solidFill>
                  <a:prstClr val="black"/>
                </a:solidFill>
                <a:latin typeface="Times New Roman" panose="02020603050405020304" pitchFamily="18" charset="0"/>
                <a:cs typeface="Times New Roman" panose="02020603050405020304" pitchFamily="18" charset="0"/>
              </a:rPr>
              <a:t> </a:t>
            </a:r>
            <a:r>
              <a:rPr lang="en-US" altLang="en-US" sz="2400" b="1" dirty="0" err="1">
                <a:solidFill>
                  <a:prstClr val="black"/>
                </a:solidFill>
                <a:latin typeface="Times New Roman" panose="02020603050405020304" pitchFamily="18" charset="0"/>
                <a:cs typeface="Times New Roman" panose="02020603050405020304" pitchFamily="18" charset="0"/>
              </a:rPr>
              <a:t>nghĩa</a:t>
            </a:r>
            <a:r>
              <a:rPr lang="en-US" altLang="en-US" sz="2400" b="1" dirty="0">
                <a:solidFill>
                  <a:prstClr val="black"/>
                </a:solidFill>
                <a:latin typeface="Times New Roman" panose="02020603050405020304" pitchFamily="18" charset="0"/>
                <a:cs typeface="Times New Roman" panose="02020603050405020304" pitchFamily="18" charset="0"/>
              </a:rPr>
              <a:t> </a:t>
            </a:r>
            <a:r>
              <a:rPr lang="en-US" altLang="en-US" sz="2400" b="1" dirty="0" err="1">
                <a:solidFill>
                  <a:prstClr val="black"/>
                </a:solidFill>
                <a:latin typeface="Times New Roman" panose="02020603050405020304" pitchFamily="18" charset="0"/>
                <a:cs typeface="Times New Roman" panose="02020603050405020304" pitchFamily="18" charset="0"/>
              </a:rPr>
              <a:t>mã</a:t>
            </a:r>
            <a:r>
              <a:rPr lang="en-US" altLang="en-US" sz="2400" b="1" dirty="0">
                <a:solidFill>
                  <a:prstClr val="black"/>
                </a:solidFill>
                <a:latin typeface="Times New Roman" panose="02020603050405020304" pitchFamily="18" charset="0"/>
                <a:cs typeface="Times New Roman" panose="02020603050405020304" pitchFamily="18" charset="0"/>
              </a:rPr>
              <a:t> </a:t>
            </a:r>
            <a:r>
              <a:rPr lang="en-US" altLang="en-US" sz="2400" b="1" dirty="0" err="1">
                <a:solidFill>
                  <a:prstClr val="black"/>
                </a:solidFill>
                <a:latin typeface="Times New Roman" panose="02020603050405020304" pitchFamily="18" charset="0"/>
                <a:cs typeface="Times New Roman" panose="02020603050405020304" pitchFamily="18" charset="0"/>
              </a:rPr>
              <a:t>kỳ</a:t>
            </a:r>
            <a:r>
              <a:rPr lang="en-US" altLang="en-US" sz="2400" b="1" dirty="0">
                <a:solidFill>
                  <a:prstClr val="black"/>
                </a:solidFill>
                <a:latin typeface="Times New Roman" panose="02020603050405020304" pitchFamily="18" charset="0"/>
                <a:cs typeface="Times New Roman" panose="02020603050405020304" pitchFamily="18" charset="0"/>
              </a:rPr>
              <a:t> </a:t>
            </a:r>
            <a:r>
              <a:rPr lang="en-US" altLang="en-US" sz="2400" b="1" dirty="0" err="1">
                <a:solidFill>
                  <a:prstClr val="black"/>
                </a:solidFill>
                <a:latin typeface="Times New Roman" panose="02020603050405020304" pitchFamily="18" charset="0"/>
                <a:cs typeface="Times New Roman" panose="02020603050405020304" pitchFamily="18" charset="0"/>
              </a:rPr>
              <a:t>báo</a:t>
            </a:r>
            <a:r>
              <a:rPr lang="en-US" altLang="en-US" sz="2400" b="1" dirty="0">
                <a:solidFill>
                  <a:prstClr val="black"/>
                </a:solidFill>
                <a:latin typeface="Times New Roman" panose="02020603050405020304" pitchFamily="18" charset="0"/>
                <a:cs typeface="Times New Roman" panose="02020603050405020304" pitchFamily="18" charset="0"/>
              </a:rPr>
              <a:t> </a:t>
            </a:r>
            <a:r>
              <a:rPr lang="en-US" altLang="en-US" sz="2400" b="1" dirty="0" err="1">
                <a:solidFill>
                  <a:prstClr val="black"/>
                </a:solidFill>
                <a:latin typeface="Times New Roman" panose="02020603050405020304" pitchFamily="18" charset="0"/>
                <a:cs typeface="Times New Roman" panose="02020603050405020304" pitchFamily="18" charset="0"/>
              </a:rPr>
              <a:t>cáo</a:t>
            </a:r>
            <a:endParaRPr lang="en-US" sz="2400" dirty="0">
              <a:solidFill>
                <a:prstClr val="black"/>
              </a:solidFill>
            </a:endParaRPr>
          </a:p>
        </p:txBody>
      </p:sp>
    </p:spTree>
    <p:extLst>
      <p:ext uri="{BB962C8B-B14F-4D97-AF65-F5344CB8AC3E}">
        <p14:creationId xmlns:p14="http://schemas.microsoft.com/office/powerpoint/2010/main" val="204222072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 name="Picture 9"/>
          <p:cNvPicPr>
            <a:picLocks noChangeAspect="1" noChangeArrowheads="1"/>
          </p:cNvPicPr>
          <p:nvPr/>
        </p:nvPicPr>
        <p:blipFill rotWithShape="1">
          <a:blip r:embed="rId2" cstate="print">
            <a:duotone>
              <a:schemeClr val="accent1">
                <a:shade val="45000"/>
                <a:satMod val="135000"/>
              </a:schemeClr>
              <a:prstClr val="white"/>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rcRect l="20774" r="8544"/>
          <a:stretch/>
        </p:blipFill>
        <p:spPr bwMode="gray">
          <a:xfrm>
            <a:off x="2209" y="44624"/>
            <a:ext cx="9906000" cy="7104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4" name="직사각형 53"/>
          <p:cNvSpPr/>
          <p:nvPr/>
        </p:nvSpPr>
        <p:spPr>
          <a:xfrm flipV="1">
            <a:off x="-2209" y="-7621"/>
            <a:ext cx="9908209" cy="4571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prstClr val="white"/>
              </a:solidFill>
              <a:latin typeface="Times New Roman" panose="02020603050405020304" pitchFamily="18" charset="0"/>
              <a:cs typeface="Times New Roman" panose="02020603050405020304" pitchFamily="18" charset="0"/>
            </a:endParaRPr>
          </a:p>
        </p:txBody>
      </p:sp>
      <p:sp>
        <p:nvSpPr>
          <p:cNvPr id="7" name="TextBox 34"/>
          <p:cNvSpPr txBox="1">
            <a:spLocks noChangeArrowheads="1"/>
          </p:cNvSpPr>
          <p:nvPr/>
        </p:nvSpPr>
        <p:spPr bwMode="auto">
          <a:xfrm>
            <a:off x="200472" y="240903"/>
            <a:ext cx="9833244" cy="307777"/>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en-US" sz="2000" b="1" dirty="0">
                <a:solidFill>
                  <a:prstClr val="white"/>
                </a:solidFill>
                <a:latin typeface="Times New Roman" pitchFamily="18" charset="0"/>
                <a:ea typeface="Gill Sans" charset="0"/>
                <a:cs typeface="Times New Roman" pitchFamily="18" charset="0"/>
                <a:sym typeface="Gill Sans" charset="0"/>
              </a:rPr>
              <a:t>2.2. </a:t>
            </a:r>
            <a:r>
              <a:rPr lang="en-US" altLang="en-US" sz="2000" b="1" dirty="0" err="1">
                <a:solidFill>
                  <a:prstClr val="white"/>
                </a:solidFill>
                <a:latin typeface="Times New Roman" pitchFamily="18" charset="0"/>
                <a:ea typeface="Gill Sans" charset="0"/>
                <a:cs typeface="Times New Roman" pitchFamily="18" charset="0"/>
                <a:sym typeface="Gill Sans" charset="0"/>
              </a:rPr>
              <a:t>Quy</a:t>
            </a:r>
            <a:r>
              <a:rPr lang="en-US" altLang="en-US" sz="2000" b="1" dirty="0">
                <a:solidFill>
                  <a:prstClr val="white"/>
                </a:solidFill>
                <a:latin typeface="Times New Roman" pitchFamily="18" charset="0"/>
                <a:ea typeface="Gill Sans" charset="0"/>
                <a:cs typeface="Times New Roman" pitchFamily="18" charset="0"/>
                <a:sym typeface="Gill Sans" charset="0"/>
              </a:rPr>
              <a:t> </a:t>
            </a:r>
            <a:r>
              <a:rPr lang="en-US" altLang="en-US" sz="2000" b="1" dirty="0" err="1">
                <a:solidFill>
                  <a:prstClr val="white"/>
                </a:solidFill>
                <a:latin typeface="Times New Roman" pitchFamily="18" charset="0"/>
                <a:ea typeface="Gill Sans" charset="0"/>
                <a:cs typeface="Times New Roman" pitchFamily="18" charset="0"/>
                <a:sym typeface="Gill Sans" charset="0"/>
              </a:rPr>
              <a:t>định</a:t>
            </a:r>
            <a:r>
              <a:rPr lang="en-US" altLang="en-US" sz="2000" b="1" dirty="0">
                <a:solidFill>
                  <a:prstClr val="white"/>
                </a:solidFill>
                <a:latin typeface="Times New Roman" pitchFamily="18" charset="0"/>
                <a:ea typeface="Gill Sans" charset="0"/>
                <a:cs typeface="Times New Roman" pitchFamily="18" charset="0"/>
                <a:sym typeface="Gill Sans" charset="0"/>
              </a:rPr>
              <a:t> </a:t>
            </a:r>
            <a:r>
              <a:rPr lang="en-US" altLang="en-US" sz="2000" b="1" dirty="0" err="1">
                <a:solidFill>
                  <a:prstClr val="white"/>
                </a:solidFill>
                <a:latin typeface="Times New Roman" pitchFamily="18" charset="0"/>
                <a:ea typeface="Gill Sans" charset="0"/>
                <a:cs typeface="Times New Roman" pitchFamily="18" charset="0"/>
                <a:sym typeface="Gill Sans" charset="0"/>
              </a:rPr>
              <a:t>về</a:t>
            </a:r>
            <a:r>
              <a:rPr lang="en-US" altLang="en-US" sz="2000" b="1" dirty="0">
                <a:solidFill>
                  <a:prstClr val="white"/>
                </a:solidFill>
                <a:latin typeface="Times New Roman" pitchFamily="18" charset="0"/>
                <a:ea typeface="Gill Sans" charset="0"/>
                <a:cs typeface="Times New Roman" pitchFamily="18" charset="0"/>
                <a:sym typeface="Gill Sans" charset="0"/>
              </a:rPr>
              <a:t> </a:t>
            </a:r>
            <a:r>
              <a:rPr lang="en-US" altLang="en-US" sz="2000" b="1" dirty="0" err="1">
                <a:solidFill>
                  <a:prstClr val="white"/>
                </a:solidFill>
                <a:latin typeface="Times New Roman" pitchFamily="18" charset="0"/>
                <a:ea typeface="Gill Sans" charset="0"/>
                <a:cs typeface="Times New Roman" pitchFamily="18" charset="0"/>
                <a:sym typeface="Gill Sans" charset="0"/>
              </a:rPr>
              <a:t>tên</a:t>
            </a:r>
            <a:r>
              <a:rPr lang="en-US" altLang="en-US" sz="2000" b="1" dirty="0">
                <a:solidFill>
                  <a:prstClr val="white"/>
                </a:solidFill>
                <a:latin typeface="Times New Roman" pitchFamily="18" charset="0"/>
                <a:ea typeface="Gill Sans" charset="0"/>
                <a:cs typeface="Times New Roman" pitchFamily="18" charset="0"/>
                <a:sym typeface="Gill Sans" charset="0"/>
              </a:rPr>
              <a:t> file </a:t>
            </a:r>
            <a:r>
              <a:rPr lang="en-US" altLang="en-US" sz="2000" b="1" dirty="0" err="1">
                <a:solidFill>
                  <a:prstClr val="white"/>
                </a:solidFill>
                <a:latin typeface="Times New Roman" pitchFamily="18" charset="0"/>
                <a:ea typeface="Gill Sans" charset="0"/>
                <a:cs typeface="Times New Roman" pitchFamily="18" charset="0"/>
                <a:sym typeface="Gill Sans" charset="0"/>
              </a:rPr>
              <a:t>báo</a:t>
            </a:r>
            <a:r>
              <a:rPr lang="en-US" altLang="en-US" sz="2000" b="1" dirty="0">
                <a:solidFill>
                  <a:prstClr val="white"/>
                </a:solidFill>
                <a:latin typeface="Times New Roman" pitchFamily="18" charset="0"/>
                <a:ea typeface="Gill Sans" charset="0"/>
                <a:cs typeface="Times New Roman" pitchFamily="18" charset="0"/>
                <a:sym typeface="Gill Sans" charset="0"/>
              </a:rPr>
              <a:t> </a:t>
            </a:r>
            <a:r>
              <a:rPr lang="en-US" altLang="en-US" sz="2000" b="1" dirty="0" err="1">
                <a:solidFill>
                  <a:prstClr val="white"/>
                </a:solidFill>
                <a:latin typeface="Times New Roman" pitchFamily="18" charset="0"/>
                <a:ea typeface="Gill Sans" charset="0"/>
                <a:cs typeface="Times New Roman" pitchFamily="18" charset="0"/>
                <a:sym typeface="Gill Sans" charset="0"/>
              </a:rPr>
              <a:t>cáo</a:t>
            </a:r>
            <a:endParaRPr lang="ko-KR" altLang="en-US"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sp>
        <p:nvSpPr>
          <p:cNvPr id="5" name="Content Placeholder 2"/>
          <p:cNvSpPr txBox="1">
            <a:spLocks/>
          </p:cNvSpPr>
          <p:nvPr/>
        </p:nvSpPr>
        <p:spPr>
          <a:xfrm>
            <a:off x="848544" y="908720"/>
            <a:ext cx="8929687" cy="5357813"/>
          </a:xfrm>
        </p:spPr>
        <p:txBody>
          <a:bodyP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514350" indent="-514350">
              <a:buFontTx/>
              <a:buChar char="-"/>
            </a:pPr>
            <a:r>
              <a:rPr lang="en-US" altLang="ko-KR" sz="2400" b="1" dirty="0" err="1">
                <a:solidFill>
                  <a:prstClr val="black"/>
                </a:solidFill>
                <a:latin typeface="Times New Roman" panose="02020603050405020304" pitchFamily="18" charset="0"/>
                <a:cs typeface="Times New Roman" panose="02020603050405020304" pitchFamily="18" charset="0"/>
              </a:rPr>
              <a:t>Cấu</a:t>
            </a:r>
            <a:r>
              <a:rPr lang="en-US" altLang="ko-KR" sz="2400" b="1" dirty="0">
                <a:solidFill>
                  <a:prstClr val="black"/>
                </a:solidFill>
                <a:latin typeface="Times New Roman" panose="02020603050405020304" pitchFamily="18" charset="0"/>
                <a:cs typeface="Times New Roman" panose="02020603050405020304" pitchFamily="18" charset="0"/>
              </a:rPr>
              <a:t> </a:t>
            </a:r>
            <a:r>
              <a:rPr lang="en-US" altLang="ko-KR" sz="2400" b="1" dirty="0" err="1">
                <a:solidFill>
                  <a:prstClr val="black"/>
                </a:solidFill>
                <a:latin typeface="Times New Roman" panose="02020603050405020304" pitchFamily="18" charset="0"/>
                <a:cs typeface="Times New Roman" panose="02020603050405020304" pitchFamily="18" charset="0"/>
              </a:rPr>
              <a:t>trúc</a:t>
            </a:r>
            <a:r>
              <a:rPr lang="en-US" altLang="ko-KR" sz="2400" b="1" dirty="0">
                <a:solidFill>
                  <a:prstClr val="black"/>
                </a:solidFill>
                <a:latin typeface="Times New Roman" panose="02020603050405020304" pitchFamily="18" charset="0"/>
                <a:cs typeface="Times New Roman" panose="02020603050405020304" pitchFamily="18" charset="0"/>
              </a:rPr>
              <a:t> file </a:t>
            </a:r>
            <a:r>
              <a:rPr lang="en-US" altLang="ko-KR" sz="2400" b="1" dirty="0" err="1">
                <a:solidFill>
                  <a:prstClr val="black"/>
                </a:solidFill>
                <a:latin typeface="Times New Roman" panose="02020603050405020304" pitchFamily="18" charset="0"/>
                <a:cs typeface="Times New Roman" panose="02020603050405020304" pitchFamily="18" charset="0"/>
              </a:rPr>
              <a:t>báo</a:t>
            </a:r>
            <a:r>
              <a:rPr lang="en-US" altLang="ko-KR" sz="2400" b="1" dirty="0">
                <a:solidFill>
                  <a:prstClr val="black"/>
                </a:solidFill>
                <a:latin typeface="Times New Roman" panose="02020603050405020304" pitchFamily="18" charset="0"/>
                <a:cs typeface="Times New Roman" panose="02020603050405020304" pitchFamily="18" charset="0"/>
              </a:rPr>
              <a:t> </a:t>
            </a:r>
            <a:r>
              <a:rPr lang="en-US" altLang="ko-KR" sz="2400" b="1" dirty="0" err="1">
                <a:solidFill>
                  <a:prstClr val="black"/>
                </a:solidFill>
                <a:latin typeface="Times New Roman" panose="02020603050405020304" pitchFamily="18" charset="0"/>
                <a:cs typeface="Times New Roman" panose="02020603050405020304" pitchFamily="18" charset="0"/>
              </a:rPr>
              <a:t>cáo</a:t>
            </a:r>
            <a:endParaRPr lang="en-US" altLang="en-US" sz="2400" b="1" dirty="0">
              <a:solidFill>
                <a:prstClr val="black"/>
              </a:solidFill>
              <a:latin typeface="Times New Roman" panose="02020603050405020304" pitchFamily="18" charset="0"/>
              <a:ea typeface="맑은 고딕" panose="020B0503020000020004" pitchFamily="34" charset="-127"/>
              <a:cs typeface="Times New Roman" panose="02020603050405020304" pitchFamily="18" charset="0"/>
            </a:endParaRPr>
          </a:p>
          <a:p>
            <a:pPr marL="514350" indent="-514350">
              <a:buFont typeface="Arial" pitchFamily="34" charset="0"/>
              <a:buNone/>
            </a:pPr>
            <a:endParaRPr lang="en-US" altLang="en-US" sz="2400" b="1" dirty="0">
              <a:solidFill>
                <a:prstClr val="black"/>
              </a:solidFill>
              <a:latin typeface="Times New Roman" panose="02020603050405020304" pitchFamily="18" charset="0"/>
              <a:ea typeface="맑은 고딕" panose="020B0503020000020004" pitchFamily="34" charset="-127"/>
              <a:cs typeface="Times New Roman" panose="02020603050405020304" pitchFamily="18" charset="0"/>
            </a:endParaRPr>
          </a:p>
          <a:p>
            <a:pPr marL="514350" indent="-514350">
              <a:buFont typeface="Arial" pitchFamily="34" charset="0"/>
              <a:buNone/>
            </a:pPr>
            <a:endParaRPr lang="en-US" altLang="en-US" sz="2400" b="1" dirty="0">
              <a:solidFill>
                <a:prstClr val="black"/>
              </a:solidFill>
              <a:latin typeface="Times New Roman" panose="02020603050405020304" pitchFamily="18" charset="0"/>
              <a:ea typeface="맑은 고딕" panose="020B0503020000020004" pitchFamily="34" charset="-127"/>
              <a:cs typeface="Times New Roman" panose="02020603050405020304" pitchFamily="18" charset="0"/>
            </a:endParaRPr>
          </a:p>
          <a:p>
            <a:pPr marL="514350" indent="-514350">
              <a:buFont typeface="Arial" pitchFamily="34" charset="0"/>
              <a:buNone/>
            </a:pPr>
            <a:r>
              <a:rPr lang="en-US" altLang="en-US" sz="2400" b="1" dirty="0">
                <a:solidFill>
                  <a:prstClr val="black"/>
                </a:solidFill>
                <a:latin typeface="Times New Roman" panose="02020603050405020304" pitchFamily="18" charset="0"/>
                <a:ea typeface="맑은 고딕" panose="020B0503020000020004" pitchFamily="34" charset="-127"/>
                <a:cs typeface="Times New Roman" panose="02020603050405020304" pitchFamily="18" charset="0"/>
              </a:rPr>
              <a:t>-</a:t>
            </a:r>
            <a:r>
              <a:rPr lang="en-US" altLang="en-US" sz="2400" b="1" dirty="0" err="1">
                <a:solidFill>
                  <a:prstClr val="black"/>
                </a:solidFill>
                <a:latin typeface="Times New Roman" panose="02020603050405020304" pitchFamily="18" charset="0"/>
                <a:cs typeface="Times New Roman" panose="02020603050405020304" pitchFamily="18" charset="0"/>
              </a:rPr>
              <a:t>Thành</a:t>
            </a:r>
            <a:r>
              <a:rPr lang="en-US" altLang="en-US" sz="2400" b="1" dirty="0">
                <a:solidFill>
                  <a:prstClr val="black"/>
                </a:solidFill>
                <a:latin typeface="Times New Roman" panose="02020603050405020304" pitchFamily="18" charset="0"/>
                <a:cs typeface="Times New Roman" panose="02020603050405020304" pitchFamily="18" charset="0"/>
              </a:rPr>
              <a:t> </a:t>
            </a:r>
            <a:r>
              <a:rPr lang="en-US" altLang="en-US" sz="2400" b="1" dirty="0" err="1">
                <a:solidFill>
                  <a:prstClr val="black"/>
                </a:solidFill>
                <a:latin typeface="Times New Roman" panose="02020603050405020304" pitchFamily="18" charset="0"/>
                <a:cs typeface="Times New Roman" panose="02020603050405020304" pitchFamily="18" charset="0"/>
              </a:rPr>
              <a:t>phần</a:t>
            </a:r>
            <a:r>
              <a:rPr lang="en-US" altLang="en-US" sz="2400" b="1" dirty="0">
                <a:solidFill>
                  <a:prstClr val="black"/>
                </a:solidFill>
                <a:latin typeface="Times New Roman" panose="02020603050405020304" pitchFamily="18" charset="0"/>
                <a:cs typeface="Times New Roman" panose="02020603050405020304" pitchFamily="18" charset="0"/>
              </a:rPr>
              <a:t> </a:t>
            </a:r>
            <a:r>
              <a:rPr lang="en-US" altLang="en-US" sz="2400" b="1" dirty="0" err="1">
                <a:solidFill>
                  <a:prstClr val="black"/>
                </a:solidFill>
                <a:latin typeface="Times New Roman" panose="02020603050405020304" pitchFamily="18" charset="0"/>
                <a:cs typeface="Times New Roman" panose="02020603050405020304" pitchFamily="18" charset="0"/>
              </a:rPr>
              <a:t>yyyymmdd</a:t>
            </a:r>
            <a:endParaRPr lang="en-US" altLang="en-US" sz="2400" b="1" dirty="0">
              <a:solidFill>
                <a:prstClr val="black"/>
              </a:solidFill>
              <a:latin typeface="Times New Roman" panose="02020603050405020304" pitchFamily="18" charset="0"/>
              <a:cs typeface="Times New Roman" panose="02020603050405020304" pitchFamily="18" charset="0"/>
            </a:endParaRPr>
          </a:p>
          <a:p>
            <a:pPr marL="514350" indent="-514350">
              <a:buFont typeface="Arial" pitchFamily="34" charset="0"/>
              <a:buNone/>
            </a:pPr>
            <a:endParaRPr lang="en-US" altLang="en-US" sz="2400" b="1" dirty="0">
              <a:solidFill>
                <a:prstClr val="black"/>
              </a:solidFill>
              <a:latin typeface="Times New Roman" panose="02020603050405020304" pitchFamily="18" charset="0"/>
              <a:ea typeface="맑은 고딕" panose="020B0503020000020004" pitchFamily="34" charset="-127"/>
              <a:cs typeface="Times New Roman" panose="02020603050405020304" pitchFamily="18" charset="0"/>
            </a:endParaRPr>
          </a:p>
          <a:p>
            <a:pPr marL="514350" indent="-514350">
              <a:buFont typeface="Arial" pitchFamily="34" charset="0"/>
              <a:buNone/>
            </a:pPr>
            <a:endParaRPr lang="en-US" altLang="en-US" sz="2400" b="1" dirty="0">
              <a:solidFill>
                <a:prstClr val="black"/>
              </a:solidFill>
              <a:latin typeface="Times New Roman" panose="02020603050405020304" pitchFamily="18" charset="0"/>
              <a:ea typeface="맑은 고딕" panose="020B0503020000020004" pitchFamily="34" charset="-127"/>
              <a:cs typeface="Times New Roman" panose="02020603050405020304" pitchFamily="18" charset="0"/>
            </a:endParaRPr>
          </a:p>
          <a:p>
            <a:pPr marL="514350" indent="-514350">
              <a:buFont typeface="Arial" pitchFamily="34" charset="0"/>
              <a:buNone/>
            </a:pPr>
            <a:endParaRPr lang="en-US" altLang="en-US" sz="2400" b="1" dirty="0">
              <a:solidFill>
                <a:prstClr val="black"/>
              </a:solidFill>
              <a:latin typeface="Times New Roman" panose="02020603050405020304" pitchFamily="18" charset="0"/>
              <a:ea typeface="맑은 고딕" panose="020B0503020000020004" pitchFamily="34" charset="-127"/>
              <a:cs typeface="Times New Roman" panose="02020603050405020304" pitchFamily="18" charset="0"/>
            </a:endParaRPr>
          </a:p>
          <a:p>
            <a:pPr marL="514350" indent="-514350">
              <a:buFont typeface="Arial" pitchFamily="34" charset="0"/>
              <a:buNone/>
            </a:pPr>
            <a:endParaRPr lang="fr-FR" altLang="en-US" sz="2400" b="1" dirty="0">
              <a:solidFill>
                <a:prstClr val="black"/>
              </a:solidFill>
              <a:latin typeface="Times New Roman" panose="02020603050405020304" pitchFamily="18" charset="0"/>
              <a:ea typeface="맑은 고딕" panose="020B0503020000020004" pitchFamily="34" charset="-127"/>
              <a:cs typeface="Times New Roman" panose="02020603050405020304" pitchFamily="18" charset="0"/>
            </a:endParaRPr>
          </a:p>
        </p:txBody>
      </p:sp>
      <p:graphicFrame>
        <p:nvGraphicFramePr>
          <p:cNvPr id="6" name="Table 7"/>
          <p:cNvGraphicFramePr>
            <a:graphicFrameLocks noGrp="1"/>
          </p:cNvGraphicFramePr>
          <p:nvPr>
            <p:extLst>
              <p:ext uri="{D42A27DB-BD31-4B8C-83A1-F6EECF244321}">
                <p14:modId xmlns:p14="http://schemas.microsoft.com/office/powerpoint/2010/main" val="2099561604"/>
              </p:ext>
            </p:extLst>
          </p:nvPr>
        </p:nvGraphicFramePr>
        <p:xfrm>
          <a:off x="866562" y="2706689"/>
          <a:ext cx="8694950" cy="3365499"/>
        </p:xfrm>
        <a:graphic>
          <a:graphicData uri="http://schemas.openxmlformats.org/drawingml/2006/table">
            <a:tbl>
              <a:tblPr firstRow="1" bandRow="1">
                <a:tableStyleId>{5C22544A-7EE6-4342-B048-85BDC9FD1C3A}</a:tableStyleId>
              </a:tblPr>
              <a:tblGrid>
                <a:gridCol w="1607470">
                  <a:extLst>
                    <a:ext uri="{9D8B030D-6E8A-4147-A177-3AD203B41FA5}">
                      <a16:colId xmlns="" xmlns:a16="http://schemas.microsoft.com/office/drawing/2014/main" val="20000"/>
                    </a:ext>
                  </a:extLst>
                </a:gridCol>
                <a:gridCol w="1680536">
                  <a:extLst>
                    <a:ext uri="{9D8B030D-6E8A-4147-A177-3AD203B41FA5}">
                      <a16:colId xmlns="" xmlns:a16="http://schemas.microsoft.com/office/drawing/2014/main" val="20001"/>
                    </a:ext>
                  </a:extLst>
                </a:gridCol>
                <a:gridCol w="5406944">
                  <a:extLst>
                    <a:ext uri="{9D8B030D-6E8A-4147-A177-3AD203B41FA5}">
                      <a16:colId xmlns="" xmlns:a16="http://schemas.microsoft.com/office/drawing/2014/main" val="20002"/>
                    </a:ext>
                  </a:extLst>
                </a:gridCol>
              </a:tblGrid>
              <a:tr h="420687">
                <a:tc>
                  <a:txBody>
                    <a:bodyPr/>
                    <a:lstStyle/>
                    <a:p>
                      <a:pPr algn="ctr">
                        <a:lnSpc>
                          <a:spcPct val="115000"/>
                        </a:lnSpc>
                        <a:spcAft>
                          <a:spcPts val="0"/>
                        </a:spcAft>
                      </a:pPr>
                      <a:r>
                        <a:rPr lang="en-US" sz="2000" dirty="0" err="1">
                          <a:latin typeface="Times New Roman" pitchFamily="18" charset="0"/>
                          <a:ea typeface="Calibri"/>
                          <a:cs typeface="Times New Roman" pitchFamily="18" charset="0"/>
                        </a:rPr>
                        <a:t>Định</a:t>
                      </a:r>
                      <a:r>
                        <a:rPr lang="en-US" sz="2000" dirty="0">
                          <a:latin typeface="Times New Roman" pitchFamily="18" charset="0"/>
                          <a:ea typeface="Calibri"/>
                          <a:cs typeface="Times New Roman" pitchFamily="18" charset="0"/>
                        </a:rPr>
                        <a:t> </a:t>
                      </a:r>
                      <a:r>
                        <a:rPr lang="en-US" sz="2000" dirty="0" err="1">
                          <a:latin typeface="Times New Roman" pitchFamily="18" charset="0"/>
                          <a:ea typeface="Calibri"/>
                          <a:cs typeface="Times New Roman" pitchFamily="18" charset="0"/>
                        </a:rPr>
                        <a:t>kỳ</a:t>
                      </a:r>
                      <a:endParaRPr lang="en-US" sz="2000" dirty="0">
                        <a:latin typeface="Times New Roman" pitchFamily="18" charset="0"/>
                        <a:ea typeface="Calibri"/>
                        <a:cs typeface="Times New Roman" pitchFamily="18" charset="0"/>
                      </a:endParaRPr>
                    </a:p>
                  </a:txBody>
                  <a:tcPr marL="68580" marR="68580" marT="0" marB="0"/>
                </a:tc>
                <a:tc>
                  <a:txBody>
                    <a:bodyPr/>
                    <a:lstStyle/>
                    <a:p>
                      <a:pPr algn="ctr">
                        <a:lnSpc>
                          <a:spcPct val="115000"/>
                        </a:lnSpc>
                        <a:spcAft>
                          <a:spcPts val="0"/>
                        </a:spcAft>
                      </a:pPr>
                      <a:r>
                        <a:rPr lang="en-US" sz="2000" dirty="0" err="1">
                          <a:latin typeface="Times New Roman" pitchFamily="18" charset="0"/>
                          <a:ea typeface="Calibri"/>
                          <a:cs typeface="Times New Roman" pitchFamily="18" charset="0"/>
                        </a:rPr>
                        <a:t>Nội</a:t>
                      </a:r>
                      <a:r>
                        <a:rPr lang="en-US" sz="2000" dirty="0">
                          <a:latin typeface="Times New Roman" pitchFamily="18" charset="0"/>
                          <a:ea typeface="Calibri"/>
                          <a:cs typeface="Times New Roman" pitchFamily="18" charset="0"/>
                        </a:rPr>
                        <a:t> dung</a:t>
                      </a:r>
                    </a:p>
                  </a:txBody>
                  <a:tcPr marL="68580" marR="68580" marT="0" marB="0"/>
                </a:tc>
                <a:tc>
                  <a:txBody>
                    <a:bodyPr/>
                    <a:lstStyle/>
                    <a:p>
                      <a:pPr algn="ctr">
                        <a:lnSpc>
                          <a:spcPct val="115000"/>
                        </a:lnSpc>
                        <a:spcAft>
                          <a:spcPts val="0"/>
                        </a:spcAft>
                      </a:pPr>
                      <a:r>
                        <a:rPr lang="en-US" sz="2000" dirty="0" err="1">
                          <a:latin typeface="Times New Roman" pitchFamily="18" charset="0"/>
                          <a:ea typeface="Calibri"/>
                          <a:cs typeface="Times New Roman" pitchFamily="18" charset="0"/>
                        </a:rPr>
                        <a:t>Giải</a:t>
                      </a:r>
                      <a:r>
                        <a:rPr lang="en-US" sz="2000" dirty="0">
                          <a:latin typeface="Times New Roman" pitchFamily="18" charset="0"/>
                          <a:ea typeface="Calibri"/>
                          <a:cs typeface="Times New Roman" pitchFamily="18" charset="0"/>
                        </a:rPr>
                        <a:t> </a:t>
                      </a:r>
                      <a:r>
                        <a:rPr lang="en-US" sz="2000" dirty="0" err="1">
                          <a:latin typeface="Times New Roman" pitchFamily="18" charset="0"/>
                          <a:ea typeface="Calibri"/>
                          <a:cs typeface="Times New Roman" pitchFamily="18" charset="0"/>
                        </a:rPr>
                        <a:t>thích</a:t>
                      </a:r>
                      <a:endParaRPr lang="en-US" sz="2000" dirty="0">
                        <a:latin typeface="Times New Roman" pitchFamily="18" charset="0"/>
                        <a:ea typeface="Calibri"/>
                        <a:cs typeface="Times New Roman" pitchFamily="18" charset="0"/>
                      </a:endParaRPr>
                    </a:p>
                  </a:txBody>
                  <a:tcPr marL="68580" marR="68580" marT="0" marB="0"/>
                </a:tc>
                <a:extLst>
                  <a:ext uri="{0D108BD9-81ED-4DB2-BD59-A6C34878D82A}">
                    <a16:rowId xmlns="" xmlns:a16="http://schemas.microsoft.com/office/drawing/2014/main" val="10000"/>
                  </a:ext>
                </a:extLst>
              </a:tr>
              <a:tr h="420687">
                <a:tc>
                  <a:txBody>
                    <a:bodyPr/>
                    <a:lstStyle/>
                    <a:p>
                      <a:pPr algn="ctr">
                        <a:lnSpc>
                          <a:spcPct val="115000"/>
                        </a:lnSpc>
                        <a:spcAft>
                          <a:spcPts val="0"/>
                        </a:spcAft>
                      </a:pPr>
                      <a:r>
                        <a:rPr lang="en-US" sz="2000" dirty="0" err="1">
                          <a:latin typeface="Times New Roman" pitchFamily="18" charset="0"/>
                          <a:ea typeface="Calibri"/>
                          <a:cs typeface="Times New Roman" pitchFamily="18" charset="0"/>
                        </a:rPr>
                        <a:t>Ngày</a:t>
                      </a:r>
                      <a:r>
                        <a:rPr lang="en-US" sz="2000" dirty="0">
                          <a:latin typeface="Times New Roman" pitchFamily="18" charset="0"/>
                          <a:ea typeface="Calibri"/>
                          <a:cs typeface="Times New Roman" pitchFamily="18" charset="0"/>
                        </a:rPr>
                        <a:t> </a:t>
                      </a:r>
                    </a:p>
                  </a:txBody>
                  <a:tcPr marL="68580" marR="68580" marT="0" marB="0"/>
                </a:tc>
                <a:tc>
                  <a:txBody>
                    <a:bodyPr/>
                    <a:lstStyle/>
                    <a:p>
                      <a:pPr algn="ctr">
                        <a:lnSpc>
                          <a:spcPct val="115000"/>
                        </a:lnSpc>
                        <a:spcAft>
                          <a:spcPts val="0"/>
                        </a:spcAft>
                      </a:pPr>
                      <a:r>
                        <a:rPr lang="en-US" sz="2000">
                          <a:latin typeface="Times New Roman" pitchFamily="18" charset="0"/>
                          <a:ea typeface="Calibri"/>
                          <a:cs typeface="Times New Roman" pitchFamily="18" charset="0"/>
                        </a:rPr>
                        <a:t>yyyymmdd</a:t>
                      </a:r>
                    </a:p>
                  </a:txBody>
                  <a:tcPr marL="68580" marR="68580" marT="0" marB="0"/>
                </a:tc>
                <a:tc>
                  <a:txBody>
                    <a:bodyPr/>
                    <a:lstStyle/>
                    <a:p>
                      <a:pPr>
                        <a:lnSpc>
                          <a:spcPct val="115000"/>
                        </a:lnSpc>
                        <a:spcAft>
                          <a:spcPts val="0"/>
                        </a:spcAft>
                      </a:pPr>
                      <a:r>
                        <a:rPr lang="en-US" sz="2000">
                          <a:latin typeface="Times New Roman" pitchFamily="18" charset="0"/>
                          <a:ea typeface="Calibri"/>
                          <a:cs typeface="Times New Roman" pitchFamily="18" charset="0"/>
                        </a:rPr>
                        <a:t>Ngày phát sinh số liệu</a:t>
                      </a:r>
                    </a:p>
                  </a:txBody>
                  <a:tcPr marL="68580" marR="68580" marT="0" marB="0"/>
                </a:tc>
                <a:extLst>
                  <a:ext uri="{0D108BD9-81ED-4DB2-BD59-A6C34878D82A}">
                    <a16:rowId xmlns="" xmlns:a16="http://schemas.microsoft.com/office/drawing/2014/main" val="10001"/>
                  </a:ext>
                </a:extLst>
              </a:tr>
              <a:tr h="841375">
                <a:tc>
                  <a:txBody>
                    <a:bodyPr/>
                    <a:lstStyle/>
                    <a:p>
                      <a:pPr algn="ctr">
                        <a:lnSpc>
                          <a:spcPct val="115000"/>
                        </a:lnSpc>
                        <a:spcAft>
                          <a:spcPts val="0"/>
                        </a:spcAft>
                      </a:pPr>
                      <a:r>
                        <a:rPr lang="en-US" sz="2000" dirty="0" err="1">
                          <a:latin typeface="Times New Roman" pitchFamily="18" charset="0"/>
                          <a:ea typeface="Calibri"/>
                          <a:cs typeface="Times New Roman" pitchFamily="18" charset="0"/>
                        </a:rPr>
                        <a:t>Tuần</a:t>
                      </a:r>
                      <a:endParaRPr lang="en-US" sz="2000" dirty="0">
                        <a:latin typeface="Times New Roman" pitchFamily="18" charset="0"/>
                        <a:ea typeface="Calibri"/>
                        <a:cs typeface="Times New Roman" pitchFamily="18" charset="0"/>
                      </a:endParaRPr>
                    </a:p>
                  </a:txBody>
                  <a:tcPr marL="68580" marR="68580" marT="0" marB="0"/>
                </a:tc>
                <a:tc>
                  <a:txBody>
                    <a:bodyPr/>
                    <a:lstStyle/>
                    <a:p>
                      <a:pPr algn="ctr">
                        <a:lnSpc>
                          <a:spcPct val="115000"/>
                        </a:lnSpc>
                        <a:spcAft>
                          <a:spcPts val="0"/>
                        </a:spcAft>
                      </a:pPr>
                      <a:r>
                        <a:rPr lang="en-US" sz="2000">
                          <a:latin typeface="Times New Roman" pitchFamily="18" charset="0"/>
                          <a:ea typeface="Calibri"/>
                          <a:cs typeface="Times New Roman" pitchFamily="18" charset="0"/>
                        </a:rPr>
                        <a:t>yyyymmdd</a:t>
                      </a:r>
                    </a:p>
                  </a:txBody>
                  <a:tcPr marL="68580" marR="68580" marT="0" marB="0"/>
                </a:tc>
                <a:tc>
                  <a:txBody>
                    <a:bodyPr/>
                    <a:lstStyle/>
                    <a:p>
                      <a:pPr>
                        <a:lnSpc>
                          <a:spcPct val="115000"/>
                        </a:lnSpc>
                        <a:spcAft>
                          <a:spcPts val="0"/>
                        </a:spcAft>
                      </a:pPr>
                      <a:r>
                        <a:rPr lang="pt-BR" sz="2000" dirty="0">
                          <a:latin typeface="Times New Roman" pitchFamily="18" charset="0"/>
                          <a:ea typeface="Calibri"/>
                          <a:cs typeface="Times New Roman" pitchFamily="18" charset="0"/>
                        </a:rPr>
                        <a:t>Ngày làm việc cuối cùng của tuần phát </a:t>
                      </a:r>
                    </a:p>
                    <a:p>
                      <a:pPr>
                        <a:lnSpc>
                          <a:spcPct val="115000"/>
                        </a:lnSpc>
                        <a:spcAft>
                          <a:spcPts val="0"/>
                        </a:spcAft>
                      </a:pPr>
                      <a:r>
                        <a:rPr lang="pt-BR" sz="2000" dirty="0">
                          <a:latin typeface="Times New Roman" pitchFamily="18" charset="0"/>
                          <a:ea typeface="Calibri"/>
                          <a:cs typeface="Times New Roman" pitchFamily="18" charset="0"/>
                        </a:rPr>
                        <a:t>sinh số liệu</a:t>
                      </a:r>
                      <a:endParaRPr lang="en-US" sz="2000" dirty="0">
                        <a:latin typeface="Times New Roman" pitchFamily="18" charset="0"/>
                        <a:ea typeface="Calibri"/>
                        <a:cs typeface="Times New Roman" pitchFamily="18" charset="0"/>
                      </a:endParaRPr>
                    </a:p>
                  </a:txBody>
                  <a:tcPr marL="68580" marR="68580" marT="0" marB="0"/>
                </a:tc>
                <a:extLst>
                  <a:ext uri="{0D108BD9-81ED-4DB2-BD59-A6C34878D82A}">
                    <a16:rowId xmlns="" xmlns:a16="http://schemas.microsoft.com/office/drawing/2014/main" val="10002"/>
                  </a:ext>
                </a:extLst>
              </a:tr>
              <a:tr h="841375">
                <a:tc>
                  <a:txBody>
                    <a:bodyPr/>
                    <a:lstStyle/>
                    <a:p>
                      <a:pPr algn="ctr">
                        <a:lnSpc>
                          <a:spcPct val="115000"/>
                        </a:lnSpc>
                        <a:spcAft>
                          <a:spcPts val="0"/>
                        </a:spcAft>
                      </a:pPr>
                      <a:r>
                        <a:rPr lang="en-US" sz="2000" dirty="0">
                          <a:latin typeface="Times New Roman" pitchFamily="18" charset="0"/>
                          <a:ea typeface="Calibri"/>
                          <a:cs typeface="Times New Roman" pitchFamily="18" charset="0"/>
                        </a:rPr>
                        <a:t>3 </a:t>
                      </a:r>
                      <a:r>
                        <a:rPr lang="en-US" sz="2000" dirty="0" err="1">
                          <a:latin typeface="Times New Roman" pitchFamily="18" charset="0"/>
                          <a:ea typeface="Calibri"/>
                          <a:cs typeface="Times New Roman" pitchFamily="18" charset="0"/>
                        </a:rPr>
                        <a:t>kỳ</a:t>
                      </a:r>
                      <a:r>
                        <a:rPr lang="en-US" sz="2000" dirty="0">
                          <a:latin typeface="Times New Roman" pitchFamily="18" charset="0"/>
                          <a:ea typeface="Calibri"/>
                          <a:cs typeface="Times New Roman" pitchFamily="18" charset="0"/>
                        </a:rPr>
                        <a:t>/</a:t>
                      </a:r>
                      <a:r>
                        <a:rPr lang="en-US" sz="2000" dirty="0" err="1">
                          <a:latin typeface="Times New Roman" pitchFamily="18" charset="0"/>
                          <a:ea typeface="Calibri"/>
                          <a:cs typeface="Times New Roman" pitchFamily="18" charset="0"/>
                        </a:rPr>
                        <a:t>tháng</a:t>
                      </a:r>
                      <a:endParaRPr lang="en-US" sz="2000" dirty="0">
                        <a:latin typeface="Times New Roman" pitchFamily="18" charset="0"/>
                        <a:ea typeface="Calibri"/>
                        <a:cs typeface="Times New Roman" pitchFamily="18" charset="0"/>
                      </a:endParaRPr>
                    </a:p>
                  </a:txBody>
                  <a:tcPr marL="68580" marR="68580" marT="0" marB="0"/>
                </a:tc>
                <a:tc>
                  <a:txBody>
                    <a:bodyPr/>
                    <a:lstStyle/>
                    <a:p>
                      <a:pPr algn="ctr">
                        <a:lnSpc>
                          <a:spcPct val="115000"/>
                        </a:lnSpc>
                        <a:spcAft>
                          <a:spcPts val="0"/>
                        </a:spcAft>
                      </a:pPr>
                      <a:r>
                        <a:rPr lang="en-US" sz="2000" dirty="0" err="1">
                          <a:latin typeface="Times New Roman" pitchFamily="18" charset="0"/>
                          <a:ea typeface="Calibri"/>
                          <a:cs typeface="Times New Roman" pitchFamily="18" charset="0"/>
                        </a:rPr>
                        <a:t>yyyymmdd</a:t>
                      </a:r>
                      <a:endParaRPr lang="en-US" sz="2000" dirty="0">
                        <a:latin typeface="Times New Roman" pitchFamily="18" charset="0"/>
                        <a:ea typeface="Calibri"/>
                        <a:cs typeface="Times New Roman" pitchFamily="18" charset="0"/>
                      </a:endParaRPr>
                    </a:p>
                  </a:txBody>
                  <a:tcPr marL="68580" marR="68580" marT="0" marB="0"/>
                </a:tc>
                <a:tc>
                  <a:txBody>
                    <a:bodyPr/>
                    <a:lstStyle/>
                    <a:p>
                      <a:pPr>
                        <a:lnSpc>
                          <a:spcPct val="115000"/>
                        </a:lnSpc>
                        <a:spcAft>
                          <a:spcPts val="0"/>
                        </a:spcAft>
                      </a:pPr>
                      <a:r>
                        <a:rPr lang="pt-BR" sz="2000" dirty="0">
                          <a:latin typeface="Times New Roman" pitchFamily="18" charset="0"/>
                          <a:ea typeface="Calibri"/>
                          <a:cs typeface="Times New Roman" pitchFamily="18" charset="0"/>
                        </a:rPr>
                        <a:t>Ngày 10, 20, và ngày cuối cùng của tháng phát sinh số liệu</a:t>
                      </a:r>
                      <a:endParaRPr lang="en-US" sz="2000" dirty="0">
                        <a:latin typeface="Times New Roman" pitchFamily="18" charset="0"/>
                        <a:ea typeface="Calibri"/>
                        <a:cs typeface="Times New Roman" pitchFamily="18" charset="0"/>
                      </a:endParaRPr>
                    </a:p>
                  </a:txBody>
                  <a:tcPr marL="68580" marR="68580" marT="0" marB="0"/>
                </a:tc>
                <a:extLst>
                  <a:ext uri="{0D108BD9-81ED-4DB2-BD59-A6C34878D82A}">
                    <a16:rowId xmlns="" xmlns:a16="http://schemas.microsoft.com/office/drawing/2014/main" val="10003"/>
                  </a:ext>
                </a:extLst>
              </a:tr>
              <a:tr h="841375">
                <a:tc>
                  <a:txBody>
                    <a:bodyPr/>
                    <a:lstStyle/>
                    <a:p>
                      <a:pPr algn="ctr">
                        <a:lnSpc>
                          <a:spcPct val="115000"/>
                        </a:lnSpc>
                        <a:spcAft>
                          <a:spcPts val="0"/>
                        </a:spcAft>
                      </a:pPr>
                      <a:r>
                        <a:rPr lang="en-US" sz="2000" dirty="0">
                          <a:latin typeface="Times New Roman" pitchFamily="18" charset="0"/>
                          <a:ea typeface="Calibri"/>
                          <a:cs typeface="Times New Roman" pitchFamily="18" charset="0"/>
                        </a:rPr>
                        <a:t>2 </a:t>
                      </a:r>
                      <a:r>
                        <a:rPr lang="en-US" sz="2000" dirty="0" err="1">
                          <a:latin typeface="Times New Roman" pitchFamily="18" charset="0"/>
                          <a:ea typeface="Calibri"/>
                          <a:cs typeface="Times New Roman" pitchFamily="18" charset="0"/>
                        </a:rPr>
                        <a:t>kỳ</a:t>
                      </a:r>
                      <a:r>
                        <a:rPr lang="en-US" sz="2000" dirty="0">
                          <a:latin typeface="Times New Roman" pitchFamily="18" charset="0"/>
                          <a:ea typeface="Calibri"/>
                          <a:cs typeface="Times New Roman" pitchFamily="18" charset="0"/>
                        </a:rPr>
                        <a:t>/</a:t>
                      </a:r>
                      <a:r>
                        <a:rPr lang="en-US" sz="2000" dirty="0" err="1">
                          <a:latin typeface="Times New Roman" pitchFamily="18" charset="0"/>
                          <a:ea typeface="Calibri"/>
                          <a:cs typeface="Times New Roman" pitchFamily="18" charset="0"/>
                        </a:rPr>
                        <a:t>tháng</a:t>
                      </a:r>
                      <a:endParaRPr lang="en-US" sz="2000" dirty="0">
                        <a:latin typeface="Times New Roman" pitchFamily="18" charset="0"/>
                        <a:ea typeface="Calibri"/>
                        <a:cs typeface="Times New Roman" pitchFamily="18" charset="0"/>
                      </a:endParaRPr>
                    </a:p>
                  </a:txBody>
                  <a:tcPr marL="68580" marR="68580" marT="0" marB="0"/>
                </a:tc>
                <a:tc>
                  <a:txBody>
                    <a:bodyPr/>
                    <a:lstStyle/>
                    <a:p>
                      <a:pPr algn="ctr">
                        <a:lnSpc>
                          <a:spcPct val="115000"/>
                        </a:lnSpc>
                        <a:spcAft>
                          <a:spcPts val="0"/>
                        </a:spcAft>
                      </a:pPr>
                      <a:r>
                        <a:rPr lang="en-US" sz="2000" dirty="0" err="1">
                          <a:latin typeface="Times New Roman" pitchFamily="18" charset="0"/>
                          <a:ea typeface="Calibri"/>
                          <a:cs typeface="Times New Roman" pitchFamily="18" charset="0"/>
                        </a:rPr>
                        <a:t>yyyymmdd</a:t>
                      </a:r>
                      <a:endParaRPr lang="en-US" sz="2000" dirty="0">
                        <a:latin typeface="Times New Roman" pitchFamily="18" charset="0"/>
                        <a:ea typeface="Calibri"/>
                        <a:cs typeface="Times New Roman" pitchFamily="18" charset="0"/>
                      </a:endParaRPr>
                    </a:p>
                  </a:txBody>
                  <a:tcPr marL="68580" marR="68580" marT="0" marB="0"/>
                </a:tc>
                <a:tc>
                  <a:txBody>
                    <a:bodyPr/>
                    <a:lstStyle/>
                    <a:p>
                      <a:pPr>
                        <a:lnSpc>
                          <a:spcPct val="115000"/>
                        </a:lnSpc>
                        <a:spcAft>
                          <a:spcPts val="0"/>
                        </a:spcAft>
                      </a:pPr>
                      <a:r>
                        <a:rPr lang="pt-BR" sz="2000" dirty="0">
                          <a:latin typeface="Times New Roman" pitchFamily="18" charset="0"/>
                          <a:ea typeface="Calibri"/>
                          <a:cs typeface="Times New Roman" pitchFamily="18" charset="0"/>
                        </a:rPr>
                        <a:t>Ngày 15 và ngày cuối cùng của tháng </a:t>
                      </a:r>
                    </a:p>
                    <a:p>
                      <a:pPr>
                        <a:lnSpc>
                          <a:spcPct val="115000"/>
                        </a:lnSpc>
                        <a:spcAft>
                          <a:spcPts val="0"/>
                        </a:spcAft>
                      </a:pPr>
                      <a:r>
                        <a:rPr lang="pt-BR" sz="2000" dirty="0">
                          <a:latin typeface="Times New Roman" pitchFamily="18" charset="0"/>
                          <a:ea typeface="Calibri"/>
                          <a:cs typeface="Times New Roman" pitchFamily="18" charset="0"/>
                        </a:rPr>
                        <a:t>phát sinh số liệu</a:t>
                      </a:r>
                      <a:endParaRPr lang="en-US" sz="2000" dirty="0">
                        <a:latin typeface="Times New Roman" pitchFamily="18" charset="0"/>
                        <a:ea typeface="Calibri"/>
                        <a:cs typeface="Times New Roman" pitchFamily="18" charset="0"/>
                      </a:endParaRPr>
                    </a:p>
                  </a:txBody>
                  <a:tcPr marL="68580" marR="68580" marT="0" marB="0"/>
                </a:tc>
                <a:extLst>
                  <a:ext uri="{0D108BD9-81ED-4DB2-BD59-A6C34878D82A}">
                    <a16:rowId xmlns="" xmlns:a16="http://schemas.microsoft.com/office/drawing/2014/main" val="10004"/>
                  </a:ext>
                </a:extLst>
              </a:tr>
            </a:tbl>
          </a:graphicData>
        </a:graphic>
      </p:graphicFrame>
      <p:pic>
        <p:nvPicPr>
          <p:cNvPr id="8" name="Picture 5"/>
          <p:cNvPicPr>
            <a:picLocks noChangeAspect="1" noChangeArrowheads="1"/>
          </p:cNvPicPr>
          <p:nvPr/>
        </p:nvPicPr>
        <p:blipFill>
          <a:blip r:embed="rId4"/>
          <a:srcRect/>
          <a:stretch>
            <a:fillRect/>
          </a:stretch>
        </p:blipFill>
        <p:spPr bwMode="auto">
          <a:xfrm>
            <a:off x="992560" y="1412776"/>
            <a:ext cx="7291264" cy="776938"/>
          </a:xfrm>
          <a:prstGeom prst="rect">
            <a:avLst/>
          </a:prstGeom>
          <a:noFill/>
          <a:ln w="9525">
            <a:noFill/>
            <a:miter lim="800000"/>
            <a:headEnd/>
            <a:tailEnd/>
          </a:ln>
          <a:effectLst>
            <a:prstShdw prst="shdw17" dist="17961" dir="2700000">
              <a:schemeClr val="accent1">
                <a:gamma/>
                <a:shade val="60000"/>
                <a:invGamma/>
              </a:schemeClr>
            </a:prstShdw>
          </a:effectLst>
        </p:spPr>
      </p:pic>
    </p:spTree>
    <p:extLst>
      <p:ext uri="{BB962C8B-B14F-4D97-AF65-F5344CB8AC3E}">
        <p14:creationId xmlns:p14="http://schemas.microsoft.com/office/powerpoint/2010/main" val="384914694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 name="Picture 9"/>
          <p:cNvPicPr>
            <a:picLocks noChangeAspect="1" noChangeArrowheads="1"/>
          </p:cNvPicPr>
          <p:nvPr/>
        </p:nvPicPr>
        <p:blipFill rotWithShape="1">
          <a:blip r:embed="rId2" cstate="print">
            <a:duotone>
              <a:schemeClr val="accent1">
                <a:shade val="45000"/>
                <a:satMod val="135000"/>
              </a:schemeClr>
              <a:prstClr val="white"/>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rcRect l="20774" r="8544"/>
          <a:stretch/>
        </p:blipFill>
        <p:spPr bwMode="gray">
          <a:xfrm>
            <a:off x="2209" y="44624"/>
            <a:ext cx="9906000" cy="7104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4" name="직사각형 53"/>
          <p:cNvSpPr/>
          <p:nvPr/>
        </p:nvSpPr>
        <p:spPr>
          <a:xfrm flipV="1">
            <a:off x="-2209" y="-7621"/>
            <a:ext cx="9908209" cy="4571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prstClr val="white"/>
              </a:solidFill>
              <a:latin typeface="Times New Roman" panose="02020603050405020304" pitchFamily="18" charset="0"/>
              <a:cs typeface="Times New Roman" panose="02020603050405020304" pitchFamily="18" charset="0"/>
            </a:endParaRPr>
          </a:p>
        </p:txBody>
      </p:sp>
      <p:sp>
        <p:nvSpPr>
          <p:cNvPr id="7" name="TextBox 34"/>
          <p:cNvSpPr txBox="1">
            <a:spLocks noChangeArrowheads="1"/>
          </p:cNvSpPr>
          <p:nvPr/>
        </p:nvSpPr>
        <p:spPr bwMode="auto">
          <a:xfrm>
            <a:off x="200472" y="240903"/>
            <a:ext cx="9833244" cy="307777"/>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en-US" sz="2000" b="1" dirty="0">
                <a:solidFill>
                  <a:prstClr val="white"/>
                </a:solidFill>
                <a:latin typeface="Times New Roman" pitchFamily="18" charset="0"/>
                <a:ea typeface="Gill Sans" charset="0"/>
                <a:cs typeface="Times New Roman" pitchFamily="18" charset="0"/>
                <a:sym typeface="Gill Sans" charset="0"/>
              </a:rPr>
              <a:t>2.2. </a:t>
            </a:r>
            <a:r>
              <a:rPr lang="en-US" altLang="en-US" sz="2000" b="1" dirty="0" err="1">
                <a:solidFill>
                  <a:prstClr val="white"/>
                </a:solidFill>
                <a:latin typeface="Times New Roman" pitchFamily="18" charset="0"/>
                <a:ea typeface="Gill Sans" charset="0"/>
                <a:cs typeface="Times New Roman" pitchFamily="18" charset="0"/>
                <a:sym typeface="Gill Sans" charset="0"/>
              </a:rPr>
              <a:t>Quy</a:t>
            </a:r>
            <a:r>
              <a:rPr lang="en-US" altLang="en-US" sz="2000" b="1" dirty="0">
                <a:solidFill>
                  <a:prstClr val="white"/>
                </a:solidFill>
                <a:latin typeface="Times New Roman" pitchFamily="18" charset="0"/>
                <a:ea typeface="Gill Sans" charset="0"/>
                <a:cs typeface="Times New Roman" pitchFamily="18" charset="0"/>
                <a:sym typeface="Gill Sans" charset="0"/>
              </a:rPr>
              <a:t> </a:t>
            </a:r>
            <a:r>
              <a:rPr lang="en-US" altLang="en-US" sz="2000" b="1" dirty="0" err="1">
                <a:solidFill>
                  <a:prstClr val="white"/>
                </a:solidFill>
                <a:latin typeface="Times New Roman" pitchFamily="18" charset="0"/>
                <a:ea typeface="Gill Sans" charset="0"/>
                <a:cs typeface="Times New Roman" pitchFamily="18" charset="0"/>
                <a:sym typeface="Gill Sans" charset="0"/>
              </a:rPr>
              <a:t>định</a:t>
            </a:r>
            <a:r>
              <a:rPr lang="en-US" altLang="en-US" sz="2000" b="1" dirty="0">
                <a:solidFill>
                  <a:prstClr val="white"/>
                </a:solidFill>
                <a:latin typeface="Times New Roman" pitchFamily="18" charset="0"/>
                <a:ea typeface="Gill Sans" charset="0"/>
                <a:cs typeface="Times New Roman" pitchFamily="18" charset="0"/>
                <a:sym typeface="Gill Sans" charset="0"/>
              </a:rPr>
              <a:t> </a:t>
            </a:r>
            <a:r>
              <a:rPr lang="en-US" altLang="en-US" sz="2000" b="1" dirty="0" err="1">
                <a:solidFill>
                  <a:prstClr val="white"/>
                </a:solidFill>
                <a:latin typeface="Times New Roman" pitchFamily="18" charset="0"/>
                <a:ea typeface="Gill Sans" charset="0"/>
                <a:cs typeface="Times New Roman" pitchFamily="18" charset="0"/>
                <a:sym typeface="Gill Sans" charset="0"/>
              </a:rPr>
              <a:t>về</a:t>
            </a:r>
            <a:r>
              <a:rPr lang="en-US" altLang="en-US" sz="2000" b="1" dirty="0">
                <a:solidFill>
                  <a:prstClr val="white"/>
                </a:solidFill>
                <a:latin typeface="Times New Roman" pitchFamily="18" charset="0"/>
                <a:ea typeface="Gill Sans" charset="0"/>
                <a:cs typeface="Times New Roman" pitchFamily="18" charset="0"/>
                <a:sym typeface="Gill Sans" charset="0"/>
              </a:rPr>
              <a:t> </a:t>
            </a:r>
            <a:r>
              <a:rPr lang="en-US" altLang="en-US" sz="2000" b="1" dirty="0" err="1">
                <a:solidFill>
                  <a:prstClr val="white"/>
                </a:solidFill>
                <a:latin typeface="Times New Roman" pitchFamily="18" charset="0"/>
                <a:ea typeface="Gill Sans" charset="0"/>
                <a:cs typeface="Times New Roman" pitchFamily="18" charset="0"/>
                <a:sym typeface="Gill Sans" charset="0"/>
              </a:rPr>
              <a:t>tên</a:t>
            </a:r>
            <a:r>
              <a:rPr lang="en-US" altLang="en-US" sz="2000" b="1" dirty="0">
                <a:solidFill>
                  <a:prstClr val="white"/>
                </a:solidFill>
                <a:latin typeface="Times New Roman" pitchFamily="18" charset="0"/>
                <a:ea typeface="Gill Sans" charset="0"/>
                <a:cs typeface="Times New Roman" pitchFamily="18" charset="0"/>
                <a:sym typeface="Gill Sans" charset="0"/>
              </a:rPr>
              <a:t> file </a:t>
            </a:r>
            <a:r>
              <a:rPr lang="en-US" altLang="en-US" sz="2000" b="1" dirty="0" err="1">
                <a:solidFill>
                  <a:prstClr val="white"/>
                </a:solidFill>
                <a:latin typeface="Times New Roman" pitchFamily="18" charset="0"/>
                <a:ea typeface="Gill Sans" charset="0"/>
                <a:cs typeface="Times New Roman" pitchFamily="18" charset="0"/>
                <a:sym typeface="Gill Sans" charset="0"/>
              </a:rPr>
              <a:t>báo</a:t>
            </a:r>
            <a:r>
              <a:rPr lang="en-US" altLang="en-US" sz="2000" b="1" dirty="0">
                <a:solidFill>
                  <a:prstClr val="white"/>
                </a:solidFill>
                <a:latin typeface="Times New Roman" pitchFamily="18" charset="0"/>
                <a:ea typeface="Gill Sans" charset="0"/>
                <a:cs typeface="Times New Roman" pitchFamily="18" charset="0"/>
                <a:sym typeface="Gill Sans" charset="0"/>
              </a:rPr>
              <a:t> </a:t>
            </a:r>
            <a:r>
              <a:rPr lang="en-US" altLang="en-US" sz="2000" b="1" dirty="0" err="1">
                <a:solidFill>
                  <a:prstClr val="white"/>
                </a:solidFill>
                <a:latin typeface="Times New Roman" pitchFamily="18" charset="0"/>
                <a:ea typeface="Gill Sans" charset="0"/>
                <a:cs typeface="Times New Roman" pitchFamily="18" charset="0"/>
                <a:sym typeface="Gill Sans" charset="0"/>
              </a:rPr>
              <a:t>cáo</a:t>
            </a:r>
            <a:r>
              <a:rPr lang="en-US" altLang="ko-KR" sz="2000" b="1" dirty="0">
                <a:solidFill>
                  <a:prstClr val="white"/>
                </a:solidFill>
                <a:latin typeface="Times New Roman" pitchFamily="18" charset="0"/>
                <a:ea typeface="Gill Sans" charset="0"/>
                <a:cs typeface="Times New Roman" pitchFamily="18" charset="0"/>
                <a:sym typeface="Gill Sans" charset="0"/>
              </a:rPr>
              <a:t>.</a:t>
            </a:r>
            <a:endParaRPr lang="ko-KR" altLang="en-US"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sp>
        <p:nvSpPr>
          <p:cNvPr id="5" name="Content Placeholder 2"/>
          <p:cNvSpPr txBox="1">
            <a:spLocks/>
          </p:cNvSpPr>
          <p:nvPr/>
        </p:nvSpPr>
        <p:spPr>
          <a:xfrm>
            <a:off x="776536" y="785813"/>
            <a:ext cx="8929687" cy="626963"/>
          </a:xfrm>
        </p:spPr>
        <p:txBody>
          <a:bodyP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514350" indent="-514350">
              <a:buFont typeface="Arial" pitchFamily="34" charset="0"/>
              <a:buNone/>
            </a:pPr>
            <a:r>
              <a:rPr lang="en-US" altLang="en-US" sz="2400" b="1" dirty="0" err="1">
                <a:solidFill>
                  <a:prstClr val="black"/>
                </a:solidFill>
                <a:latin typeface="Times New Roman" panose="02020603050405020304" pitchFamily="18" charset="0"/>
                <a:cs typeface="Times New Roman" panose="02020603050405020304" pitchFamily="18" charset="0"/>
              </a:rPr>
              <a:t>Thành</a:t>
            </a:r>
            <a:r>
              <a:rPr lang="en-US" altLang="en-US" sz="2400" b="1" dirty="0">
                <a:solidFill>
                  <a:prstClr val="black"/>
                </a:solidFill>
                <a:latin typeface="Times New Roman" panose="02020603050405020304" pitchFamily="18" charset="0"/>
                <a:cs typeface="Times New Roman" panose="02020603050405020304" pitchFamily="18" charset="0"/>
              </a:rPr>
              <a:t> </a:t>
            </a:r>
            <a:r>
              <a:rPr lang="en-US" altLang="en-US" sz="2400" b="1" dirty="0" err="1">
                <a:solidFill>
                  <a:prstClr val="black"/>
                </a:solidFill>
                <a:latin typeface="Times New Roman" panose="02020603050405020304" pitchFamily="18" charset="0"/>
                <a:cs typeface="Times New Roman" panose="02020603050405020304" pitchFamily="18" charset="0"/>
              </a:rPr>
              <a:t>phần</a:t>
            </a:r>
            <a:r>
              <a:rPr lang="en-US" altLang="en-US" sz="2400" b="1" dirty="0">
                <a:solidFill>
                  <a:prstClr val="black"/>
                </a:solidFill>
                <a:latin typeface="Times New Roman" panose="02020603050405020304" pitchFamily="18" charset="0"/>
                <a:cs typeface="Times New Roman" panose="02020603050405020304" pitchFamily="18" charset="0"/>
              </a:rPr>
              <a:t> </a:t>
            </a:r>
            <a:r>
              <a:rPr lang="en-US" altLang="en-US" sz="2400" b="1" dirty="0" err="1">
                <a:solidFill>
                  <a:prstClr val="black"/>
                </a:solidFill>
                <a:latin typeface="Times New Roman" panose="02020603050405020304" pitchFamily="18" charset="0"/>
                <a:cs typeface="Times New Roman" panose="02020603050405020304" pitchFamily="18" charset="0"/>
              </a:rPr>
              <a:t>Yyyymmdd</a:t>
            </a:r>
            <a:endParaRPr lang="fr-FR" altLang="en-US" sz="2400" b="1" dirty="0">
              <a:solidFill>
                <a:prstClr val="black"/>
              </a:solidFill>
              <a:latin typeface="Times New Roman" panose="02020603050405020304" pitchFamily="18" charset="0"/>
              <a:cs typeface="Times New Roman" panose="02020603050405020304" pitchFamily="18" charset="0"/>
            </a:endParaRPr>
          </a:p>
        </p:txBody>
      </p:sp>
      <p:graphicFrame>
        <p:nvGraphicFramePr>
          <p:cNvPr id="6" name="Table 7"/>
          <p:cNvGraphicFramePr>
            <a:graphicFrameLocks noGrp="1"/>
          </p:cNvGraphicFramePr>
          <p:nvPr>
            <p:extLst>
              <p:ext uri="{D42A27DB-BD31-4B8C-83A1-F6EECF244321}">
                <p14:modId xmlns:p14="http://schemas.microsoft.com/office/powerpoint/2010/main" val="3604817519"/>
              </p:ext>
            </p:extLst>
          </p:nvPr>
        </p:nvGraphicFramePr>
        <p:xfrm>
          <a:off x="776536" y="1700808"/>
          <a:ext cx="8501063" cy="4206874"/>
        </p:xfrm>
        <a:graphic>
          <a:graphicData uri="http://schemas.openxmlformats.org/drawingml/2006/table">
            <a:tbl>
              <a:tblPr firstRow="1" bandRow="1">
                <a:tableStyleId>{5C22544A-7EE6-4342-B048-85BDC9FD1C3A}</a:tableStyleId>
              </a:tblPr>
              <a:tblGrid>
                <a:gridCol w="1571625">
                  <a:extLst>
                    <a:ext uri="{9D8B030D-6E8A-4147-A177-3AD203B41FA5}">
                      <a16:colId xmlns="" xmlns:a16="http://schemas.microsoft.com/office/drawing/2014/main" val="20000"/>
                    </a:ext>
                  </a:extLst>
                </a:gridCol>
                <a:gridCol w="1643063">
                  <a:extLst>
                    <a:ext uri="{9D8B030D-6E8A-4147-A177-3AD203B41FA5}">
                      <a16:colId xmlns="" xmlns:a16="http://schemas.microsoft.com/office/drawing/2014/main" val="20001"/>
                    </a:ext>
                  </a:extLst>
                </a:gridCol>
                <a:gridCol w="5286375">
                  <a:extLst>
                    <a:ext uri="{9D8B030D-6E8A-4147-A177-3AD203B41FA5}">
                      <a16:colId xmlns="" xmlns:a16="http://schemas.microsoft.com/office/drawing/2014/main" val="20002"/>
                    </a:ext>
                  </a:extLst>
                </a:gridCol>
              </a:tblGrid>
              <a:tr h="420687">
                <a:tc>
                  <a:txBody>
                    <a:bodyPr/>
                    <a:lstStyle/>
                    <a:p>
                      <a:pPr>
                        <a:lnSpc>
                          <a:spcPct val="115000"/>
                        </a:lnSpc>
                        <a:spcAft>
                          <a:spcPts val="0"/>
                        </a:spcAft>
                      </a:pPr>
                      <a:r>
                        <a:rPr lang="en-US" sz="2000" dirty="0" err="1">
                          <a:latin typeface="Times New Roman" pitchFamily="18" charset="0"/>
                          <a:ea typeface="Calibri"/>
                          <a:cs typeface="Times New Roman" pitchFamily="18" charset="0"/>
                        </a:rPr>
                        <a:t>Định</a:t>
                      </a:r>
                      <a:r>
                        <a:rPr lang="en-US" sz="2000" dirty="0">
                          <a:latin typeface="Times New Roman" pitchFamily="18" charset="0"/>
                          <a:ea typeface="Calibri"/>
                          <a:cs typeface="Times New Roman" pitchFamily="18" charset="0"/>
                        </a:rPr>
                        <a:t> </a:t>
                      </a:r>
                      <a:r>
                        <a:rPr lang="en-US" sz="2000" dirty="0" err="1">
                          <a:latin typeface="Times New Roman" pitchFamily="18" charset="0"/>
                          <a:ea typeface="Calibri"/>
                          <a:cs typeface="Times New Roman" pitchFamily="18" charset="0"/>
                        </a:rPr>
                        <a:t>kỳ</a:t>
                      </a:r>
                      <a:endParaRPr lang="en-US" sz="2000" dirty="0">
                        <a:latin typeface="Times New Roman" pitchFamily="18" charset="0"/>
                        <a:ea typeface="Calibri"/>
                        <a:cs typeface="Times New Roman" pitchFamily="18" charset="0"/>
                      </a:endParaRPr>
                    </a:p>
                  </a:txBody>
                  <a:tcPr marL="68580" marR="68580" marT="0" marB="0"/>
                </a:tc>
                <a:tc>
                  <a:txBody>
                    <a:bodyPr/>
                    <a:lstStyle/>
                    <a:p>
                      <a:pPr>
                        <a:lnSpc>
                          <a:spcPct val="115000"/>
                        </a:lnSpc>
                        <a:spcAft>
                          <a:spcPts val="0"/>
                        </a:spcAft>
                      </a:pPr>
                      <a:r>
                        <a:rPr lang="en-US" sz="2000" dirty="0" err="1">
                          <a:latin typeface="Times New Roman" pitchFamily="18" charset="0"/>
                          <a:ea typeface="Calibri"/>
                          <a:cs typeface="Times New Roman" pitchFamily="18" charset="0"/>
                        </a:rPr>
                        <a:t>Nội</a:t>
                      </a:r>
                      <a:r>
                        <a:rPr lang="en-US" sz="2000" dirty="0">
                          <a:latin typeface="Times New Roman" pitchFamily="18" charset="0"/>
                          <a:ea typeface="Calibri"/>
                          <a:cs typeface="Times New Roman" pitchFamily="18" charset="0"/>
                        </a:rPr>
                        <a:t> dung</a:t>
                      </a:r>
                    </a:p>
                  </a:txBody>
                  <a:tcPr marL="68580" marR="68580" marT="0" marB="0"/>
                </a:tc>
                <a:tc>
                  <a:txBody>
                    <a:bodyPr/>
                    <a:lstStyle/>
                    <a:p>
                      <a:pPr>
                        <a:lnSpc>
                          <a:spcPct val="115000"/>
                        </a:lnSpc>
                        <a:spcAft>
                          <a:spcPts val="0"/>
                        </a:spcAft>
                      </a:pPr>
                      <a:r>
                        <a:rPr lang="en-US" sz="2000" dirty="0" err="1">
                          <a:latin typeface="Times New Roman" pitchFamily="18" charset="0"/>
                          <a:ea typeface="Calibri"/>
                          <a:cs typeface="Times New Roman" pitchFamily="18" charset="0"/>
                        </a:rPr>
                        <a:t>Giải</a:t>
                      </a:r>
                      <a:r>
                        <a:rPr lang="en-US" sz="2000" dirty="0">
                          <a:latin typeface="Times New Roman" pitchFamily="18" charset="0"/>
                          <a:ea typeface="Calibri"/>
                          <a:cs typeface="Times New Roman" pitchFamily="18" charset="0"/>
                        </a:rPr>
                        <a:t> </a:t>
                      </a:r>
                      <a:r>
                        <a:rPr lang="en-US" sz="2000" dirty="0" err="1">
                          <a:latin typeface="Times New Roman" pitchFamily="18" charset="0"/>
                          <a:ea typeface="Calibri"/>
                          <a:cs typeface="Times New Roman" pitchFamily="18" charset="0"/>
                        </a:rPr>
                        <a:t>thích</a:t>
                      </a:r>
                      <a:endParaRPr lang="en-US" sz="2000" dirty="0">
                        <a:latin typeface="Times New Roman" pitchFamily="18" charset="0"/>
                        <a:ea typeface="Calibri"/>
                        <a:cs typeface="Times New Roman" pitchFamily="18" charset="0"/>
                      </a:endParaRPr>
                    </a:p>
                  </a:txBody>
                  <a:tcPr marL="68580" marR="68580" marT="0" marB="0"/>
                </a:tc>
                <a:extLst>
                  <a:ext uri="{0D108BD9-81ED-4DB2-BD59-A6C34878D82A}">
                    <a16:rowId xmlns="" xmlns:a16="http://schemas.microsoft.com/office/drawing/2014/main" val="10000"/>
                  </a:ext>
                </a:extLst>
              </a:tr>
              <a:tr h="420687">
                <a:tc>
                  <a:txBody>
                    <a:bodyPr/>
                    <a:lstStyle/>
                    <a:p>
                      <a:pPr>
                        <a:lnSpc>
                          <a:spcPct val="115000"/>
                        </a:lnSpc>
                        <a:spcAft>
                          <a:spcPts val="0"/>
                        </a:spcAft>
                      </a:pPr>
                      <a:r>
                        <a:rPr lang="en-US" sz="2000" dirty="0" err="1">
                          <a:latin typeface="Times New Roman" pitchFamily="18" charset="0"/>
                          <a:ea typeface="Calibri"/>
                          <a:cs typeface="Times New Roman" pitchFamily="18" charset="0"/>
                        </a:rPr>
                        <a:t>Tháng</a:t>
                      </a:r>
                      <a:endParaRPr lang="en-US" sz="2000" dirty="0">
                        <a:latin typeface="Times New Roman" pitchFamily="18" charset="0"/>
                        <a:ea typeface="Calibri"/>
                        <a:cs typeface="Times New Roman" pitchFamily="18" charset="0"/>
                      </a:endParaRPr>
                    </a:p>
                  </a:txBody>
                  <a:tcPr marL="68580" marR="68580" marT="0" marB="0"/>
                </a:tc>
                <a:tc>
                  <a:txBody>
                    <a:bodyPr/>
                    <a:lstStyle/>
                    <a:p>
                      <a:pPr>
                        <a:lnSpc>
                          <a:spcPct val="115000"/>
                        </a:lnSpc>
                        <a:spcAft>
                          <a:spcPts val="0"/>
                        </a:spcAft>
                      </a:pPr>
                      <a:r>
                        <a:rPr lang="en-US" sz="2000" dirty="0" err="1">
                          <a:latin typeface="Times New Roman" pitchFamily="18" charset="0"/>
                          <a:ea typeface="Calibri"/>
                          <a:cs typeface="Times New Roman" pitchFamily="18" charset="0"/>
                        </a:rPr>
                        <a:t>yyyymm</a:t>
                      </a:r>
                      <a:endParaRPr lang="en-US" sz="2000" dirty="0">
                        <a:latin typeface="Times New Roman" pitchFamily="18" charset="0"/>
                        <a:ea typeface="Calibri"/>
                        <a:cs typeface="Times New Roman" pitchFamily="18" charset="0"/>
                      </a:endParaRPr>
                    </a:p>
                  </a:txBody>
                  <a:tcPr marL="68580" marR="68580" marT="0" marB="0"/>
                </a:tc>
                <a:tc>
                  <a:txBody>
                    <a:bodyPr/>
                    <a:lstStyle/>
                    <a:p>
                      <a:pPr>
                        <a:lnSpc>
                          <a:spcPct val="115000"/>
                        </a:lnSpc>
                        <a:spcAft>
                          <a:spcPts val="0"/>
                        </a:spcAft>
                      </a:pPr>
                      <a:r>
                        <a:rPr lang="en-US" sz="2000">
                          <a:latin typeface="Times New Roman" pitchFamily="18" charset="0"/>
                          <a:ea typeface="Calibri"/>
                          <a:cs typeface="Times New Roman" pitchFamily="18" charset="0"/>
                        </a:rPr>
                        <a:t>Tháng phát sinh số liệu</a:t>
                      </a:r>
                    </a:p>
                  </a:txBody>
                  <a:tcPr marL="68580" marR="68580" marT="0" marB="0"/>
                </a:tc>
                <a:extLst>
                  <a:ext uri="{0D108BD9-81ED-4DB2-BD59-A6C34878D82A}">
                    <a16:rowId xmlns="" xmlns:a16="http://schemas.microsoft.com/office/drawing/2014/main" val="10001"/>
                  </a:ext>
                </a:extLst>
              </a:tr>
              <a:tr h="1262064">
                <a:tc>
                  <a:txBody>
                    <a:bodyPr/>
                    <a:lstStyle/>
                    <a:p>
                      <a:pPr>
                        <a:lnSpc>
                          <a:spcPct val="115000"/>
                        </a:lnSpc>
                        <a:spcAft>
                          <a:spcPts val="0"/>
                        </a:spcAft>
                      </a:pPr>
                      <a:r>
                        <a:rPr lang="en-US" sz="2000">
                          <a:latin typeface="Times New Roman" pitchFamily="18" charset="0"/>
                          <a:ea typeface="Calibri"/>
                          <a:cs typeface="Times New Roman" pitchFamily="18" charset="0"/>
                        </a:rPr>
                        <a:t>Quý</a:t>
                      </a:r>
                    </a:p>
                  </a:txBody>
                  <a:tcPr marL="68580" marR="68580" marT="0" marB="0"/>
                </a:tc>
                <a:tc>
                  <a:txBody>
                    <a:bodyPr/>
                    <a:lstStyle/>
                    <a:p>
                      <a:pPr>
                        <a:lnSpc>
                          <a:spcPct val="115000"/>
                        </a:lnSpc>
                        <a:spcAft>
                          <a:spcPts val="0"/>
                        </a:spcAft>
                      </a:pPr>
                      <a:r>
                        <a:rPr lang="en-US" sz="2000" dirty="0" err="1">
                          <a:latin typeface="Times New Roman" pitchFamily="18" charset="0"/>
                          <a:ea typeface="Calibri"/>
                          <a:cs typeface="Times New Roman" pitchFamily="18" charset="0"/>
                        </a:rPr>
                        <a:t>yyyymm</a:t>
                      </a:r>
                      <a:endParaRPr lang="en-US" sz="2000" dirty="0">
                        <a:latin typeface="Times New Roman" pitchFamily="18" charset="0"/>
                        <a:ea typeface="Calibri"/>
                        <a:cs typeface="Times New Roman" pitchFamily="18" charset="0"/>
                      </a:endParaRPr>
                    </a:p>
                  </a:txBody>
                  <a:tcPr marL="68580" marR="68580" marT="0" marB="0"/>
                </a:tc>
                <a:tc>
                  <a:txBody>
                    <a:bodyPr/>
                    <a:lstStyle/>
                    <a:p>
                      <a:pPr>
                        <a:lnSpc>
                          <a:spcPct val="115000"/>
                        </a:lnSpc>
                        <a:spcAft>
                          <a:spcPts val="0"/>
                        </a:spcAft>
                      </a:pPr>
                      <a:r>
                        <a:rPr lang="en-US" sz="2000" dirty="0" err="1">
                          <a:latin typeface="Times New Roman" pitchFamily="18" charset="0"/>
                          <a:ea typeface="Calibri"/>
                          <a:cs typeface="Times New Roman" pitchFamily="18" charset="0"/>
                        </a:rPr>
                        <a:t>Quý</a:t>
                      </a:r>
                      <a:r>
                        <a:rPr lang="en-US" sz="2000" dirty="0">
                          <a:latin typeface="Times New Roman" pitchFamily="18" charset="0"/>
                          <a:ea typeface="Calibri"/>
                          <a:cs typeface="Times New Roman" pitchFamily="18" charset="0"/>
                        </a:rPr>
                        <a:t> 1,2,3,4 </a:t>
                      </a:r>
                      <a:r>
                        <a:rPr lang="en-US" sz="2000" dirty="0" err="1">
                          <a:latin typeface="Times New Roman" pitchFamily="18" charset="0"/>
                          <a:ea typeface="Calibri"/>
                          <a:cs typeface="Times New Roman" pitchFamily="18" charset="0"/>
                        </a:rPr>
                        <a:t>lần</a:t>
                      </a:r>
                      <a:r>
                        <a:rPr lang="en-US" sz="2000" dirty="0">
                          <a:latin typeface="Times New Roman" pitchFamily="18" charset="0"/>
                          <a:ea typeface="Calibri"/>
                          <a:cs typeface="Times New Roman" pitchFamily="18" charset="0"/>
                        </a:rPr>
                        <a:t> </a:t>
                      </a:r>
                      <a:r>
                        <a:rPr lang="en-US" sz="2000" dirty="0" err="1">
                          <a:latin typeface="Times New Roman" pitchFamily="18" charset="0"/>
                          <a:ea typeface="Calibri"/>
                          <a:cs typeface="Times New Roman" pitchFamily="18" charset="0"/>
                        </a:rPr>
                        <a:t>lượt</a:t>
                      </a:r>
                      <a:r>
                        <a:rPr lang="en-US" sz="2000" dirty="0">
                          <a:latin typeface="Times New Roman" pitchFamily="18" charset="0"/>
                          <a:ea typeface="Calibri"/>
                          <a:cs typeface="Times New Roman" pitchFamily="18" charset="0"/>
                        </a:rPr>
                        <a:t> </a:t>
                      </a:r>
                      <a:r>
                        <a:rPr lang="en-US" sz="2000" dirty="0" err="1">
                          <a:latin typeface="Times New Roman" pitchFamily="18" charset="0"/>
                          <a:ea typeface="Calibri"/>
                          <a:cs typeface="Times New Roman" pitchFamily="18" charset="0"/>
                        </a:rPr>
                        <a:t>là</a:t>
                      </a:r>
                      <a:r>
                        <a:rPr lang="en-US" sz="2000" dirty="0">
                          <a:latin typeface="Times New Roman" pitchFamily="18" charset="0"/>
                          <a:ea typeface="Calibri"/>
                          <a:cs typeface="Times New Roman" pitchFamily="18" charset="0"/>
                        </a:rPr>
                        <a:t> yyyy03, yyyy06, yyyy09,  yyyy12 (</a:t>
                      </a:r>
                      <a:r>
                        <a:rPr lang="en-US" sz="2000" dirty="0" err="1">
                          <a:latin typeface="Times New Roman" pitchFamily="18" charset="0"/>
                          <a:ea typeface="Calibri"/>
                          <a:cs typeface="Times New Roman" pitchFamily="18" charset="0"/>
                        </a:rPr>
                        <a:t>trong</a:t>
                      </a:r>
                      <a:r>
                        <a:rPr lang="en-US" sz="2000" dirty="0">
                          <a:latin typeface="Times New Roman" pitchFamily="18" charset="0"/>
                          <a:ea typeface="Calibri"/>
                          <a:cs typeface="Times New Roman" pitchFamily="18" charset="0"/>
                        </a:rPr>
                        <a:t> </a:t>
                      </a:r>
                      <a:r>
                        <a:rPr lang="en-US" sz="2000" dirty="0" err="1">
                          <a:latin typeface="Times New Roman" pitchFamily="18" charset="0"/>
                          <a:ea typeface="Calibri"/>
                          <a:cs typeface="Times New Roman" pitchFamily="18" charset="0"/>
                        </a:rPr>
                        <a:t>đó</a:t>
                      </a:r>
                      <a:r>
                        <a:rPr lang="en-US" sz="2000" dirty="0">
                          <a:latin typeface="Times New Roman" pitchFamily="18" charset="0"/>
                          <a:ea typeface="Calibri"/>
                          <a:cs typeface="Times New Roman" pitchFamily="18" charset="0"/>
                        </a:rPr>
                        <a:t> </a:t>
                      </a:r>
                      <a:r>
                        <a:rPr lang="en-US" sz="2000" dirty="0" err="1">
                          <a:latin typeface="Times New Roman" pitchFamily="18" charset="0"/>
                          <a:ea typeface="Calibri"/>
                          <a:cs typeface="Times New Roman" pitchFamily="18" charset="0"/>
                        </a:rPr>
                        <a:t>yyyy</a:t>
                      </a:r>
                      <a:r>
                        <a:rPr lang="en-US" sz="2000" dirty="0">
                          <a:latin typeface="Times New Roman" pitchFamily="18" charset="0"/>
                          <a:ea typeface="Calibri"/>
                          <a:cs typeface="Times New Roman" pitchFamily="18" charset="0"/>
                        </a:rPr>
                        <a:t> </a:t>
                      </a:r>
                      <a:r>
                        <a:rPr lang="en-US" sz="2000" dirty="0" err="1">
                          <a:latin typeface="Times New Roman" pitchFamily="18" charset="0"/>
                          <a:ea typeface="Calibri"/>
                          <a:cs typeface="Times New Roman" pitchFamily="18" charset="0"/>
                        </a:rPr>
                        <a:t>là</a:t>
                      </a:r>
                      <a:r>
                        <a:rPr lang="en-US" sz="2000" dirty="0">
                          <a:latin typeface="Times New Roman" pitchFamily="18" charset="0"/>
                          <a:ea typeface="Calibri"/>
                          <a:cs typeface="Times New Roman" pitchFamily="18" charset="0"/>
                        </a:rPr>
                        <a:t> </a:t>
                      </a:r>
                      <a:r>
                        <a:rPr lang="en-US" sz="2000" dirty="0" err="1">
                          <a:latin typeface="Times New Roman" pitchFamily="18" charset="0"/>
                          <a:ea typeface="Calibri"/>
                          <a:cs typeface="Times New Roman" pitchFamily="18" charset="0"/>
                        </a:rPr>
                        <a:t>năm</a:t>
                      </a:r>
                      <a:r>
                        <a:rPr lang="en-US" sz="2000" dirty="0">
                          <a:latin typeface="Times New Roman" pitchFamily="18" charset="0"/>
                          <a:ea typeface="Calibri"/>
                          <a:cs typeface="Times New Roman" pitchFamily="18" charset="0"/>
                        </a:rPr>
                        <a:t> </a:t>
                      </a:r>
                      <a:r>
                        <a:rPr lang="en-US" sz="2000" dirty="0" err="1">
                          <a:latin typeface="Times New Roman" pitchFamily="18" charset="0"/>
                          <a:ea typeface="Calibri"/>
                          <a:cs typeface="Times New Roman" pitchFamily="18" charset="0"/>
                        </a:rPr>
                        <a:t>phát</a:t>
                      </a:r>
                      <a:r>
                        <a:rPr lang="en-US" sz="2000" dirty="0">
                          <a:latin typeface="Times New Roman" pitchFamily="18" charset="0"/>
                          <a:ea typeface="Calibri"/>
                          <a:cs typeface="Times New Roman" pitchFamily="18" charset="0"/>
                        </a:rPr>
                        <a:t> </a:t>
                      </a:r>
                      <a:r>
                        <a:rPr lang="en-US" sz="2000" dirty="0" err="1">
                          <a:latin typeface="Times New Roman" pitchFamily="18" charset="0"/>
                          <a:ea typeface="Calibri"/>
                          <a:cs typeface="Times New Roman" pitchFamily="18" charset="0"/>
                        </a:rPr>
                        <a:t>sinh</a:t>
                      </a:r>
                      <a:r>
                        <a:rPr lang="en-US" sz="2000" dirty="0">
                          <a:latin typeface="Times New Roman" pitchFamily="18" charset="0"/>
                          <a:ea typeface="Calibri"/>
                          <a:cs typeface="Times New Roman" pitchFamily="18" charset="0"/>
                        </a:rPr>
                        <a:t> </a:t>
                      </a:r>
                      <a:r>
                        <a:rPr lang="en-US" sz="2000" dirty="0" err="1">
                          <a:latin typeface="Times New Roman" pitchFamily="18" charset="0"/>
                          <a:ea typeface="Calibri"/>
                          <a:cs typeface="Times New Roman" pitchFamily="18" charset="0"/>
                        </a:rPr>
                        <a:t>số</a:t>
                      </a:r>
                      <a:r>
                        <a:rPr lang="en-US" sz="2000" dirty="0">
                          <a:latin typeface="Times New Roman" pitchFamily="18" charset="0"/>
                          <a:ea typeface="Calibri"/>
                          <a:cs typeface="Times New Roman" pitchFamily="18" charset="0"/>
                        </a:rPr>
                        <a:t> </a:t>
                      </a:r>
                      <a:r>
                        <a:rPr lang="en-US" sz="2000" dirty="0" err="1">
                          <a:latin typeface="Times New Roman" pitchFamily="18" charset="0"/>
                          <a:ea typeface="Calibri"/>
                          <a:cs typeface="Times New Roman" pitchFamily="18" charset="0"/>
                        </a:rPr>
                        <a:t>liệu</a:t>
                      </a:r>
                      <a:r>
                        <a:rPr lang="en-US" sz="2000" dirty="0">
                          <a:latin typeface="Times New Roman" pitchFamily="18" charset="0"/>
                          <a:ea typeface="Calibri"/>
                          <a:cs typeface="Times New Roman" pitchFamily="18" charset="0"/>
                        </a:rPr>
                        <a:t>);</a:t>
                      </a:r>
                    </a:p>
                  </a:txBody>
                  <a:tcPr marL="68580" marR="68580" marT="0" marB="0"/>
                </a:tc>
                <a:extLst>
                  <a:ext uri="{0D108BD9-81ED-4DB2-BD59-A6C34878D82A}">
                    <a16:rowId xmlns="" xmlns:a16="http://schemas.microsoft.com/office/drawing/2014/main" val="10002"/>
                  </a:ext>
                </a:extLst>
              </a:tr>
              <a:tr h="420687">
                <a:tc>
                  <a:txBody>
                    <a:bodyPr/>
                    <a:lstStyle/>
                    <a:p>
                      <a:pPr>
                        <a:lnSpc>
                          <a:spcPct val="115000"/>
                        </a:lnSpc>
                        <a:spcAft>
                          <a:spcPts val="0"/>
                        </a:spcAft>
                      </a:pPr>
                      <a:r>
                        <a:rPr lang="en-US" sz="2000">
                          <a:latin typeface="Times New Roman" pitchFamily="18" charset="0"/>
                          <a:ea typeface="Calibri"/>
                          <a:cs typeface="Times New Roman" pitchFamily="18" charset="0"/>
                        </a:rPr>
                        <a:t>Bán niên</a:t>
                      </a:r>
                    </a:p>
                  </a:txBody>
                  <a:tcPr marL="68580" marR="68580" marT="0" marB="0"/>
                </a:tc>
                <a:tc>
                  <a:txBody>
                    <a:bodyPr/>
                    <a:lstStyle/>
                    <a:p>
                      <a:pPr>
                        <a:lnSpc>
                          <a:spcPct val="115000"/>
                        </a:lnSpc>
                        <a:spcAft>
                          <a:spcPts val="0"/>
                        </a:spcAft>
                      </a:pPr>
                      <a:r>
                        <a:rPr lang="en-US" sz="2000">
                          <a:latin typeface="Times New Roman" pitchFamily="18" charset="0"/>
                          <a:ea typeface="Calibri"/>
                          <a:cs typeface="Times New Roman" pitchFamily="18" charset="0"/>
                        </a:rPr>
                        <a:t>yyyy06</a:t>
                      </a:r>
                    </a:p>
                  </a:txBody>
                  <a:tcPr marL="68580" marR="68580" marT="0" marB="0"/>
                </a:tc>
                <a:tc>
                  <a:txBody>
                    <a:bodyPr/>
                    <a:lstStyle/>
                    <a:p>
                      <a:pPr>
                        <a:lnSpc>
                          <a:spcPct val="115000"/>
                        </a:lnSpc>
                        <a:spcAft>
                          <a:spcPts val="0"/>
                        </a:spcAft>
                      </a:pPr>
                      <a:r>
                        <a:rPr lang="en-US" sz="2000" dirty="0" err="1">
                          <a:latin typeface="Times New Roman" pitchFamily="18" charset="0"/>
                          <a:ea typeface="Calibri"/>
                          <a:cs typeface="Times New Roman" pitchFamily="18" charset="0"/>
                        </a:rPr>
                        <a:t>yyyy</a:t>
                      </a:r>
                      <a:r>
                        <a:rPr lang="en-US" sz="2000" dirty="0">
                          <a:latin typeface="Times New Roman" pitchFamily="18" charset="0"/>
                          <a:ea typeface="Calibri"/>
                          <a:cs typeface="Times New Roman" pitchFamily="18" charset="0"/>
                        </a:rPr>
                        <a:t> </a:t>
                      </a:r>
                      <a:r>
                        <a:rPr lang="en-US" sz="2000" dirty="0" err="1">
                          <a:latin typeface="Times New Roman" pitchFamily="18" charset="0"/>
                          <a:ea typeface="Calibri"/>
                          <a:cs typeface="Times New Roman" pitchFamily="18" charset="0"/>
                        </a:rPr>
                        <a:t>là</a:t>
                      </a:r>
                      <a:r>
                        <a:rPr lang="en-US" sz="2000" dirty="0">
                          <a:latin typeface="Times New Roman" pitchFamily="18" charset="0"/>
                          <a:ea typeface="Calibri"/>
                          <a:cs typeface="Times New Roman" pitchFamily="18" charset="0"/>
                        </a:rPr>
                        <a:t> </a:t>
                      </a:r>
                      <a:r>
                        <a:rPr lang="en-US" sz="2000" dirty="0" err="1">
                          <a:latin typeface="Times New Roman" pitchFamily="18" charset="0"/>
                          <a:ea typeface="Calibri"/>
                          <a:cs typeface="Times New Roman" pitchFamily="18" charset="0"/>
                        </a:rPr>
                        <a:t>năm</a:t>
                      </a:r>
                      <a:r>
                        <a:rPr lang="en-US" sz="2000" dirty="0">
                          <a:latin typeface="Times New Roman" pitchFamily="18" charset="0"/>
                          <a:ea typeface="Calibri"/>
                          <a:cs typeface="Times New Roman" pitchFamily="18" charset="0"/>
                        </a:rPr>
                        <a:t> </a:t>
                      </a:r>
                      <a:r>
                        <a:rPr lang="en-US" sz="2000" dirty="0" err="1">
                          <a:latin typeface="Times New Roman" pitchFamily="18" charset="0"/>
                          <a:ea typeface="Calibri"/>
                          <a:cs typeface="Times New Roman" pitchFamily="18" charset="0"/>
                        </a:rPr>
                        <a:t>phát</a:t>
                      </a:r>
                      <a:r>
                        <a:rPr lang="en-US" sz="2000" dirty="0">
                          <a:latin typeface="Times New Roman" pitchFamily="18" charset="0"/>
                          <a:ea typeface="Calibri"/>
                          <a:cs typeface="Times New Roman" pitchFamily="18" charset="0"/>
                        </a:rPr>
                        <a:t> </a:t>
                      </a:r>
                      <a:r>
                        <a:rPr lang="en-US" sz="2000" dirty="0" err="1">
                          <a:latin typeface="Times New Roman" pitchFamily="18" charset="0"/>
                          <a:ea typeface="Calibri"/>
                          <a:cs typeface="Times New Roman" pitchFamily="18" charset="0"/>
                        </a:rPr>
                        <a:t>sinh</a:t>
                      </a:r>
                      <a:r>
                        <a:rPr lang="en-US" sz="2000" dirty="0">
                          <a:latin typeface="Times New Roman" pitchFamily="18" charset="0"/>
                          <a:ea typeface="Calibri"/>
                          <a:cs typeface="Times New Roman" pitchFamily="18" charset="0"/>
                        </a:rPr>
                        <a:t> </a:t>
                      </a:r>
                      <a:r>
                        <a:rPr lang="en-US" sz="2000" dirty="0" err="1">
                          <a:latin typeface="Times New Roman" pitchFamily="18" charset="0"/>
                          <a:ea typeface="Calibri"/>
                          <a:cs typeface="Times New Roman" pitchFamily="18" charset="0"/>
                        </a:rPr>
                        <a:t>số</a:t>
                      </a:r>
                      <a:r>
                        <a:rPr lang="en-US" sz="2000" dirty="0">
                          <a:latin typeface="Times New Roman" pitchFamily="18" charset="0"/>
                          <a:ea typeface="Calibri"/>
                          <a:cs typeface="Times New Roman" pitchFamily="18" charset="0"/>
                        </a:rPr>
                        <a:t> </a:t>
                      </a:r>
                      <a:r>
                        <a:rPr lang="en-US" sz="2000" dirty="0" err="1">
                          <a:latin typeface="Times New Roman" pitchFamily="18" charset="0"/>
                          <a:ea typeface="Calibri"/>
                          <a:cs typeface="Times New Roman" pitchFamily="18" charset="0"/>
                        </a:rPr>
                        <a:t>liệu</a:t>
                      </a:r>
                      <a:endParaRPr lang="en-US" sz="2000" dirty="0">
                        <a:latin typeface="Times New Roman" pitchFamily="18" charset="0"/>
                        <a:ea typeface="Calibri"/>
                        <a:cs typeface="Times New Roman" pitchFamily="18" charset="0"/>
                      </a:endParaRPr>
                    </a:p>
                  </a:txBody>
                  <a:tcPr marL="68580" marR="68580" marT="0" marB="0"/>
                </a:tc>
                <a:extLst>
                  <a:ext uri="{0D108BD9-81ED-4DB2-BD59-A6C34878D82A}">
                    <a16:rowId xmlns="" xmlns:a16="http://schemas.microsoft.com/office/drawing/2014/main" val="10003"/>
                  </a:ext>
                </a:extLst>
              </a:tr>
              <a:tr h="841375">
                <a:tc>
                  <a:txBody>
                    <a:bodyPr/>
                    <a:lstStyle/>
                    <a:p>
                      <a:pPr>
                        <a:lnSpc>
                          <a:spcPct val="115000"/>
                        </a:lnSpc>
                        <a:spcAft>
                          <a:spcPts val="0"/>
                        </a:spcAft>
                      </a:pPr>
                      <a:r>
                        <a:rPr lang="en-US" sz="2000">
                          <a:latin typeface="Times New Roman" pitchFamily="18" charset="0"/>
                          <a:ea typeface="Calibri"/>
                          <a:cs typeface="Times New Roman" pitchFamily="18" charset="0"/>
                        </a:rPr>
                        <a:t>2 kỳ/năm</a:t>
                      </a:r>
                    </a:p>
                  </a:txBody>
                  <a:tcPr marL="68580" marR="68580" marT="0" marB="0"/>
                </a:tc>
                <a:tc>
                  <a:txBody>
                    <a:bodyPr/>
                    <a:lstStyle/>
                    <a:p>
                      <a:pPr>
                        <a:lnSpc>
                          <a:spcPct val="115000"/>
                        </a:lnSpc>
                        <a:spcAft>
                          <a:spcPts val="0"/>
                        </a:spcAft>
                      </a:pPr>
                      <a:r>
                        <a:rPr lang="en-US" sz="2000">
                          <a:latin typeface="Times New Roman" pitchFamily="18" charset="0"/>
                          <a:ea typeface="Calibri"/>
                          <a:cs typeface="Times New Roman" pitchFamily="18" charset="0"/>
                        </a:rPr>
                        <a:t>yyyymm</a:t>
                      </a:r>
                    </a:p>
                  </a:txBody>
                  <a:tcPr marL="68580" marR="68580" marT="0" marB="0"/>
                </a:tc>
                <a:tc>
                  <a:txBody>
                    <a:bodyPr/>
                    <a:lstStyle/>
                    <a:p>
                      <a:pPr>
                        <a:lnSpc>
                          <a:spcPct val="115000"/>
                        </a:lnSpc>
                        <a:spcAft>
                          <a:spcPts val="0"/>
                        </a:spcAft>
                      </a:pPr>
                      <a:r>
                        <a:rPr lang="en-US" sz="2000" dirty="0" err="1">
                          <a:latin typeface="Times New Roman" pitchFamily="18" charset="0"/>
                          <a:ea typeface="Calibri"/>
                          <a:cs typeface="Times New Roman" pitchFamily="18" charset="0"/>
                        </a:rPr>
                        <a:t>Kỳ</a:t>
                      </a:r>
                      <a:r>
                        <a:rPr lang="en-US" sz="2000" dirty="0">
                          <a:latin typeface="Times New Roman" pitchFamily="18" charset="0"/>
                          <a:ea typeface="Calibri"/>
                          <a:cs typeface="Times New Roman" pitchFamily="18" charset="0"/>
                        </a:rPr>
                        <a:t> 1 </a:t>
                      </a:r>
                      <a:r>
                        <a:rPr lang="en-US" sz="2000" dirty="0" err="1">
                          <a:latin typeface="Times New Roman" pitchFamily="18" charset="0"/>
                          <a:ea typeface="Calibri"/>
                          <a:cs typeface="Times New Roman" pitchFamily="18" charset="0"/>
                        </a:rPr>
                        <a:t>là</a:t>
                      </a:r>
                      <a:r>
                        <a:rPr lang="en-US" sz="2000" dirty="0">
                          <a:latin typeface="Times New Roman" pitchFamily="18" charset="0"/>
                          <a:ea typeface="Calibri"/>
                          <a:cs typeface="Times New Roman" pitchFamily="18" charset="0"/>
                        </a:rPr>
                        <a:t> yyyy06, </a:t>
                      </a:r>
                      <a:r>
                        <a:rPr lang="en-US" sz="2000" dirty="0" err="1">
                          <a:latin typeface="Times New Roman" pitchFamily="18" charset="0"/>
                          <a:ea typeface="Calibri"/>
                          <a:cs typeface="Times New Roman" pitchFamily="18" charset="0"/>
                        </a:rPr>
                        <a:t>kỳ</a:t>
                      </a:r>
                      <a:r>
                        <a:rPr lang="en-US" sz="2000" dirty="0">
                          <a:latin typeface="Times New Roman" pitchFamily="18" charset="0"/>
                          <a:ea typeface="Calibri"/>
                          <a:cs typeface="Times New Roman" pitchFamily="18" charset="0"/>
                        </a:rPr>
                        <a:t> 2 </a:t>
                      </a:r>
                      <a:r>
                        <a:rPr lang="en-US" sz="2000" dirty="0" err="1">
                          <a:latin typeface="Times New Roman" pitchFamily="18" charset="0"/>
                          <a:ea typeface="Calibri"/>
                          <a:cs typeface="Times New Roman" pitchFamily="18" charset="0"/>
                        </a:rPr>
                        <a:t>là</a:t>
                      </a:r>
                      <a:r>
                        <a:rPr lang="en-US" sz="2000" dirty="0">
                          <a:latin typeface="Times New Roman" pitchFamily="18" charset="0"/>
                          <a:ea typeface="Calibri"/>
                          <a:cs typeface="Times New Roman" pitchFamily="18" charset="0"/>
                        </a:rPr>
                        <a:t> yyyy12 (</a:t>
                      </a:r>
                      <a:r>
                        <a:rPr lang="en-US" sz="2000" dirty="0" err="1">
                          <a:latin typeface="Times New Roman" pitchFamily="18" charset="0"/>
                          <a:ea typeface="Calibri"/>
                          <a:cs typeface="Times New Roman" pitchFamily="18" charset="0"/>
                        </a:rPr>
                        <a:t>trong</a:t>
                      </a:r>
                      <a:r>
                        <a:rPr lang="en-US" sz="2000" dirty="0">
                          <a:latin typeface="Times New Roman" pitchFamily="18" charset="0"/>
                          <a:ea typeface="Calibri"/>
                          <a:cs typeface="Times New Roman" pitchFamily="18" charset="0"/>
                        </a:rPr>
                        <a:t> </a:t>
                      </a:r>
                      <a:r>
                        <a:rPr lang="en-US" sz="2000" dirty="0" err="1">
                          <a:latin typeface="Times New Roman" pitchFamily="18" charset="0"/>
                          <a:ea typeface="Calibri"/>
                          <a:cs typeface="Times New Roman" pitchFamily="18" charset="0"/>
                        </a:rPr>
                        <a:t>đó</a:t>
                      </a:r>
                      <a:r>
                        <a:rPr lang="en-US" sz="2000" dirty="0">
                          <a:latin typeface="Times New Roman" pitchFamily="18" charset="0"/>
                          <a:ea typeface="Calibri"/>
                          <a:cs typeface="Times New Roman" pitchFamily="18" charset="0"/>
                        </a:rPr>
                        <a:t> </a:t>
                      </a:r>
                      <a:r>
                        <a:rPr lang="en-US" sz="2000" dirty="0" err="1">
                          <a:latin typeface="Times New Roman" pitchFamily="18" charset="0"/>
                          <a:ea typeface="Calibri"/>
                          <a:cs typeface="Times New Roman" pitchFamily="18" charset="0"/>
                        </a:rPr>
                        <a:t>yyyy</a:t>
                      </a:r>
                      <a:r>
                        <a:rPr lang="en-US" sz="2000" dirty="0">
                          <a:latin typeface="Times New Roman" pitchFamily="18" charset="0"/>
                          <a:ea typeface="Calibri"/>
                          <a:cs typeface="Times New Roman" pitchFamily="18" charset="0"/>
                        </a:rPr>
                        <a:t> </a:t>
                      </a:r>
                      <a:r>
                        <a:rPr lang="en-US" sz="2000" dirty="0" err="1">
                          <a:latin typeface="Times New Roman" pitchFamily="18" charset="0"/>
                          <a:ea typeface="Calibri"/>
                          <a:cs typeface="Times New Roman" pitchFamily="18" charset="0"/>
                        </a:rPr>
                        <a:t>là</a:t>
                      </a:r>
                      <a:r>
                        <a:rPr lang="en-US" sz="2000" dirty="0">
                          <a:latin typeface="Times New Roman" pitchFamily="18" charset="0"/>
                          <a:ea typeface="Calibri"/>
                          <a:cs typeface="Times New Roman" pitchFamily="18" charset="0"/>
                        </a:rPr>
                        <a:t> </a:t>
                      </a:r>
                      <a:r>
                        <a:rPr lang="en-US" sz="2000" dirty="0" err="1">
                          <a:latin typeface="Times New Roman" pitchFamily="18" charset="0"/>
                          <a:ea typeface="Calibri"/>
                          <a:cs typeface="Times New Roman" pitchFamily="18" charset="0"/>
                        </a:rPr>
                        <a:t>năm</a:t>
                      </a:r>
                      <a:r>
                        <a:rPr lang="en-US" sz="2000" dirty="0">
                          <a:latin typeface="Times New Roman" pitchFamily="18" charset="0"/>
                          <a:ea typeface="Calibri"/>
                          <a:cs typeface="Times New Roman" pitchFamily="18" charset="0"/>
                        </a:rPr>
                        <a:t> </a:t>
                      </a:r>
                      <a:r>
                        <a:rPr lang="en-US" sz="2000" dirty="0" err="1">
                          <a:latin typeface="Times New Roman" pitchFamily="18" charset="0"/>
                          <a:ea typeface="Calibri"/>
                          <a:cs typeface="Times New Roman" pitchFamily="18" charset="0"/>
                        </a:rPr>
                        <a:t>phát</a:t>
                      </a:r>
                      <a:r>
                        <a:rPr lang="en-US" sz="2000" dirty="0">
                          <a:latin typeface="Times New Roman" pitchFamily="18" charset="0"/>
                          <a:ea typeface="Calibri"/>
                          <a:cs typeface="Times New Roman" pitchFamily="18" charset="0"/>
                        </a:rPr>
                        <a:t> </a:t>
                      </a:r>
                      <a:r>
                        <a:rPr lang="en-US" sz="2000" dirty="0" err="1">
                          <a:latin typeface="Times New Roman" pitchFamily="18" charset="0"/>
                          <a:ea typeface="Calibri"/>
                          <a:cs typeface="Times New Roman" pitchFamily="18" charset="0"/>
                        </a:rPr>
                        <a:t>sinh</a:t>
                      </a:r>
                      <a:r>
                        <a:rPr lang="en-US" sz="2000" dirty="0">
                          <a:latin typeface="Times New Roman" pitchFamily="18" charset="0"/>
                          <a:ea typeface="Calibri"/>
                          <a:cs typeface="Times New Roman" pitchFamily="18" charset="0"/>
                        </a:rPr>
                        <a:t> </a:t>
                      </a:r>
                      <a:r>
                        <a:rPr lang="en-US" sz="2000" dirty="0" err="1">
                          <a:latin typeface="Times New Roman" pitchFamily="18" charset="0"/>
                          <a:ea typeface="Calibri"/>
                          <a:cs typeface="Times New Roman" pitchFamily="18" charset="0"/>
                        </a:rPr>
                        <a:t>số</a:t>
                      </a:r>
                      <a:r>
                        <a:rPr lang="en-US" sz="2000" dirty="0">
                          <a:latin typeface="Times New Roman" pitchFamily="18" charset="0"/>
                          <a:ea typeface="Calibri"/>
                          <a:cs typeface="Times New Roman" pitchFamily="18" charset="0"/>
                        </a:rPr>
                        <a:t> </a:t>
                      </a:r>
                      <a:r>
                        <a:rPr lang="en-US" sz="2000" dirty="0" err="1">
                          <a:latin typeface="Times New Roman" pitchFamily="18" charset="0"/>
                          <a:ea typeface="Calibri"/>
                          <a:cs typeface="Times New Roman" pitchFamily="18" charset="0"/>
                        </a:rPr>
                        <a:t>liệu</a:t>
                      </a:r>
                      <a:r>
                        <a:rPr lang="en-US" sz="2000" dirty="0">
                          <a:latin typeface="Times New Roman" pitchFamily="18" charset="0"/>
                          <a:ea typeface="Calibri"/>
                          <a:cs typeface="Times New Roman" pitchFamily="18" charset="0"/>
                        </a:rPr>
                        <a:t>);</a:t>
                      </a:r>
                    </a:p>
                  </a:txBody>
                  <a:tcPr marL="68580" marR="68580" marT="0" marB="0"/>
                </a:tc>
                <a:extLst>
                  <a:ext uri="{0D108BD9-81ED-4DB2-BD59-A6C34878D82A}">
                    <a16:rowId xmlns="" xmlns:a16="http://schemas.microsoft.com/office/drawing/2014/main" val="10004"/>
                  </a:ext>
                </a:extLst>
              </a:tr>
              <a:tr h="420687">
                <a:tc>
                  <a:txBody>
                    <a:bodyPr/>
                    <a:lstStyle/>
                    <a:p>
                      <a:pPr>
                        <a:lnSpc>
                          <a:spcPct val="115000"/>
                        </a:lnSpc>
                        <a:spcAft>
                          <a:spcPts val="0"/>
                        </a:spcAft>
                      </a:pPr>
                      <a:r>
                        <a:rPr lang="en-US" sz="2000">
                          <a:latin typeface="Times New Roman" pitchFamily="18" charset="0"/>
                          <a:ea typeface="Calibri"/>
                          <a:cs typeface="Times New Roman" pitchFamily="18" charset="0"/>
                        </a:rPr>
                        <a:t>Năm</a:t>
                      </a:r>
                    </a:p>
                  </a:txBody>
                  <a:tcPr marL="68580" marR="68580" marT="0" marB="0"/>
                </a:tc>
                <a:tc>
                  <a:txBody>
                    <a:bodyPr/>
                    <a:lstStyle/>
                    <a:p>
                      <a:pPr>
                        <a:lnSpc>
                          <a:spcPct val="115000"/>
                        </a:lnSpc>
                        <a:spcAft>
                          <a:spcPts val="0"/>
                        </a:spcAft>
                      </a:pPr>
                      <a:r>
                        <a:rPr lang="en-US" sz="2000">
                          <a:latin typeface="Times New Roman" pitchFamily="18" charset="0"/>
                          <a:ea typeface="Calibri"/>
                          <a:cs typeface="Times New Roman" pitchFamily="18" charset="0"/>
                        </a:rPr>
                        <a:t>yyyy</a:t>
                      </a:r>
                    </a:p>
                  </a:txBody>
                  <a:tcPr marL="68580" marR="68580" marT="0" marB="0"/>
                </a:tc>
                <a:tc>
                  <a:txBody>
                    <a:bodyPr/>
                    <a:lstStyle/>
                    <a:p>
                      <a:pPr>
                        <a:lnSpc>
                          <a:spcPct val="115000"/>
                        </a:lnSpc>
                        <a:spcAft>
                          <a:spcPts val="0"/>
                        </a:spcAft>
                      </a:pPr>
                      <a:r>
                        <a:rPr lang="en-US" sz="2000" dirty="0" err="1">
                          <a:latin typeface="Times New Roman" pitchFamily="18" charset="0"/>
                          <a:ea typeface="Calibri"/>
                          <a:cs typeface="Times New Roman" pitchFamily="18" charset="0"/>
                        </a:rPr>
                        <a:t>Năm</a:t>
                      </a:r>
                      <a:r>
                        <a:rPr lang="en-US" sz="2000" dirty="0">
                          <a:latin typeface="Times New Roman" pitchFamily="18" charset="0"/>
                          <a:ea typeface="Calibri"/>
                          <a:cs typeface="Times New Roman" pitchFamily="18" charset="0"/>
                        </a:rPr>
                        <a:t> </a:t>
                      </a:r>
                      <a:r>
                        <a:rPr lang="en-US" sz="2000" dirty="0" err="1">
                          <a:latin typeface="Times New Roman" pitchFamily="18" charset="0"/>
                          <a:ea typeface="Calibri"/>
                          <a:cs typeface="Times New Roman" pitchFamily="18" charset="0"/>
                        </a:rPr>
                        <a:t>phát</a:t>
                      </a:r>
                      <a:r>
                        <a:rPr lang="en-US" sz="2000" dirty="0">
                          <a:latin typeface="Times New Roman" pitchFamily="18" charset="0"/>
                          <a:ea typeface="Calibri"/>
                          <a:cs typeface="Times New Roman" pitchFamily="18" charset="0"/>
                        </a:rPr>
                        <a:t> </a:t>
                      </a:r>
                      <a:r>
                        <a:rPr lang="en-US" sz="2000" dirty="0" err="1">
                          <a:latin typeface="Times New Roman" pitchFamily="18" charset="0"/>
                          <a:ea typeface="Calibri"/>
                          <a:cs typeface="Times New Roman" pitchFamily="18" charset="0"/>
                        </a:rPr>
                        <a:t>sinh</a:t>
                      </a:r>
                      <a:r>
                        <a:rPr lang="en-US" sz="2000" dirty="0">
                          <a:latin typeface="Times New Roman" pitchFamily="18" charset="0"/>
                          <a:ea typeface="Calibri"/>
                          <a:cs typeface="Times New Roman" pitchFamily="18" charset="0"/>
                        </a:rPr>
                        <a:t> </a:t>
                      </a:r>
                      <a:r>
                        <a:rPr lang="en-US" sz="2000" dirty="0" err="1">
                          <a:latin typeface="Times New Roman" pitchFamily="18" charset="0"/>
                          <a:ea typeface="Calibri"/>
                          <a:cs typeface="Times New Roman" pitchFamily="18" charset="0"/>
                        </a:rPr>
                        <a:t>số</a:t>
                      </a:r>
                      <a:r>
                        <a:rPr lang="en-US" sz="2000" dirty="0">
                          <a:latin typeface="Times New Roman" pitchFamily="18" charset="0"/>
                          <a:ea typeface="Calibri"/>
                          <a:cs typeface="Times New Roman" pitchFamily="18" charset="0"/>
                        </a:rPr>
                        <a:t> </a:t>
                      </a:r>
                      <a:r>
                        <a:rPr lang="en-US" sz="2000" dirty="0" err="1">
                          <a:latin typeface="Times New Roman" pitchFamily="18" charset="0"/>
                          <a:ea typeface="Calibri"/>
                          <a:cs typeface="Times New Roman" pitchFamily="18" charset="0"/>
                        </a:rPr>
                        <a:t>liệu</a:t>
                      </a:r>
                      <a:endParaRPr lang="en-US" sz="2000" dirty="0">
                        <a:latin typeface="Times New Roman" pitchFamily="18" charset="0"/>
                        <a:ea typeface="Calibri"/>
                        <a:cs typeface="Times New Roman" pitchFamily="18" charset="0"/>
                      </a:endParaRPr>
                    </a:p>
                  </a:txBody>
                  <a:tcPr marL="68580" marR="68580" marT="0" marB="0"/>
                </a:tc>
                <a:extLst>
                  <a:ext uri="{0D108BD9-81ED-4DB2-BD59-A6C34878D82A}">
                    <a16:rowId xmlns="" xmlns:a16="http://schemas.microsoft.com/office/drawing/2014/main" val="10005"/>
                  </a:ext>
                </a:extLst>
              </a:tr>
              <a:tr h="420687">
                <a:tc>
                  <a:txBody>
                    <a:bodyPr/>
                    <a:lstStyle/>
                    <a:p>
                      <a:pPr>
                        <a:lnSpc>
                          <a:spcPct val="115000"/>
                        </a:lnSpc>
                        <a:spcAft>
                          <a:spcPts val="0"/>
                        </a:spcAft>
                      </a:pPr>
                      <a:r>
                        <a:rPr lang="en-US" sz="2000" dirty="0" err="1">
                          <a:latin typeface="Times New Roman" pitchFamily="18" charset="0"/>
                          <a:ea typeface="Calibri"/>
                          <a:cs typeface="Times New Roman" pitchFamily="18" charset="0"/>
                        </a:rPr>
                        <a:t>Đột</a:t>
                      </a:r>
                      <a:r>
                        <a:rPr lang="en-US" sz="2000" dirty="0">
                          <a:latin typeface="Times New Roman" pitchFamily="18" charset="0"/>
                          <a:ea typeface="Calibri"/>
                          <a:cs typeface="Times New Roman" pitchFamily="18" charset="0"/>
                        </a:rPr>
                        <a:t> </a:t>
                      </a:r>
                      <a:r>
                        <a:rPr lang="en-US" sz="2000" dirty="0" err="1">
                          <a:latin typeface="Times New Roman" pitchFamily="18" charset="0"/>
                          <a:ea typeface="Calibri"/>
                          <a:cs typeface="Times New Roman" pitchFamily="18" charset="0"/>
                        </a:rPr>
                        <a:t>xuất</a:t>
                      </a:r>
                      <a:endParaRPr lang="en-US" sz="2000" dirty="0">
                        <a:latin typeface="Times New Roman" pitchFamily="18" charset="0"/>
                        <a:ea typeface="Calibri"/>
                        <a:cs typeface="Times New Roman" pitchFamily="18" charset="0"/>
                      </a:endParaRPr>
                    </a:p>
                  </a:txBody>
                  <a:tcPr marL="68580" marR="68580" marT="0" marB="0"/>
                </a:tc>
                <a:tc>
                  <a:txBody>
                    <a:bodyPr/>
                    <a:lstStyle/>
                    <a:p>
                      <a:pPr>
                        <a:lnSpc>
                          <a:spcPct val="115000"/>
                        </a:lnSpc>
                        <a:spcAft>
                          <a:spcPts val="0"/>
                        </a:spcAft>
                      </a:pPr>
                      <a:r>
                        <a:rPr lang="en-US" sz="2000" dirty="0" err="1">
                          <a:latin typeface="Times New Roman" pitchFamily="18" charset="0"/>
                          <a:ea typeface="Calibri"/>
                          <a:cs typeface="Times New Roman" pitchFamily="18" charset="0"/>
                        </a:rPr>
                        <a:t>yyyymmdd</a:t>
                      </a:r>
                      <a:endParaRPr lang="en-US" sz="2000" dirty="0">
                        <a:latin typeface="Times New Roman" pitchFamily="18" charset="0"/>
                        <a:ea typeface="Calibri"/>
                        <a:cs typeface="Times New Roman" pitchFamily="18" charset="0"/>
                      </a:endParaRPr>
                    </a:p>
                  </a:txBody>
                  <a:tcPr marL="68580" marR="68580" marT="0" marB="0"/>
                </a:tc>
                <a:tc>
                  <a:txBody>
                    <a:bodyPr/>
                    <a:lstStyle/>
                    <a:p>
                      <a:pPr>
                        <a:lnSpc>
                          <a:spcPct val="115000"/>
                        </a:lnSpc>
                        <a:spcAft>
                          <a:spcPts val="0"/>
                        </a:spcAft>
                      </a:pPr>
                      <a:r>
                        <a:rPr lang="en-US" sz="2000" dirty="0" err="1">
                          <a:latin typeface="Times New Roman" pitchFamily="18" charset="0"/>
                          <a:ea typeface="Calibri"/>
                          <a:cs typeface="Times New Roman" pitchFamily="18" charset="0"/>
                        </a:rPr>
                        <a:t>Ngày</a:t>
                      </a:r>
                      <a:r>
                        <a:rPr lang="en-US" sz="2000" dirty="0">
                          <a:latin typeface="Times New Roman" pitchFamily="18" charset="0"/>
                          <a:ea typeface="Calibri"/>
                          <a:cs typeface="Times New Roman" pitchFamily="18" charset="0"/>
                        </a:rPr>
                        <a:t> </a:t>
                      </a:r>
                      <a:r>
                        <a:rPr lang="en-US" sz="2000" dirty="0" err="1">
                          <a:latin typeface="Times New Roman" pitchFamily="18" charset="0"/>
                          <a:ea typeface="Calibri"/>
                          <a:cs typeface="Times New Roman" pitchFamily="18" charset="0"/>
                        </a:rPr>
                        <a:t>phát</a:t>
                      </a:r>
                      <a:r>
                        <a:rPr lang="en-US" sz="2000" dirty="0">
                          <a:latin typeface="Times New Roman" pitchFamily="18" charset="0"/>
                          <a:ea typeface="Calibri"/>
                          <a:cs typeface="Times New Roman" pitchFamily="18" charset="0"/>
                        </a:rPr>
                        <a:t> </a:t>
                      </a:r>
                      <a:r>
                        <a:rPr lang="en-US" sz="2000" dirty="0" err="1">
                          <a:latin typeface="Times New Roman" pitchFamily="18" charset="0"/>
                          <a:ea typeface="Calibri"/>
                          <a:cs typeface="Times New Roman" pitchFamily="18" charset="0"/>
                        </a:rPr>
                        <a:t>sinh</a:t>
                      </a:r>
                      <a:r>
                        <a:rPr lang="en-US" sz="2000" dirty="0">
                          <a:latin typeface="Times New Roman" pitchFamily="18" charset="0"/>
                          <a:ea typeface="Calibri"/>
                          <a:cs typeface="Times New Roman" pitchFamily="18" charset="0"/>
                        </a:rPr>
                        <a:t> </a:t>
                      </a:r>
                      <a:r>
                        <a:rPr lang="en-US" sz="2000" dirty="0" err="1">
                          <a:latin typeface="Times New Roman" pitchFamily="18" charset="0"/>
                          <a:ea typeface="Calibri"/>
                          <a:cs typeface="Times New Roman" pitchFamily="18" charset="0"/>
                        </a:rPr>
                        <a:t>số</a:t>
                      </a:r>
                      <a:r>
                        <a:rPr lang="en-US" sz="2000" dirty="0">
                          <a:latin typeface="Times New Roman" pitchFamily="18" charset="0"/>
                          <a:ea typeface="Calibri"/>
                          <a:cs typeface="Times New Roman" pitchFamily="18" charset="0"/>
                        </a:rPr>
                        <a:t> </a:t>
                      </a:r>
                      <a:r>
                        <a:rPr lang="en-US" sz="2000" dirty="0" err="1">
                          <a:latin typeface="Times New Roman" pitchFamily="18" charset="0"/>
                          <a:ea typeface="Calibri"/>
                          <a:cs typeface="Times New Roman" pitchFamily="18" charset="0"/>
                        </a:rPr>
                        <a:t>liệu</a:t>
                      </a:r>
                      <a:endParaRPr lang="en-US" sz="2000" dirty="0">
                        <a:latin typeface="Times New Roman" pitchFamily="18" charset="0"/>
                        <a:ea typeface="Calibri"/>
                        <a:cs typeface="Times New Roman" pitchFamily="18" charset="0"/>
                      </a:endParaRPr>
                    </a:p>
                  </a:txBody>
                  <a:tcPr marL="68580" marR="68580" marT="0" marB="0"/>
                </a:tc>
                <a:extLst>
                  <a:ext uri="{0D108BD9-81ED-4DB2-BD59-A6C34878D82A}">
                    <a16:rowId xmlns="" xmlns:a16="http://schemas.microsoft.com/office/drawing/2014/main" val="10006"/>
                  </a:ext>
                </a:extLst>
              </a:tr>
            </a:tbl>
          </a:graphicData>
        </a:graphic>
      </p:graphicFrame>
    </p:spTree>
    <p:extLst>
      <p:ext uri="{BB962C8B-B14F-4D97-AF65-F5344CB8AC3E}">
        <p14:creationId xmlns:p14="http://schemas.microsoft.com/office/powerpoint/2010/main" val="123575833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 name="Picture 9"/>
          <p:cNvPicPr>
            <a:picLocks noChangeAspect="1" noChangeArrowheads="1"/>
          </p:cNvPicPr>
          <p:nvPr/>
        </p:nvPicPr>
        <p:blipFill rotWithShape="1">
          <a:blip r:embed="rId2" cstate="print">
            <a:duotone>
              <a:schemeClr val="accent1">
                <a:shade val="45000"/>
                <a:satMod val="135000"/>
              </a:schemeClr>
              <a:prstClr val="white"/>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rcRect l="20774" r="8544"/>
          <a:stretch/>
        </p:blipFill>
        <p:spPr bwMode="gray">
          <a:xfrm>
            <a:off x="2209" y="44624"/>
            <a:ext cx="9906000" cy="7104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4" name="직사각형 53"/>
          <p:cNvSpPr/>
          <p:nvPr/>
        </p:nvSpPr>
        <p:spPr>
          <a:xfrm flipV="1">
            <a:off x="-2209" y="-7621"/>
            <a:ext cx="9908209" cy="4571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prstClr val="white"/>
              </a:solidFill>
              <a:latin typeface="Times New Roman" panose="02020603050405020304" pitchFamily="18" charset="0"/>
              <a:cs typeface="Times New Roman" panose="02020603050405020304" pitchFamily="18" charset="0"/>
            </a:endParaRPr>
          </a:p>
        </p:txBody>
      </p:sp>
      <p:sp>
        <p:nvSpPr>
          <p:cNvPr id="57" name="TextBox 34"/>
          <p:cNvSpPr txBox="1">
            <a:spLocks noChangeArrowheads="1"/>
          </p:cNvSpPr>
          <p:nvPr/>
        </p:nvSpPr>
        <p:spPr bwMode="auto">
          <a:xfrm>
            <a:off x="232324" y="213807"/>
            <a:ext cx="9833244" cy="307777"/>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Nội</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dung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chính</a:t>
            </a:r>
            <a:endParaRPr lang="ko-KR" altLang="en-US"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sp>
        <p:nvSpPr>
          <p:cNvPr id="6" name="Content Placeholder 9"/>
          <p:cNvSpPr txBox="1">
            <a:spLocks/>
          </p:cNvSpPr>
          <p:nvPr/>
        </p:nvSpPr>
        <p:spPr bwMode="auto">
          <a:xfrm>
            <a:off x="232324" y="924241"/>
            <a:ext cx="8969148" cy="5241063"/>
          </a:xfrm>
          <a:prstGeom prst="rect">
            <a:avLst/>
          </a:prstGeom>
          <a:noFill/>
          <a:ln w="9525">
            <a:noFill/>
            <a:miter lim="800000"/>
            <a:headEnd/>
            <a:tailEnd/>
          </a:ln>
        </p:spPr>
        <p:txBody>
          <a:bodyPr/>
          <a:lstStyle>
            <a:lvl1pPr marL="514350" indent="-514350">
              <a:defRPr sz="1400">
                <a:solidFill>
                  <a:schemeClr val="tx1"/>
                </a:solidFill>
                <a:latin typeface="Arial" panose="020B0604020202020204" pitchFamily="34" charset="0"/>
                <a:cs typeface="Arial" panose="020B0604020202020204" pitchFamily="34" charset="0"/>
              </a:defRPr>
            </a:lvl1pPr>
            <a:lvl2pPr marL="742950" indent="-285750">
              <a:defRPr sz="1400">
                <a:solidFill>
                  <a:schemeClr val="tx1"/>
                </a:solidFill>
                <a:latin typeface="Arial" panose="020B0604020202020204" pitchFamily="34" charset="0"/>
                <a:cs typeface="Arial" panose="020B0604020202020204" pitchFamily="34" charset="0"/>
              </a:defRPr>
            </a:lvl2pPr>
            <a:lvl3pPr marL="1143000" indent="-228600">
              <a:defRPr sz="1400">
                <a:solidFill>
                  <a:schemeClr val="tx1"/>
                </a:solidFill>
                <a:latin typeface="Arial" panose="020B0604020202020204" pitchFamily="34" charset="0"/>
                <a:cs typeface="Arial" panose="020B0604020202020204" pitchFamily="34" charset="0"/>
              </a:defRPr>
            </a:lvl3pPr>
            <a:lvl4pPr marL="1600200" indent="-228600">
              <a:defRPr sz="1400">
                <a:solidFill>
                  <a:schemeClr val="tx1"/>
                </a:solidFill>
                <a:latin typeface="Arial" panose="020B0604020202020204" pitchFamily="34" charset="0"/>
                <a:cs typeface="Arial" panose="020B0604020202020204" pitchFamily="34" charset="0"/>
              </a:defRPr>
            </a:lvl4pPr>
            <a:lvl5pPr marL="2057400" indent="-228600">
              <a:defRPr sz="14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9pPr>
          </a:lstStyle>
          <a:p>
            <a:pPr>
              <a:spcBef>
                <a:spcPct val="20000"/>
              </a:spcBef>
              <a:buFont typeface="+mj-lt"/>
              <a:buAutoNum type="arabicPeriod"/>
            </a:pPr>
            <a:r>
              <a:rPr lang="vi-VN" altLang="ko-KR" sz="2800" dirty="0">
                <a:latin typeface="Times New Roman" panose="02020603050405020304" pitchFamily="18" charset="0"/>
                <a:ea typeface="굴림" panose="020B0600000101010101" pitchFamily="50" charset="-127"/>
                <a:cs typeface="Times New Roman" panose="02020603050405020304" pitchFamily="18" charset="0"/>
              </a:rPr>
              <a:t>Giới thiệu về hệ thống báo cáo mới của </a:t>
            </a:r>
            <a:r>
              <a:rPr lang="vi-VN" altLang="ko-KR" sz="2800" dirty="0" smtClean="0">
                <a:latin typeface="Times New Roman" panose="02020603050405020304" pitchFamily="18" charset="0"/>
                <a:ea typeface="굴림" panose="020B0600000101010101" pitchFamily="50" charset="-127"/>
                <a:cs typeface="Times New Roman" panose="02020603050405020304" pitchFamily="18" charset="0"/>
              </a:rPr>
              <a:t>NHNN</a:t>
            </a:r>
            <a:endParaRPr lang="vi-VN" altLang="ko-KR" sz="2800" dirty="0">
              <a:latin typeface="Times New Roman" panose="02020603050405020304" pitchFamily="18" charset="0"/>
              <a:ea typeface="굴림" panose="020B0600000101010101" pitchFamily="50" charset="-127"/>
              <a:cs typeface="Times New Roman" panose="02020603050405020304" pitchFamily="18" charset="0"/>
            </a:endParaRPr>
          </a:p>
          <a:p>
            <a:pPr>
              <a:spcBef>
                <a:spcPct val="20000"/>
              </a:spcBef>
              <a:buFont typeface="+mj-lt"/>
              <a:buAutoNum type="arabicPeriod"/>
            </a:pPr>
            <a:r>
              <a:rPr lang="vi-VN" altLang="ko-KR" sz="2800" dirty="0">
                <a:latin typeface="Times New Roman" panose="02020603050405020304" pitchFamily="18" charset="0"/>
                <a:ea typeface="굴림" panose="020B0600000101010101" pitchFamily="50" charset="-127"/>
                <a:cs typeface="Times New Roman" panose="02020603050405020304" pitchFamily="18" charset="0"/>
              </a:rPr>
              <a:t>Chuẩn bị để sử dụng hệ thống thu thập dữ liệu (Data Submission system</a:t>
            </a:r>
            <a:r>
              <a:rPr lang="vi-VN" altLang="ko-KR" sz="2800" dirty="0" smtClean="0">
                <a:latin typeface="Times New Roman" panose="02020603050405020304" pitchFamily="18" charset="0"/>
                <a:ea typeface="굴림" panose="020B0600000101010101" pitchFamily="50" charset="-127"/>
                <a:cs typeface="Times New Roman" panose="02020603050405020304" pitchFamily="18" charset="0"/>
              </a:rPr>
              <a:t>)</a:t>
            </a:r>
            <a:endParaRPr lang="vi-VN" altLang="ko-KR" sz="2800" dirty="0">
              <a:latin typeface="Times New Roman" panose="02020603050405020304" pitchFamily="18" charset="0"/>
              <a:ea typeface="굴림" panose="020B0600000101010101" pitchFamily="50" charset="-127"/>
              <a:cs typeface="Times New Roman" panose="02020603050405020304" pitchFamily="18" charset="0"/>
            </a:endParaRPr>
          </a:p>
          <a:p>
            <a:pPr>
              <a:spcBef>
                <a:spcPct val="20000"/>
              </a:spcBef>
              <a:buFont typeface="+mj-lt"/>
              <a:buAutoNum type="arabicPeriod"/>
            </a:pPr>
            <a:r>
              <a:rPr lang="vi-VN" altLang="ko-KR" sz="2800" dirty="0">
                <a:latin typeface="Times New Roman" panose="02020603050405020304" pitchFamily="18" charset="0"/>
                <a:ea typeface="굴림" panose="020B0600000101010101" pitchFamily="50" charset="-127"/>
                <a:cs typeface="Times New Roman" panose="02020603050405020304" pitchFamily="18" charset="0"/>
              </a:rPr>
              <a:t>NHNN xây dựng mẫu báo cáo (Report Designer</a:t>
            </a:r>
            <a:r>
              <a:rPr lang="vi-VN" altLang="ko-KR" sz="2800" dirty="0" smtClean="0">
                <a:latin typeface="Times New Roman" panose="02020603050405020304" pitchFamily="18" charset="0"/>
                <a:ea typeface="굴림" panose="020B0600000101010101" pitchFamily="50" charset="-127"/>
                <a:cs typeface="Times New Roman" panose="02020603050405020304" pitchFamily="18" charset="0"/>
              </a:rPr>
              <a:t>)</a:t>
            </a:r>
            <a:endParaRPr lang="en-GB" altLang="ko-KR" sz="2800" dirty="0" smtClean="0">
              <a:latin typeface="Times New Roman" panose="02020603050405020304" pitchFamily="18" charset="0"/>
              <a:ea typeface="굴림" panose="020B0600000101010101" pitchFamily="50" charset="-127"/>
              <a:cs typeface="Times New Roman" panose="02020603050405020304" pitchFamily="18" charset="0"/>
            </a:endParaRPr>
          </a:p>
          <a:p>
            <a:pPr>
              <a:spcBef>
                <a:spcPct val="20000"/>
              </a:spcBef>
              <a:buFont typeface="+mj-lt"/>
              <a:buAutoNum type="arabicPeriod"/>
            </a:pPr>
            <a:r>
              <a:rPr lang="en-GB" altLang="ko-KR" sz="2800" dirty="0" err="1" smtClean="0">
                <a:latin typeface="Times New Roman" panose="02020603050405020304" pitchFamily="18" charset="0"/>
                <a:ea typeface="굴림" panose="020B0600000101010101" pitchFamily="50" charset="-127"/>
                <a:cs typeface="Times New Roman" panose="02020603050405020304" pitchFamily="18" charset="0"/>
              </a:rPr>
              <a:t>Quy</a:t>
            </a:r>
            <a:r>
              <a:rPr lang="en-GB" altLang="ko-KR" sz="2800" dirty="0" smtClean="0">
                <a:latin typeface="Times New Roman" panose="02020603050405020304" pitchFamily="18" charset="0"/>
                <a:ea typeface="굴림" panose="020B0600000101010101" pitchFamily="50" charset="-127"/>
                <a:cs typeface="Times New Roman" panose="02020603050405020304" pitchFamily="18" charset="0"/>
              </a:rPr>
              <a:t> </a:t>
            </a:r>
            <a:r>
              <a:rPr lang="en-GB" altLang="ko-KR" sz="2800" dirty="0" err="1" smtClean="0">
                <a:latin typeface="Times New Roman" panose="02020603050405020304" pitchFamily="18" charset="0"/>
                <a:ea typeface="굴림" panose="020B0600000101010101" pitchFamily="50" charset="-127"/>
                <a:cs typeface="Times New Roman" panose="02020603050405020304" pitchFamily="18" charset="0"/>
              </a:rPr>
              <a:t>trình</a:t>
            </a:r>
            <a:r>
              <a:rPr lang="en-GB" altLang="ko-KR" sz="2800" dirty="0" smtClean="0">
                <a:latin typeface="Times New Roman" panose="02020603050405020304" pitchFamily="18" charset="0"/>
                <a:ea typeface="굴림" panose="020B0600000101010101" pitchFamily="50" charset="-127"/>
                <a:cs typeface="Times New Roman" panose="02020603050405020304" pitchFamily="18" charset="0"/>
              </a:rPr>
              <a:t> </a:t>
            </a:r>
            <a:r>
              <a:rPr lang="en-GB" altLang="ko-KR" sz="2800" dirty="0" err="1" smtClean="0">
                <a:latin typeface="Times New Roman" panose="02020603050405020304" pitchFamily="18" charset="0"/>
                <a:ea typeface="굴림" panose="020B0600000101010101" pitchFamily="50" charset="-127"/>
                <a:cs typeface="Times New Roman" panose="02020603050405020304" pitchFamily="18" charset="0"/>
              </a:rPr>
              <a:t>nghiệp</a:t>
            </a:r>
            <a:r>
              <a:rPr lang="en-GB" altLang="ko-KR" sz="2800" dirty="0" smtClean="0">
                <a:latin typeface="Times New Roman" panose="02020603050405020304" pitchFamily="18" charset="0"/>
                <a:ea typeface="굴림" panose="020B0600000101010101" pitchFamily="50" charset="-127"/>
                <a:cs typeface="Times New Roman" panose="02020603050405020304" pitchFamily="18" charset="0"/>
              </a:rPr>
              <a:t> </a:t>
            </a:r>
            <a:r>
              <a:rPr lang="en-GB" altLang="ko-KR" sz="2800" dirty="0" err="1" smtClean="0">
                <a:latin typeface="Times New Roman" panose="02020603050405020304" pitchFamily="18" charset="0"/>
                <a:ea typeface="굴림" panose="020B0600000101010101" pitchFamily="50" charset="-127"/>
                <a:cs typeface="Times New Roman" panose="02020603050405020304" pitchFamily="18" charset="0"/>
              </a:rPr>
              <a:t>vụ</a:t>
            </a:r>
            <a:r>
              <a:rPr lang="en-GB" altLang="ko-KR" sz="2800" dirty="0" smtClean="0">
                <a:latin typeface="Times New Roman" panose="02020603050405020304" pitchFamily="18" charset="0"/>
                <a:ea typeface="굴림" panose="020B0600000101010101" pitchFamily="50" charset="-127"/>
                <a:cs typeface="Times New Roman" panose="02020603050405020304" pitchFamily="18" charset="0"/>
              </a:rPr>
              <a:t> </a:t>
            </a:r>
            <a:r>
              <a:rPr lang="en-GB" altLang="ko-KR" sz="2800" dirty="0" err="1" smtClean="0">
                <a:latin typeface="Times New Roman" panose="02020603050405020304" pitchFamily="18" charset="0"/>
                <a:ea typeface="굴림" panose="020B0600000101010101" pitchFamily="50" charset="-127"/>
                <a:cs typeface="Times New Roman" panose="02020603050405020304" pitchFamily="18" charset="0"/>
              </a:rPr>
              <a:t>cơ</a:t>
            </a:r>
            <a:r>
              <a:rPr lang="en-GB" altLang="ko-KR" sz="2800" dirty="0" smtClean="0">
                <a:latin typeface="Times New Roman" panose="02020603050405020304" pitchFamily="18" charset="0"/>
                <a:ea typeface="굴림" panose="020B0600000101010101" pitchFamily="50" charset="-127"/>
                <a:cs typeface="Times New Roman" panose="02020603050405020304" pitchFamily="18" charset="0"/>
              </a:rPr>
              <a:t> </a:t>
            </a:r>
            <a:r>
              <a:rPr lang="en-GB" altLang="ko-KR" sz="2800" dirty="0" err="1" smtClean="0">
                <a:latin typeface="Times New Roman" panose="02020603050405020304" pitchFamily="18" charset="0"/>
                <a:ea typeface="굴림" panose="020B0600000101010101" pitchFamily="50" charset="-127"/>
                <a:cs typeface="Times New Roman" panose="02020603050405020304" pitchFamily="18" charset="0"/>
              </a:rPr>
              <a:t>bản</a:t>
            </a:r>
            <a:endParaRPr lang="vi-VN" altLang="ko-KR" sz="2800" dirty="0" smtClean="0">
              <a:latin typeface="Times New Roman" panose="02020603050405020304" pitchFamily="18" charset="0"/>
              <a:ea typeface="굴림" panose="020B0600000101010101" pitchFamily="50" charset="-127"/>
              <a:cs typeface="Times New Roman" panose="02020603050405020304" pitchFamily="18" charset="0"/>
            </a:endParaRPr>
          </a:p>
          <a:p>
            <a:pPr>
              <a:spcBef>
                <a:spcPct val="20000"/>
              </a:spcBef>
              <a:buFont typeface="+mj-lt"/>
              <a:buAutoNum type="arabicPeriod"/>
            </a:pPr>
            <a:r>
              <a:rPr lang="en-US" altLang="ko-KR" sz="2800" dirty="0" err="1" smtClean="0">
                <a:latin typeface="Times New Roman" panose="02020603050405020304" pitchFamily="18" charset="0"/>
                <a:ea typeface="굴림" panose="020B0600000101010101" pitchFamily="50" charset="-127"/>
                <a:cs typeface="Times New Roman" panose="02020603050405020304" pitchFamily="18" charset="0"/>
              </a:rPr>
              <a:t>Thực</a:t>
            </a:r>
            <a:r>
              <a:rPr lang="en-US" altLang="ko-KR" sz="2800" dirty="0" smtClean="0">
                <a:latin typeface="Times New Roman" panose="02020603050405020304" pitchFamily="18" charset="0"/>
                <a:ea typeface="굴림" panose="020B0600000101010101" pitchFamily="50" charset="-127"/>
                <a:cs typeface="Times New Roman" panose="02020603050405020304" pitchFamily="18" charset="0"/>
              </a:rPr>
              <a:t> </a:t>
            </a:r>
            <a:r>
              <a:rPr lang="en-US" altLang="ko-KR" sz="2800" dirty="0" err="1">
                <a:latin typeface="Times New Roman" panose="02020603050405020304" pitchFamily="18" charset="0"/>
                <a:ea typeface="굴림" panose="020B0600000101010101" pitchFamily="50" charset="-127"/>
                <a:cs typeface="Times New Roman" panose="02020603050405020304" pitchFamily="18" charset="0"/>
              </a:rPr>
              <a:t>hiện</a:t>
            </a:r>
            <a:r>
              <a:rPr lang="en-US" altLang="ko-KR" sz="2800" dirty="0">
                <a:latin typeface="Times New Roman" panose="02020603050405020304" pitchFamily="18" charset="0"/>
                <a:ea typeface="굴림" panose="020B0600000101010101" pitchFamily="50" charset="-127"/>
                <a:cs typeface="Times New Roman" panose="02020603050405020304" pitchFamily="18" charset="0"/>
              </a:rPr>
              <a:t> </a:t>
            </a:r>
            <a:r>
              <a:rPr lang="en-US" altLang="ko-KR" sz="2800" dirty="0" err="1">
                <a:latin typeface="Times New Roman" panose="02020603050405020304" pitchFamily="18" charset="0"/>
                <a:ea typeface="굴림" panose="020B0600000101010101" pitchFamily="50" charset="-127"/>
                <a:cs typeface="Times New Roman" panose="02020603050405020304" pitchFamily="18" charset="0"/>
              </a:rPr>
              <a:t>gửi</a:t>
            </a:r>
            <a:r>
              <a:rPr lang="en-US" altLang="ko-KR" sz="2800" dirty="0">
                <a:latin typeface="Times New Roman" panose="02020603050405020304" pitchFamily="18" charset="0"/>
                <a:ea typeface="굴림" panose="020B0600000101010101" pitchFamily="50" charset="-127"/>
                <a:cs typeface="Times New Roman" panose="02020603050405020304" pitchFamily="18" charset="0"/>
              </a:rPr>
              <a:t> </a:t>
            </a:r>
            <a:r>
              <a:rPr lang="en-US" altLang="ko-KR" sz="2800" dirty="0" err="1">
                <a:latin typeface="Times New Roman" panose="02020603050405020304" pitchFamily="18" charset="0"/>
                <a:ea typeface="굴림" panose="020B0600000101010101" pitchFamily="50" charset="-127"/>
                <a:cs typeface="Times New Roman" panose="02020603050405020304" pitchFamily="18" charset="0"/>
              </a:rPr>
              <a:t>báo</a:t>
            </a:r>
            <a:r>
              <a:rPr lang="en-US" altLang="ko-KR" sz="2800" dirty="0">
                <a:latin typeface="Times New Roman" panose="02020603050405020304" pitchFamily="18" charset="0"/>
                <a:ea typeface="굴림" panose="020B0600000101010101" pitchFamily="50" charset="-127"/>
                <a:cs typeface="Times New Roman" panose="02020603050405020304" pitchFamily="18" charset="0"/>
              </a:rPr>
              <a:t> </a:t>
            </a:r>
            <a:r>
              <a:rPr lang="en-US" altLang="ko-KR" sz="2800" dirty="0" err="1">
                <a:latin typeface="Times New Roman" panose="02020603050405020304" pitchFamily="18" charset="0"/>
                <a:ea typeface="굴림" panose="020B0600000101010101" pitchFamily="50" charset="-127"/>
                <a:cs typeface="Times New Roman" panose="02020603050405020304" pitchFamily="18" charset="0"/>
              </a:rPr>
              <a:t>cáo</a:t>
            </a:r>
            <a:r>
              <a:rPr lang="en-US" altLang="ko-KR" sz="2800" dirty="0">
                <a:latin typeface="Times New Roman" panose="02020603050405020304" pitchFamily="18" charset="0"/>
                <a:ea typeface="굴림" panose="020B0600000101010101" pitchFamily="50" charset="-127"/>
                <a:cs typeface="Times New Roman" panose="02020603050405020304" pitchFamily="18" charset="0"/>
              </a:rPr>
              <a:t> </a:t>
            </a:r>
            <a:r>
              <a:rPr lang="en-US" altLang="ko-KR" sz="2800" dirty="0" err="1">
                <a:latin typeface="Times New Roman" panose="02020603050405020304" pitchFamily="18" charset="0"/>
                <a:ea typeface="굴림" panose="020B0600000101010101" pitchFamily="50" charset="-127"/>
                <a:cs typeface="Times New Roman" panose="02020603050405020304" pitchFamily="18" charset="0"/>
              </a:rPr>
              <a:t>trên</a:t>
            </a:r>
            <a:r>
              <a:rPr lang="vi-VN" altLang="ko-KR" sz="2800" dirty="0">
                <a:latin typeface="Times New Roman" panose="02020603050405020304" pitchFamily="18" charset="0"/>
                <a:ea typeface="굴림" panose="020B0600000101010101" pitchFamily="50" charset="-127"/>
                <a:cs typeface="Times New Roman" panose="02020603050405020304" pitchFamily="18" charset="0"/>
              </a:rPr>
              <a:t> UDSS</a:t>
            </a:r>
            <a:endParaRPr lang="en-GB" altLang="ko-KR" sz="2800" dirty="0">
              <a:latin typeface="Times New Roman" panose="02020603050405020304" pitchFamily="18" charset="0"/>
              <a:ea typeface="굴림" panose="020B0600000101010101" pitchFamily="50" charset="-127"/>
              <a:cs typeface="Times New Roman" panose="02020603050405020304" pitchFamily="18" charset="0"/>
            </a:endParaRPr>
          </a:p>
          <a:p>
            <a:pPr>
              <a:spcBef>
                <a:spcPct val="20000"/>
              </a:spcBef>
              <a:buFont typeface="+mj-lt"/>
              <a:buAutoNum type="arabicPeriod"/>
            </a:pPr>
            <a:r>
              <a:rPr lang="en-US" altLang="ko-KR" sz="2800" dirty="0" err="1">
                <a:latin typeface="Times New Roman" panose="02020603050405020304" pitchFamily="18" charset="0"/>
                <a:ea typeface="굴림" panose="020B0600000101010101" pitchFamily="50" charset="-127"/>
                <a:cs typeface="Times New Roman" panose="02020603050405020304" pitchFamily="18" charset="0"/>
              </a:rPr>
              <a:t>Thực</a:t>
            </a:r>
            <a:r>
              <a:rPr lang="en-US" altLang="ko-KR" sz="2800" dirty="0">
                <a:latin typeface="Times New Roman" panose="02020603050405020304" pitchFamily="18" charset="0"/>
                <a:ea typeface="굴림" panose="020B0600000101010101" pitchFamily="50" charset="-127"/>
                <a:cs typeface="Times New Roman" panose="02020603050405020304" pitchFamily="18" charset="0"/>
              </a:rPr>
              <a:t> </a:t>
            </a:r>
            <a:r>
              <a:rPr lang="en-US" altLang="ko-KR" sz="2800" dirty="0" err="1">
                <a:latin typeface="Times New Roman" panose="02020603050405020304" pitchFamily="18" charset="0"/>
                <a:ea typeface="굴림" panose="020B0600000101010101" pitchFamily="50" charset="-127"/>
                <a:cs typeface="Times New Roman" panose="02020603050405020304" pitchFamily="18" charset="0"/>
              </a:rPr>
              <a:t>hiện</a:t>
            </a:r>
            <a:r>
              <a:rPr lang="en-US" altLang="ko-KR" sz="2800" dirty="0">
                <a:latin typeface="Times New Roman" panose="02020603050405020304" pitchFamily="18" charset="0"/>
                <a:ea typeface="굴림" panose="020B0600000101010101" pitchFamily="50" charset="-127"/>
                <a:cs typeface="Times New Roman" panose="02020603050405020304" pitchFamily="18" charset="0"/>
              </a:rPr>
              <a:t> </a:t>
            </a:r>
            <a:r>
              <a:rPr lang="en-US" altLang="ko-KR" sz="2800" dirty="0" err="1">
                <a:latin typeface="Times New Roman" panose="02020603050405020304" pitchFamily="18" charset="0"/>
                <a:ea typeface="굴림" panose="020B0600000101010101" pitchFamily="50" charset="-127"/>
                <a:cs typeface="Times New Roman" panose="02020603050405020304" pitchFamily="18" charset="0"/>
              </a:rPr>
              <a:t>gửi</a:t>
            </a:r>
            <a:r>
              <a:rPr lang="en-US" altLang="ko-KR" sz="2800" dirty="0">
                <a:latin typeface="Times New Roman" panose="02020603050405020304" pitchFamily="18" charset="0"/>
                <a:ea typeface="굴림" panose="020B0600000101010101" pitchFamily="50" charset="-127"/>
                <a:cs typeface="Times New Roman" panose="02020603050405020304" pitchFamily="18" charset="0"/>
              </a:rPr>
              <a:t> </a:t>
            </a:r>
            <a:r>
              <a:rPr lang="en-US" altLang="ko-KR" sz="2800" dirty="0" err="1">
                <a:latin typeface="Times New Roman" panose="02020603050405020304" pitchFamily="18" charset="0"/>
                <a:ea typeface="굴림" panose="020B0600000101010101" pitchFamily="50" charset="-127"/>
                <a:cs typeface="Times New Roman" panose="02020603050405020304" pitchFamily="18" charset="0"/>
              </a:rPr>
              <a:t>báo</a:t>
            </a:r>
            <a:r>
              <a:rPr lang="en-US" altLang="ko-KR" sz="2800" dirty="0">
                <a:latin typeface="Times New Roman" panose="02020603050405020304" pitchFamily="18" charset="0"/>
                <a:ea typeface="굴림" panose="020B0600000101010101" pitchFamily="50" charset="-127"/>
                <a:cs typeface="Times New Roman" panose="02020603050405020304" pitchFamily="18" charset="0"/>
              </a:rPr>
              <a:t> </a:t>
            </a:r>
            <a:r>
              <a:rPr lang="en-US" altLang="ko-KR" sz="2800" dirty="0" err="1">
                <a:latin typeface="Times New Roman" panose="02020603050405020304" pitchFamily="18" charset="0"/>
                <a:ea typeface="굴림" panose="020B0600000101010101" pitchFamily="50" charset="-127"/>
                <a:cs typeface="Times New Roman" panose="02020603050405020304" pitchFamily="18" charset="0"/>
              </a:rPr>
              <a:t>cáo</a:t>
            </a:r>
            <a:r>
              <a:rPr lang="en-US" altLang="ko-KR" sz="2800" dirty="0">
                <a:latin typeface="Times New Roman" panose="02020603050405020304" pitchFamily="18" charset="0"/>
                <a:ea typeface="굴림" panose="020B0600000101010101" pitchFamily="50" charset="-127"/>
                <a:cs typeface="Times New Roman" panose="02020603050405020304" pitchFamily="18" charset="0"/>
              </a:rPr>
              <a:t> </a:t>
            </a:r>
            <a:r>
              <a:rPr lang="en-US" altLang="ko-KR" sz="2800" dirty="0" err="1">
                <a:latin typeface="Times New Roman" panose="02020603050405020304" pitchFamily="18" charset="0"/>
                <a:ea typeface="굴림" panose="020B0600000101010101" pitchFamily="50" charset="-127"/>
                <a:cs typeface="Times New Roman" panose="02020603050405020304" pitchFamily="18" charset="0"/>
              </a:rPr>
              <a:t>trên</a:t>
            </a:r>
            <a:r>
              <a:rPr lang="vi-VN" altLang="ko-KR" sz="2800" dirty="0">
                <a:latin typeface="Times New Roman" panose="02020603050405020304" pitchFamily="18" charset="0"/>
                <a:ea typeface="굴림" panose="020B0600000101010101" pitchFamily="50" charset="-127"/>
                <a:cs typeface="Times New Roman" panose="02020603050405020304" pitchFamily="18" charset="0"/>
              </a:rPr>
              <a:t> DS Portal</a:t>
            </a:r>
            <a:endParaRPr lang="en-GB" altLang="ko-KR" sz="2800" dirty="0">
              <a:latin typeface="Times New Roman" panose="02020603050405020304" pitchFamily="18" charset="0"/>
              <a:ea typeface="굴림" panose="020B0600000101010101" pitchFamily="50" charset="-127"/>
              <a:cs typeface="Times New Roman" panose="02020603050405020304" pitchFamily="18" charset="0"/>
            </a:endParaRPr>
          </a:p>
          <a:p>
            <a:pPr marL="0" indent="0">
              <a:spcBef>
                <a:spcPct val="20000"/>
              </a:spcBef>
            </a:pPr>
            <a:r>
              <a:rPr lang="en-US" altLang="ko-KR" sz="2800" dirty="0">
                <a:latin typeface="Times New Roman" panose="02020603050405020304" pitchFamily="18" charset="0"/>
                <a:ea typeface="굴림" panose="020B0600000101010101" pitchFamily="50" charset="-127"/>
                <a:cs typeface="Times New Roman" panose="02020603050405020304" pitchFamily="18" charset="0"/>
              </a:rPr>
              <a:t>7.   </a:t>
            </a:r>
            <a:r>
              <a:rPr lang="en-US" altLang="ko-KR" sz="2800" dirty="0" err="1">
                <a:latin typeface="Times New Roman" panose="02020603050405020304" pitchFamily="18" charset="0"/>
                <a:ea typeface="굴림" panose="020B0600000101010101" pitchFamily="50" charset="-127"/>
                <a:cs typeface="Times New Roman" panose="02020603050405020304" pitchFamily="18" charset="0"/>
              </a:rPr>
              <a:t>Chức</a:t>
            </a:r>
            <a:r>
              <a:rPr lang="en-US" altLang="ko-KR" sz="2800" dirty="0">
                <a:latin typeface="Times New Roman" panose="02020603050405020304" pitchFamily="18" charset="0"/>
                <a:ea typeface="굴림" panose="020B0600000101010101" pitchFamily="50" charset="-127"/>
                <a:cs typeface="Times New Roman" panose="02020603050405020304" pitchFamily="18" charset="0"/>
              </a:rPr>
              <a:t> </a:t>
            </a:r>
            <a:r>
              <a:rPr lang="en-US" altLang="ko-KR" sz="2800" dirty="0" err="1">
                <a:latin typeface="Times New Roman" panose="02020603050405020304" pitchFamily="18" charset="0"/>
                <a:ea typeface="굴림" panose="020B0600000101010101" pitchFamily="50" charset="-127"/>
                <a:cs typeface="Times New Roman" panose="02020603050405020304" pitchFamily="18" charset="0"/>
              </a:rPr>
              <a:t>năng</a:t>
            </a:r>
            <a:r>
              <a:rPr lang="en-US" altLang="ko-KR" sz="2800" dirty="0">
                <a:latin typeface="Times New Roman" panose="02020603050405020304" pitchFamily="18" charset="0"/>
                <a:ea typeface="굴림" panose="020B0600000101010101" pitchFamily="50" charset="-127"/>
                <a:cs typeface="Times New Roman" panose="02020603050405020304" pitchFamily="18" charset="0"/>
              </a:rPr>
              <a:t> </a:t>
            </a:r>
            <a:r>
              <a:rPr lang="en-US" altLang="ko-KR" sz="2800" dirty="0" err="1">
                <a:latin typeface="Times New Roman" panose="02020603050405020304" pitchFamily="18" charset="0"/>
                <a:ea typeface="굴림" panose="020B0600000101010101" pitchFamily="50" charset="-127"/>
                <a:cs typeface="Times New Roman" panose="02020603050405020304" pitchFamily="18" charset="0"/>
              </a:rPr>
              <a:t>cho</a:t>
            </a:r>
            <a:r>
              <a:rPr lang="en-US" altLang="ko-KR" sz="2800" dirty="0">
                <a:latin typeface="Times New Roman" panose="02020603050405020304" pitchFamily="18" charset="0"/>
                <a:ea typeface="굴림" panose="020B0600000101010101" pitchFamily="50" charset="-127"/>
                <a:cs typeface="Times New Roman" panose="02020603050405020304" pitchFamily="18" charset="0"/>
              </a:rPr>
              <a:t> </a:t>
            </a:r>
            <a:r>
              <a:rPr lang="en-US" altLang="ko-KR" sz="2800" dirty="0" err="1">
                <a:latin typeface="Times New Roman" panose="02020603050405020304" pitchFamily="18" charset="0"/>
                <a:ea typeface="굴림" panose="020B0600000101010101" pitchFamily="50" charset="-127"/>
                <a:cs typeface="Times New Roman" panose="02020603050405020304" pitchFamily="18" charset="0"/>
              </a:rPr>
              <a:t>người</a:t>
            </a:r>
            <a:r>
              <a:rPr lang="en-US" altLang="ko-KR" sz="2800" dirty="0">
                <a:latin typeface="Times New Roman" panose="02020603050405020304" pitchFamily="18" charset="0"/>
                <a:ea typeface="굴림" panose="020B0600000101010101" pitchFamily="50" charset="-127"/>
                <a:cs typeface="Times New Roman" panose="02020603050405020304" pitchFamily="18" charset="0"/>
              </a:rPr>
              <a:t> </a:t>
            </a:r>
            <a:r>
              <a:rPr lang="en-US" altLang="ko-KR" sz="2800" dirty="0" err="1">
                <a:latin typeface="Times New Roman" panose="02020603050405020304" pitchFamily="18" charset="0"/>
                <a:ea typeface="굴림" panose="020B0600000101010101" pitchFamily="50" charset="-127"/>
                <a:cs typeface="Times New Roman" panose="02020603050405020304" pitchFamily="18" charset="0"/>
              </a:rPr>
              <a:t>dùng</a:t>
            </a:r>
            <a:r>
              <a:rPr lang="en-US" altLang="ko-KR" sz="2800" dirty="0">
                <a:latin typeface="Times New Roman" panose="02020603050405020304" pitchFamily="18" charset="0"/>
                <a:ea typeface="굴림" panose="020B0600000101010101" pitchFamily="50" charset="-127"/>
                <a:cs typeface="Times New Roman" panose="02020603050405020304" pitchFamily="18" charset="0"/>
              </a:rPr>
              <a:t> NHNN</a:t>
            </a:r>
          </a:p>
          <a:p>
            <a:pPr marL="0" indent="0">
              <a:spcBef>
                <a:spcPct val="20000"/>
              </a:spcBef>
            </a:pPr>
            <a:r>
              <a:rPr lang="en-GB" altLang="ko-KR" sz="2800" dirty="0">
                <a:latin typeface="Times New Roman" panose="02020603050405020304" pitchFamily="18" charset="0"/>
                <a:ea typeface="굴림" panose="020B0600000101010101" pitchFamily="50" charset="-127"/>
                <a:cs typeface="Times New Roman" panose="02020603050405020304" pitchFamily="18" charset="0"/>
              </a:rPr>
              <a:t>8.   </a:t>
            </a:r>
            <a:r>
              <a:rPr lang="vi-VN" altLang="ko-KR" sz="2800" dirty="0">
                <a:latin typeface="Times New Roman" panose="02020603050405020304" pitchFamily="18" charset="0"/>
                <a:ea typeface="굴림" panose="020B0600000101010101" pitchFamily="50" charset="-127"/>
                <a:cs typeface="Times New Roman" panose="02020603050405020304" pitchFamily="18" charset="0"/>
              </a:rPr>
              <a:t>Kế hoạch triển khai trong tương </a:t>
            </a:r>
            <a:r>
              <a:rPr lang="vi-VN" altLang="ko-KR" sz="2800" dirty="0" smtClean="0">
                <a:latin typeface="Times New Roman" panose="02020603050405020304" pitchFamily="18" charset="0"/>
                <a:ea typeface="굴림" panose="020B0600000101010101" pitchFamily="50" charset="-127"/>
                <a:cs typeface="Times New Roman" panose="02020603050405020304" pitchFamily="18" charset="0"/>
              </a:rPr>
              <a:t>lai</a:t>
            </a:r>
            <a:endParaRPr lang="en-US" altLang="ko-KR" sz="2800" dirty="0">
              <a:latin typeface="Times New Roman" panose="02020603050405020304" pitchFamily="18" charset="0"/>
              <a:ea typeface="굴림" panose="020B0600000101010101" pitchFamily="50" charset="-127"/>
              <a:cs typeface="Times New Roman" panose="02020603050405020304" pitchFamily="18" charset="0"/>
            </a:endParaRPr>
          </a:p>
          <a:p>
            <a:pPr>
              <a:spcBef>
                <a:spcPct val="20000"/>
              </a:spcBef>
              <a:buFontTx/>
              <a:buAutoNum type="arabicPeriod"/>
            </a:pPr>
            <a:endParaRPr lang="en-US" altLang="ko-KR" sz="1600" dirty="0">
              <a:latin typeface="Times New Roman" panose="02020603050405020304" pitchFamily="18" charset="0"/>
              <a:ea typeface="굴림" panose="020B0600000101010101" pitchFamily="50" charset="-127"/>
              <a:cs typeface="Times New Roman" panose="02020603050405020304" pitchFamily="18" charset="0"/>
            </a:endParaRPr>
          </a:p>
          <a:p>
            <a:pPr>
              <a:spcBef>
                <a:spcPct val="20000"/>
              </a:spcBef>
              <a:buFontTx/>
              <a:buAutoNum type="arabicPeriod"/>
            </a:pPr>
            <a:endParaRPr lang="en-US" altLang="ko-KR" sz="1600" dirty="0">
              <a:latin typeface="Times New Roman" panose="02020603050405020304" pitchFamily="18" charset="0"/>
              <a:ea typeface="굴림" panose="020B0600000101010101" pitchFamily="50" charset="-127"/>
              <a:cs typeface="Times New Roman" panose="02020603050405020304" pitchFamily="18" charset="0"/>
            </a:endParaRPr>
          </a:p>
        </p:txBody>
      </p:sp>
    </p:spTree>
    <p:extLst>
      <p:ext uri="{BB962C8B-B14F-4D97-AF65-F5344CB8AC3E}">
        <p14:creationId xmlns:p14="http://schemas.microsoft.com/office/powerpoint/2010/main" val="158463279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 name="Picture 9"/>
          <p:cNvPicPr>
            <a:picLocks noChangeAspect="1" noChangeArrowheads="1"/>
          </p:cNvPicPr>
          <p:nvPr/>
        </p:nvPicPr>
        <p:blipFill rotWithShape="1">
          <a:blip r:embed="rId2" cstate="print">
            <a:duotone>
              <a:schemeClr val="accent1">
                <a:shade val="45000"/>
                <a:satMod val="135000"/>
              </a:schemeClr>
              <a:prstClr val="white"/>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rcRect l="20774" r="8544"/>
          <a:stretch/>
        </p:blipFill>
        <p:spPr bwMode="gray">
          <a:xfrm>
            <a:off x="2209" y="44624"/>
            <a:ext cx="9906000" cy="7104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4" name="직사각형 53"/>
          <p:cNvSpPr/>
          <p:nvPr/>
        </p:nvSpPr>
        <p:spPr>
          <a:xfrm flipV="1">
            <a:off x="-2209" y="-7621"/>
            <a:ext cx="9908209" cy="4571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prstClr val="white"/>
              </a:solidFill>
              <a:latin typeface="Times New Roman" panose="02020603050405020304" pitchFamily="18" charset="0"/>
              <a:cs typeface="Times New Roman" panose="02020603050405020304" pitchFamily="18" charset="0"/>
            </a:endParaRPr>
          </a:p>
        </p:txBody>
      </p:sp>
      <p:sp>
        <p:nvSpPr>
          <p:cNvPr id="7" name="TextBox 34"/>
          <p:cNvSpPr txBox="1">
            <a:spLocks noChangeArrowheads="1"/>
          </p:cNvSpPr>
          <p:nvPr/>
        </p:nvSpPr>
        <p:spPr bwMode="auto">
          <a:xfrm>
            <a:off x="200472" y="240903"/>
            <a:ext cx="9833244" cy="307777"/>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en-US" sz="2000" b="1" dirty="0">
                <a:solidFill>
                  <a:prstClr val="white"/>
                </a:solidFill>
                <a:latin typeface="Times New Roman" pitchFamily="18" charset="0"/>
                <a:ea typeface="Gill Sans" charset="0"/>
                <a:cs typeface="Times New Roman" pitchFamily="18" charset="0"/>
                <a:sym typeface="Gill Sans" charset="0"/>
              </a:rPr>
              <a:t>2.2. </a:t>
            </a:r>
            <a:r>
              <a:rPr lang="en-US" altLang="en-US" sz="2000" b="1" dirty="0" err="1">
                <a:solidFill>
                  <a:prstClr val="white"/>
                </a:solidFill>
                <a:latin typeface="Times New Roman" pitchFamily="18" charset="0"/>
                <a:ea typeface="Gill Sans" charset="0"/>
                <a:cs typeface="Times New Roman" pitchFamily="18" charset="0"/>
                <a:sym typeface="Gill Sans" charset="0"/>
              </a:rPr>
              <a:t>Quy</a:t>
            </a:r>
            <a:r>
              <a:rPr lang="en-US" altLang="en-US" sz="2000" b="1" dirty="0">
                <a:solidFill>
                  <a:prstClr val="white"/>
                </a:solidFill>
                <a:latin typeface="Times New Roman" pitchFamily="18" charset="0"/>
                <a:ea typeface="Gill Sans" charset="0"/>
                <a:cs typeface="Times New Roman" pitchFamily="18" charset="0"/>
                <a:sym typeface="Gill Sans" charset="0"/>
              </a:rPr>
              <a:t> </a:t>
            </a:r>
            <a:r>
              <a:rPr lang="en-US" altLang="en-US" sz="2000" b="1" dirty="0" err="1">
                <a:solidFill>
                  <a:prstClr val="white"/>
                </a:solidFill>
                <a:latin typeface="Times New Roman" pitchFamily="18" charset="0"/>
                <a:ea typeface="Gill Sans" charset="0"/>
                <a:cs typeface="Times New Roman" pitchFamily="18" charset="0"/>
                <a:sym typeface="Gill Sans" charset="0"/>
              </a:rPr>
              <a:t>định</a:t>
            </a:r>
            <a:r>
              <a:rPr lang="en-US" altLang="en-US" sz="2000" b="1" dirty="0">
                <a:solidFill>
                  <a:prstClr val="white"/>
                </a:solidFill>
                <a:latin typeface="Times New Roman" pitchFamily="18" charset="0"/>
                <a:ea typeface="Gill Sans" charset="0"/>
                <a:cs typeface="Times New Roman" pitchFamily="18" charset="0"/>
                <a:sym typeface="Gill Sans" charset="0"/>
              </a:rPr>
              <a:t> </a:t>
            </a:r>
            <a:r>
              <a:rPr lang="en-US" altLang="en-US" sz="2000" b="1" dirty="0" err="1">
                <a:solidFill>
                  <a:prstClr val="white"/>
                </a:solidFill>
                <a:latin typeface="Times New Roman" pitchFamily="18" charset="0"/>
                <a:ea typeface="Gill Sans" charset="0"/>
                <a:cs typeface="Times New Roman" pitchFamily="18" charset="0"/>
                <a:sym typeface="Gill Sans" charset="0"/>
              </a:rPr>
              <a:t>về</a:t>
            </a:r>
            <a:r>
              <a:rPr lang="en-US" altLang="en-US" sz="2000" b="1" dirty="0">
                <a:solidFill>
                  <a:prstClr val="white"/>
                </a:solidFill>
                <a:latin typeface="Times New Roman" pitchFamily="18" charset="0"/>
                <a:ea typeface="Gill Sans" charset="0"/>
                <a:cs typeface="Times New Roman" pitchFamily="18" charset="0"/>
                <a:sym typeface="Gill Sans" charset="0"/>
              </a:rPr>
              <a:t> </a:t>
            </a:r>
            <a:r>
              <a:rPr lang="en-US" altLang="en-US" sz="2000" b="1" dirty="0" err="1">
                <a:solidFill>
                  <a:prstClr val="white"/>
                </a:solidFill>
                <a:latin typeface="Times New Roman" pitchFamily="18" charset="0"/>
                <a:ea typeface="Gill Sans" charset="0"/>
                <a:cs typeface="Times New Roman" pitchFamily="18" charset="0"/>
                <a:sym typeface="Gill Sans" charset="0"/>
              </a:rPr>
              <a:t>tên</a:t>
            </a:r>
            <a:r>
              <a:rPr lang="en-US" altLang="en-US" sz="2000" b="1" dirty="0">
                <a:solidFill>
                  <a:prstClr val="white"/>
                </a:solidFill>
                <a:latin typeface="Times New Roman" pitchFamily="18" charset="0"/>
                <a:ea typeface="Gill Sans" charset="0"/>
                <a:cs typeface="Times New Roman" pitchFamily="18" charset="0"/>
                <a:sym typeface="Gill Sans" charset="0"/>
              </a:rPr>
              <a:t> file </a:t>
            </a:r>
            <a:r>
              <a:rPr lang="en-US" altLang="en-US" sz="2000" b="1" dirty="0" err="1">
                <a:solidFill>
                  <a:prstClr val="white"/>
                </a:solidFill>
                <a:latin typeface="Times New Roman" pitchFamily="18" charset="0"/>
                <a:ea typeface="Gill Sans" charset="0"/>
                <a:cs typeface="Times New Roman" pitchFamily="18" charset="0"/>
                <a:sym typeface="Gill Sans" charset="0"/>
              </a:rPr>
              <a:t>báo</a:t>
            </a:r>
            <a:r>
              <a:rPr lang="en-US" altLang="en-US" sz="2000" b="1" dirty="0">
                <a:solidFill>
                  <a:prstClr val="white"/>
                </a:solidFill>
                <a:latin typeface="Times New Roman" pitchFamily="18" charset="0"/>
                <a:ea typeface="Gill Sans" charset="0"/>
                <a:cs typeface="Times New Roman" pitchFamily="18" charset="0"/>
                <a:sym typeface="Gill Sans" charset="0"/>
              </a:rPr>
              <a:t> </a:t>
            </a:r>
            <a:r>
              <a:rPr lang="en-US" altLang="en-US" sz="2000" b="1" dirty="0" err="1">
                <a:solidFill>
                  <a:prstClr val="white"/>
                </a:solidFill>
                <a:latin typeface="Times New Roman" pitchFamily="18" charset="0"/>
                <a:ea typeface="Gill Sans" charset="0"/>
                <a:cs typeface="Times New Roman" pitchFamily="18" charset="0"/>
                <a:sym typeface="Gill Sans" charset="0"/>
              </a:rPr>
              <a:t>cáo</a:t>
            </a:r>
            <a:endParaRPr lang="ko-KR" altLang="en-US"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sp>
        <p:nvSpPr>
          <p:cNvPr id="5" name="Content Placeholder 2"/>
          <p:cNvSpPr txBox="1">
            <a:spLocks/>
          </p:cNvSpPr>
          <p:nvPr/>
        </p:nvSpPr>
        <p:spPr>
          <a:xfrm>
            <a:off x="976313" y="785813"/>
            <a:ext cx="8929687" cy="5357812"/>
          </a:xfrm>
        </p:spPr>
        <p:txBody>
          <a:bodyP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514350" indent="-514350">
              <a:buFont typeface="Arial" charset="0"/>
              <a:buNone/>
              <a:defRPr/>
            </a:pPr>
            <a:r>
              <a:rPr lang="en-US" sz="2400" b="1" dirty="0" err="1">
                <a:solidFill>
                  <a:prstClr val="black"/>
                </a:solidFill>
                <a:latin typeface="Times New Roman" pitchFamily="18" charset="0"/>
                <a:cs typeface="Times New Roman" pitchFamily="18" charset="0"/>
              </a:rPr>
              <a:t>Thành</a:t>
            </a:r>
            <a:r>
              <a:rPr lang="en-US" sz="2400" b="1" dirty="0">
                <a:solidFill>
                  <a:prstClr val="black"/>
                </a:solidFill>
                <a:latin typeface="Times New Roman" pitchFamily="18" charset="0"/>
                <a:cs typeface="Times New Roman" pitchFamily="18" charset="0"/>
              </a:rPr>
              <a:t> </a:t>
            </a:r>
            <a:r>
              <a:rPr lang="en-US" sz="2400" b="1" dirty="0" err="1">
                <a:solidFill>
                  <a:prstClr val="black"/>
                </a:solidFill>
                <a:latin typeface="Times New Roman" pitchFamily="18" charset="0"/>
                <a:cs typeface="Times New Roman" pitchFamily="18" charset="0"/>
              </a:rPr>
              <a:t>phần</a:t>
            </a:r>
            <a:r>
              <a:rPr lang="en-US" sz="2400" b="1" dirty="0">
                <a:solidFill>
                  <a:prstClr val="black"/>
                </a:solidFill>
                <a:latin typeface="Times New Roman" pitchFamily="18" charset="0"/>
                <a:cs typeface="Times New Roman" pitchFamily="18" charset="0"/>
              </a:rPr>
              <a:t> BB</a:t>
            </a:r>
          </a:p>
          <a:p>
            <a:pPr marL="514350" indent="-514350">
              <a:buFont typeface="Arial" charset="0"/>
              <a:buNone/>
              <a:defRPr/>
            </a:pPr>
            <a:endParaRPr lang="en-US" sz="2400" b="1" dirty="0">
              <a:solidFill>
                <a:prstClr val="black"/>
              </a:solidFill>
              <a:latin typeface="Times New Roman" pitchFamily="18" charset="0"/>
              <a:cs typeface="Times New Roman" pitchFamily="18" charset="0"/>
            </a:endParaRPr>
          </a:p>
          <a:p>
            <a:pPr>
              <a:buFont typeface="Arial" charset="0"/>
              <a:buNone/>
              <a:defRPr/>
            </a:pPr>
            <a:r>
              <a:rPr lang="en-US" sz="2400" dirty="0" err="1">
                <a:solidFill>
                  <a:prstClr val="black"/>
                </a:solidFill>
                <a:latin typeface="Times New Roman" pitchFamily="18" charset="0"/>
                <a:cs typeface="Times New Roman" pitchFamily="18" charset="0"/>
              </a:rPr>
              <a:t>Loại</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hình</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gửi</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báo</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cáo</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bao</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gồm</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hai</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ký</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tự</a:t>
            </a:r>
            <a:endParaRPr lang="en-US" sz="2400" dirty="0">
              <a:solidFill>
                <a:prstClr val="black"/>
              </a:solidFill>
              <a:latin typeface="Times New Roman" pitchFamily="18" charset="0"/>
              <a:cs typeface="Times New Roman" pitchFamily="18" charset="0"/>
            </a:endParaRPr>
          </a:p>
          <a:p>
            <a:pPr>
              <a:buFont typeface="Arial" charset="0"/>
              <a:buChar char="•"/>
              <a:defRPr/>
            </a:pPr>
            <a:r>
              <a:rPr lang="en-US" sz="2400" dirty="0" err="1">
                <a:solidFill>
                  <a:prstClr val="black"/>
                </a:solidFill>
                <a:latin typeface="Times New Roman" pitchFamily="18" charset="0"/>
                <a:cs typeface="Times New Roman" pitchFamily="18" charset="0"/>
              </a:rPr>
              <a:t>Trong</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đó</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ký</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tự</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thứ</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nhất</a:t>
            </a:r>
            <a:r>
              <a:rPr lang="en-US" sz="2400" dirty="0">
                <a:solidFill>
                  <a:prstClr val="black"/>
                </a:solidFill>
                <a:latin typeface="Times New Roman" pitchFamily="18" charset="0"/>
                <a:cs typeface="Times New Roman" pitchFamily="18" charset="0"/>
              </a:rPr>
              <a:t> - </a:t>
            </a:r>
            <a:r>
              <a:rPr lang="en-US" sz="2400" dirty="0" err="1">
                <a:solidFill>
                  <a:prstClr val="black"/>
                </a:solidFill>
                <a:latin typeface="Times New Roman" pitchFamily="18" charset="0"/>
                <a:cs typeface="Times New Roman" pitchFamily="18" charset="0"/>
              </a:rPr>
              <a:t>thời</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gian</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gửi</a:t>
            </a:r>
            <a:r>
              <a:rPr lang="en-US" sz="2400" dirty="0">
                <a:solidFill>
                  <a:prstClr val="black"/>
                </a:solidFill>
                <a:latin typeface="Times New Roman" pitchFamily="18" charset="0"/>
                <a:cs typeface="Times New Roman" pitchFamily="18" charset="0"/>
              </a:rPr>
              <a:t>:</a:t>
            </a:r>
          </a:p>
          <a:p>
            <a:pPr lvl="1">
              <a:buFont typeface="Arial" charset="0"/>
              <a:buChar char="–"/>
              <a:defRPr/>
            </a:pP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Gửi</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mới</a:t>
            </a:r>
            <a:r>
              <a:rPr lang="en-US" sz="2400" dirty="0">
                <a:solidFill>
                  <a:prstClr val="black"/>
                </a:solidFill>
                <a:latin typeface="Times New Roman" pitchFamily="18" charset="0"/>
                <a:cs typeface="Times New Roman" pitchFamily="18" charset="0"/>
              </a:rPr>
              <a:t>” (To be submitted): S;</a:t>
            </a:r>
          </a:p>
          <a:p>
            <a:pPr lvl="1">
              <a:buFont typeface="Arial" charset="0"/>
              <a:buChar char="–"/>
              <a:defRPr/>
            </a:pP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Quá</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hạn</a:t>
            </a:r>
            <a:r>
              <a:rPr lang="en-US" sz="2400" dirty="0">
                <a:solidFill>
                  <a:prstClr val="black"/>
                </a:solidFill>
                <a:latin typeface="Times New Roman" pitchFamily="18" charset="0"/>
                <a:cs typeface="Times New Roman" pitchFamily="18" charset="0"/>
              </a:rPr>
              <a:t>” (Backdated): B.</a:t>
            </a:r>
          </a:p>
          <a:p>
            <a:pPr>
              <a:buFont typeface="Arial" charset="0"/>
              <a:buChar char="•"/>
              <a:defRPr/>
            </a:pPr>
            <a:r>
              <a:rPr lang="en-US" sz="2400" dirty="0" err="1">
                <a:solidFill>
                  <a:prstClr val="black"/>
                </a:solidFill>
                <a:latin typeface="Times New Roman" pitchFamily="18" charset="0"/>
                <a:cs typeface="Times New Roman" pitchFamily="18" charset="0"/>
              </a:rPr>
              <a:t>Ký</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tự</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thứ</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hai</a:t>
            </a:r>
            <a:r>
              <a:rPr lang="en-US" sz="2400" dirty="0">
                <a:solidFill>
                  <a:prstClr val="black"/>
                </a:solidFill>
                <a:latin typeface="Times New Roman" pitchFamily="18" charset="0"/>
                <a:cs typeface="Times New Roman" pitchFamily="18" charset="0"/>
              </a:rPr>
              <a:t> - </a:t>
            </a:r>
            <a:r>
              <a:rPr lang="en-US" sz="2400" dirty="0" err="1">
                <a:solidFill>
                  <a:prstClr val="black"/>
                </a:solidFill>
                <a:latin typeface="Times New Roman" pitchFamily="18" charset="0"/>
                <a:cs typeface="Times New Roman" pitchFamily="18" charset="0"/>
              </a:rPr>
              <a:t>loại</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dữ</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liệu</a:t>
            </a:r>
            <a:r>
              <a:rPr lang="en-US" sz="2400" dirty="0">
                <a:solidFill>
                  <a:prstClr val="black"/>
                </a:solidFill>
                <a:latin typeface="Times New Roman" pitchFamily="18" charset="0"/>
                <a:cs typeface="Times New Roman" pitchFamily="18" charset="0"/>
              </a:rPr>
              <a:t>:</a:t>
            </a:r>
          </a:p>
          <a:p>
            <a:pPr lvl="1">
              <a:buFont typeface="Arial" charset="0"/>
              <a:buChar char="–"/>
              <a:defRPr/>
            </a:pPr>
            <a:r>
              <a:rPr lang="en-US" sz="2400" dirty="0" err="1">
                <a:solidFill>
                  <a:prstClr val="black"/>
                </a:solidFill>
                <a:latin typeface="Times New Roman" pitchFamily="18" charset="0"/>
                <a:cs typeface="Times New Roman" pitchFamily="18" charset="0"/>
              </a:rPr>
              <a:t>Báo</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cáo</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Toàn</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hàng</a:t>
            </a:r>
            <a:r>
              <a:rPr lang="en-US" sz="2400" dirty="0">
                <a:solidFill>
                  <a:prstClr val="black"/>
                </a:solidFill>
                <a:latin typeface="Times New Roman" pitchFamily="18" charset="0"/>
                <a:cs typeface="Times New Roman" pitchFamily="18" charset="0"/>
              </a:rPr>
              <a:t>” (Total) : T;</a:t>
            </a:r>
          </a:p>
          <a:p>
            <a:pPr lvl="1">
              <a:buFont typeface="Arial" charset="0"/>
              <a:buChar char="–"/>
              <a:defRPr/>
            </a:pPr>
            <a:r>
              <a:rPr lang="en-US" sz="2400" dirty="0" err="1">
                <a:solidFill>
                  <a:prstClr val="black"/>
                </a:solidFill>
                <a:latin typeface="Times New Roman" pitchFamily="18" charset="0"/>
                <a:cs typeface="Times New Roman" pitchFamily="18" charset="0"/>
              </a:rPr>
              <a:t>Báo</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cáo</a:t>
            </a:r>
            <a:r>
              <a:rPr lang="en-US" sz="2400" dirty="0">
                <a:solidFill>
                  <a:prstClr val="black"/>
                </a:solidFill>
                <a:latin typeface="Times New Roman" pitchFamily="18" charset="0"/>
                <a:cs typeface="Times New Roman" pitchFamily="18" charset="0"/>
              </a:rPr>
              <a:t> “Chi </a:t>
            </a:r>
            <a:r>
              <a:rPr lang="en-US" sz="2400" dirty="0" err="1">
                <a:solidFill>
                  <a:prstClr val="black"/>
                </a:solidFill>
                <a:latin typeface="Times New Roman" pitchFamily="18" charset="0"/>
                <a:cs typeface="Times New Roman" pitchFamily="18" charset="0"/>
              </a:rPr>
              <a:t>nhánh</a:t>
            </a:r>
            <a:r>
              <a:rPr lang="en-US" sz="2400" dirty="0">
                <a:solidFill>
                  <a:prstClr val="black"/>
                </a:solidFill>
                <a:latin typeface="Times New Roman" pitchFamily="18" charset="0"/>
                <a:cs typeface="Times New Roman" pitchFamily="18" charset="0"/>
              </a:rPr>
              <a:t>” (Individual) : </a:t>
            </a:r>
            <a:r>
              <a:rPr lang="en-US" sz="2400">
                <a:solidFill>
                  <a:prstClr val="black"/>
                </a:solidFill>
                <a:latin typeface="Times New Roman" pitchFamily="18" charset="0"/>
                <a:cs typeface="Times New Roman" pitchFamily="18" charset="0"/>
              </a:rPr>
              <a:t>I</a:t>
            </a:r>
            <a:r>
              <a:rPr lang="en-US" sz="2400" smtClean="0">
                <a:solidFill>
                  <a:prstClr val="black"/>
                </a:solidFill>
                <a:latin typeface="Times New Roman" pitchFamily="18" charset="0"/>
                <a:cs typeface="Times New Roman" pitchFamily="18" charset="0"/>
              </a:rPr>
              <a:t>.</a:t>
            </a:r>
            <a:endParaRPr lang="en-US" sz="2400" dirty="0">
              <a:solidFill>
                <a:prstClr val="black"/>
              </a:solidFill>
              <a:latin typeface="Times New Roman" pitchFamily="18" charset="0"/>
              <a:cs typeface="Times New Roman" pitchFamily="18" charset="0"/>
            </a:endParaRPr>
          </a:p>
        </p:txBody>
      </p:sp>
    </p:spTree>
    <p:extLst>
      <p:ext uri="{BB962C8B-B14F-4D97-AF65-F5344CB8AC3E}">
        <p14:creationId xmlns:p14="http://schemas.microsoft.com/office/powerpoint/2010/main" val="36457053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 name="Picture 9"/>
          <p:cNvPicPr>
            <a:picLocks noChangeAspect="1" noChangeArrowheads="1"/>
          </p:cNvPicPr>
          <p:nvPr/>
        </p:nvPicPr>
        <p:blipFill rotWithShape="1">
          <a:blip r:embed="rId2" cstate="print">
            <a:duotone>
              <a:schemeClr val="accent1">
                <a:shade val="45000"/>
                <a:satMod val="135000"/>
              </a:schemeClr>
              <a:prstClr val="white"/>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rcRect l="20774" r="8544"/>
          <a:stretch/>
        </p:blipFill>
        <p:spPr bwMode="gray">
          <a:xfrm>
            <a:off x="2209" y="44624"/>
            <a:ext cx="9906000" cy="7104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4" name="직사각형 53"/>
          <p:cNvSpPr/>
          <p:nvPr/>
        </p:nvSpPr>
        <p:spPr>
          <a:xfrm flipV="1">
            <a:off x="-2209" y="-7621"/>
            <a:ext cx="9908209" cy="4571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prstClr val="white"/>
              </a:solidFill>
              <a:latin typeface="Times New Roman" panose="02020603050405020304" pitchFamily="18" charset="0"/>
              <a:cs typeface="Times New Roman" panose="02020603050405020304" pitchFamily="18" charset="0"/>
            </a:endParaRPr>
          </a:p>
        </p:txBody>
      </p:sp>
      <p:sp>
        <p:nvSpPr>
          <p:cNvPr id="7" name="TextBox 34"/>
          <p:cNvSpPr txBox="1">
            <a:spLocks noChangeArrowheads="1"/>
          </p:cNvSpPr>
          <p:nvPr/>
        </p:nvSpPr>
        <p:spPr bwMode="auto">
          <a:xfrm>
            <a:off x="200472" y="240903"/>
            <a:ext cx="9833244" cy="307777"/>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en-US" sz="2000" b="1" dirty="0">
                <a:solidFill>
                  <a:prstClr val="white"/>
                </a:solidFill>
                <a:latin typeface="Times New Roman" pitchFamily="18" charset="0"/>
                <a:ea typeface="Gill Sans" charset="0"/>
                <a:cs typeface="Times New Roman" pitchFamily="18" charset="0"/>
                <a:sym typeface="Gill Sans" charset="0"/>
              </a:rPr>
              <a:t>2.2. </a:t>
            </a:r>
            <a:r>
              <a:rPr lang="en-US" altLang="en-US" sz="2000" b="1" dirty="0" err="1">
                <a:solidFill>
                  <a:prstClr val="white"/>
                </a:solidFill>
                <a:latin typeface="Times New Roman" pitchFamily="18" charset="0"/>
                <a:ea typeface="Gill Sans" charset="0"/>
                <a:cs typeface="Times New Roman" pitchFamily="18" charset="0"/>
                <a:sym typeface="Gill Sans" charset="0"/>
              </a:rPr>
              <a:t>Quy</a:t>
            </a:r>
            <a:r>
              <a:rPr lang="en-US" altLang="en-US" sz="2000" b="1" dirty="0">
                <a:solidFill>
                  <a:prstClr val="white"/>
                </a:solidFill>
                <a:latin typeface="Times New Roman" pitchFamily="18" charset="0"/>
                <a:ea typeface="Gill Sans" charset="0"/>
                <a:cs typeface="Times New Roman" pitchFamily="18" charset="0"/>
                <a:sym typeface="Gill Sans" charset="0"/>
              </a:rPr>
              <a:t> </a:t>
            </a:r>
            <a:r>
              <a:rPr lang="en-US" altLang="en-US" sz="2000" b="1" dirty="0" err="1">
                <a:solidFill>
                  <a:prstClr val="white"/>
                </a:solidFill>
                <a:latin typeface="Times New Roman" pitchFamily="18" charset="0"/>
                <a:ea typeface="Gill Sans" charset="0"/>
                <a:cs typeface="Times New Roman" pitchFamily="18" charset="0"/>
                <a:sym typeface="Gill Sans" charset="0"/>
              </a:rPr>
              <a:t>định</a:t>
            </a:r>
            <a:r>
              <a:rPr lang="en-US" altLang="en-US" sz="2000" b="1" dirty="0">
                <a:solidFill>
                  <a:prstClr val="white"/>
                </a:solidFill>
                <a:latin typeface="Times New Roman" pitchFamily="18" charset="0"/>
                <a:ea typeface="Gill Sans" charset="0"/>
                <a:cs typeface="Times New Roman" pitchFamily="18" charset="0"/>
                <a:sym typeface="Gill Sans" charset="0"/>
              </a:rPr>
              <a:t> </a:t>
            </a:r>
            <a:r>
              <a:rPr lang="en-US" altLang="en-US" sz="2000" b="1" dirty="0" err="1">
                <a:solidFill>
                  <a:prstClr val="white"/>
                </a:solidFill>
                <a:latin typeface="Times New Roman" pitchFamily="18" charset="0"/>
                <a:ea typeface="Gill Sans" charset="0"/>
                <a:cs typeface="Times New Roman" pitchFamily="18" charset="0"/>
                <a:sym typeface="Gill Sans" charset="0"/>
              </a:rPr>
              <a:t>về</a:t>
            </a:r>
            <a:r>
              <a:rPr lang="en-US" altLang="en-US" sz="2000" b="1" dirty="0">
                <a:solidFill>
                  <a:prstClr val="white"/>
                </a:solidFill>
                <a:latin typeface="Times New Roman" pitchFamily="18" charset="0"/>
                <a:ea typeface="Gill Sans" charset="0"/>
                <a:cs typeface="Times New Roman" pitchFamily="18" charset="0"/>
                <a:sym typeface="Gill Sans" charset="0"/>
              </a:rPr>
              <a:t> </a:t>
            </a:r>
            <a:r>
              <a:rPr lang="en-US" altLang="en-US" sz="2000" b="1" dirty="0" err="1">
                <a:solidFill>
                  <a:prstClr val="white"/>
                </a:solidFill>
                <a:latin typeface="Times New Roman" pitchFamily="18" charset="0"/>
                <a:ea typeface="Gill Sans" charset="0"/>
                <a:cs typeface="Times New Roman" pitchFamily="18" charset="0"/>
                <a:sym typeface="Gill Sans" charset="0"/>
              </a:rPr>
              <a:t>tên</a:t>
            </a:r>
            <a:r>
              <a:rPr lang="en-US" altLang="en-US" sz="2000" b="1" dirty="0">
                <a:solidFill>
                  <a:prstClr val="white"/>
                </a:solidFill>
                <a:latin typeface="Times New Roman" pitchFamily="18" charset="0"/>
                <a:ea typeface="Gill Sans" charset="0"/>
                <a:cs typeface="Times New Roman" pitchFamily="18" charset="0"/>
                <a:sym typeface="Gill Sans" charset="0"/>
              </a:rPr>
              <a:t> file </a:t>
            </a:r>
            <a:r>
              <a:rPr lang="en-US" altLang="en-US" sz="2000" b="1" dirty="0" err="1">
                <a:solidFill>
                  <a:prstClr val="white"/>
                </a:solidFill>
                <a:latin typeface="Times New Roman" pitchFamily="18" charset="0"/>
                <a:ea typeface="Gill Sans" charset="0"/>
                <a:cs typeface="Times New Roman" pitchFamily="18" charset="0"/>
                <a:sym typeface="Gill Sans" charset="0"/>
              </a:rPr>
              <a:t>báo</a:t>
            </a:r>
            <a:r>
              <a:rPr lang="en-US" altLang="en-US" sz="2000" b="1" dirty="0">
                <a:solidFill>
                  <a:prstClr val="white"/>
                </a:solidFill>
                <a:latin typeface="Times New Roman" pitchFamily="18" charset="0"/>
                <a:ea typeface="Gill Sans" charset="0"/>
                <a:cs typeface="Times New Roman" pitchFamily="18" charset="0"/>
                <a:sym typeface="Gill Sans" charset="0"/>
              </a:rPr>
              <a:t> </a:t>
            </a:r>
            <a:r>
              <a:rPr lang="en-US" altLang="en-US" sz="2000" b="1" dirty="0" err="1">
                <a:solidFill>
                  <a:prstClr val="white"/>
                </a:solidFill>
                <a:latin typeface="Times New Roman" pitchFamily="18" charset="0"/>
                <a:ea typeface="Gill Sans" charset="0"/>
                <a:cs typeface="Times New Roman" pitchFamily="18" charset="0"/>
                <a:sym typeface="Gill Sans" charset="0"/>
              </a:rPr>
              <a:t>cáo</a:t>
            </a:r>
            <a:endParaRPr lang="ko-KR" altLang="en-US"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sp>
        <p:nvSpPr>
          <p:cNvPr id="5" name="Content Placeholder 2"/>
          <p:cNvSpPr txBox="1">
            <a:spLocks/>
          </p:cNvSpPr>
          <p:nvPr/>
        </p:nvSpPr>
        <p:spPr>
          <a:xfrm>
            <a:off x="344488" y="836712"/>
            <a:ext cx="8715375" cy="5357812"/>
          </a:xfrm>
        </p:spPr>
        <p:txBody>
          <a:bodyP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514350" indent="-514350">
              <a:buFont typeface="Arial" charset="0"/>
              <a:buNone/>
              <a:defRPr/>
            </a:pPr>
            <a:r>
              <a:rPr lang="en-US" sz="2400" b="1" dirty="0" err="1">
                <a:solidFill>
                  <a:prstClr val="black"/>
                </a:solidFill>
                <a:latin typeface="Times New Roman" pitchFamily="18" charset="0"/>
                <a:cs typeface="Times New Roman" pitchFamily="18" charset="0"/>
              </a:rPr>
              <a:t>Thành</a:t>
            </a:r>
            <a:r>
              <a:rPr lang="en-US" sz="2400" b="1" dirty="0">
                <a:solidFill>
                  <a:prstClr val="black"/>
                </a:solidFill>
                <a:latin typeface="Times New Roman" pitchFamily="18" charset="0"/>
                <a:cs typeface="Times New Roman" pitchFamily="18" charset="0"/>
              </a:rPr>
              <a:t> </a:t>
            </a:r>
            <a:r>
              <a:rPr lang="en-US" sz="2400" b="1" dirty="0" err="1">
                <a:solidFill>
                  <a:prstClr val="black"/>
                </a:solidFill>
                <a:latin typeface="Times New Roman" pitchFamily="18" charset="0"/>
                <a:cs typeface="Times New Roman" pitchFamily="18" charset="0"/>
              </a:rPr>
              <a:t>phần</a:t>
            </a:r>
            <a:r>
              <a:rPr lang="en-US" sz="2400" b="1" dirty="0">
                <a:solidFill>
                  <a:prstClr val="black"/>
                </a:solidFill>
                <a:latin typeface="Times New Roman" pitchFamily="18" charset="0"/>
                <a:cs typeface="Times New Roman" pitchFamily="18" charset="0"/>
              </a:rPr>
              <a:t> C99: C/C99 </a:t>
            </a:r>
          </a:p>
          <a:p>
            <a:pPr marL="514350" indent="-514350">
              <a:buFont typeface="Arial" charset="0"/>
              <a:buNone/>
              <a:defRPr/>
            </a:pPr>
            <a:endParaRPr lang="en-US" sz="2400" b="1" dirty="0">
              <a:solidFill>
                <a:prstClr val="black"/>
              </a:solidFill>
              <a:latin typeface="Times New Roman" pitchFamily="18" charset="0"/>
              <a:cs typeface="Times New Roman" pitchFamily="18" charset="0"/>
            </a:endParaRPr>
          </a:p>
          <a:p>
            <a:pPr marL="514350" indent="-514350">
              <a:buFont typeface="Arial" charset="0"/>
              <a:buNone/>
              <a:defRPr/>
            </a:pPr>
            <a:r>
              <a:rPr lang="en-US" sz="2400" dirty="0">
                <a:solidFill>
                  <a:prstClr val="black"/>
                </a:solidFill>
                <a:latin typeface="Times New Roman" pitchFamily="18" charset="0"/>
                <a:cs typeface="Times New Roman" pitchFamily="18" charset="0"/>
              </a:rPr>
              <a:t>(</a:t>
            </a:r>
            <a:r>
              <a:rPr lang="en-US" sz="2400" dirty="0" err="1">
                <a:solidFill>
                  <a:prstClr val="black"/>
                </a:solidFill>
                <a:latin typeface="Times New Roman" pitchFamily="18" charset="0"/>
                <a:cs typeface="Times New Roman" pitchFamily="18" charset="0"/>
              </a:rPr>
              <a:t>Trường</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hợp</a:t>
            </a:r>
            <a:r>
              <a:rPr lang="en-US" sz="2400" dirty="0">
                <a:solidFill>
                  <a:prstClr val="black"/>
                </a:solidFill>
                <a:latin typeface="Times New Roman" pitchFamily="18" charset="0"/>
                <a:cs typeface="Times New Roman" pitchFamily="18" charset="0"/>
              </a:rPr>
              <a:t> C99 </a:t>
            </a:r>
            <a:r>
              <a:rPr lang="en-US" sz="2400" dirty="0" err="1">
                <a:solidFill>
                  <a:prstClr val="black"/>
                </a:solidFill>
                <a:latin typeface="Times New Roman" pitchFamily="18" charset="0"/>
                <a:cs typeface="Times New Roman" pitchFamily="18" charset="0"/>
              </a:rPr>
              <a:t>dành</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cho</a:t>
            </a:r>
            <a:r>
              <a:rPr lang="en-US" sz="2400" dirty="0">
                <a:solidFill>
                  <a:prstClr val="black"/>
                </a:solidFill>
                <a:latin typeface="Times New Roman" pitchFamily="18" charset="0"/>
                <a:cs typeface="Times New Roman" pitchFamily="18" charset="0"/>
              </a:rPr>
              <a:t> file </a:t>
            </a:r>
            <a:r>
              <a:rPr lang="en-US" sz="2400" dirty="0" err="1">
                <a:solidFill>
                  <a:prstClr val="black"/>
                </a:solidFill>
                <a:latin typeface="Times New Roman" pitchFamily="18" charset="0"/>
                <a:cs typeface="Times New Roman" pitchFamily="18" charset="0"/>
              </a:rPr>
              <a:t>đính</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kèm</a:t>
            </a:r>
            <a:r>
              <a:rPr lang="en-US" sz="2400" dirty="0">
                <a:solidFill>
                  <a:prstClr val="black"/>
                </a:solidFill>
                <a:latin typeface="Times New Roman" pitchFamily="18" charset="0"/>
                <a:cs typeface="Times New Roman" pitchFamily="18" charset="0"/>
              </a:rPr>
              <a:t> file </a:t>
            </a:r>
            <a:r>
              <a:rPr lang="en-US" sz="2400" dirty="0" err="1">
                <a:solidFill>
                  <a:prstClr val="black"/>
                </a:solidFill>
                <a:latin typeface="Times New Roman" pitchFamily="18" charset="0"/>
                <a:cs typeface="Times New Roman" pitchFamily="18" charset="0"/>
              </a:rPr>
              <a:t>thuyết</a:t>
            </a:r>
            <a:r>
              <a:rPr lang="en-US" sz="2400" dirty="0">
                <a:solidFill>
                  <a:prstClr val="black"/>
                </a:solidFill>
                <a:latin typeface="Times New Roman" pitchFamily="18" charset="0"/>
                <a:cs typeface="Times New Roman" pitchFamily="18" charset="0"/>
              </a:rPr>
              <a:t> minh)</a:t>
            </a:r>
            <a:endParaRPr lang="en-US" sz="2400" b="1" dirty="0">
              <a:solidFill>
                <a:prstClr val="black"/>
              </a:solidFill>
              <a:latin typeface="Times New Roman" pitchFamily="18" charset="0"/>
              <a:cs typeface="Times New Roman" pitchFamily="18" charset="0"/>
            </a:endParaRPr>
          </a:p>
          <a:p>
            <a:pPr>
              <a:buFont typeface="Arial" charset="0"/>
              <a:buNone/>
              <a:defRPr/>
            </a:pPr>
            <a:r>
              <a:rPr lang="en-US" sz="2400" dirty="0" err="1">
                <a:solidFill>
                  <a:prstClr val="black"/>
                </a:solidFill>
                <a:latin typeface="Times New Roman" pitchFamily="18" charset="0"/>
                <a:cs typeface="Times New Roman" pitchFamily="18" charset="0"/>
              </a:rPr>
              <a:t>Loại</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báo</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cáo</a:t>
            </a:r>
            <a:r>
              <a:rPr lang="en-US" sz="2400" dirty="0">
                <a:solidFill>
                  <a:prstClr val="black"/>
                </a:solidFill>
                <a:latin typeface="Times New Roman" pitchFamily="18" charset="0"/>
                <a:cs typeface="Times New Roman" pitchFamily="18" charset="0"/>
              </a:rPr>
              <a:t>:</a:t>
            </a:r>
          </a:p>
          <a:p>
            <a:pPr>
              <a:buFont typeface="Arial" charset="0"/>
              <a:buChar char="•"/>
              <a:defRPr/>
            </a:pPr>
            <a:r>
              <a:rPr lang="en-US" sz="2400" dirty="0">
                <a:solidFill>
                  <a:prstClr val="black"/>
                </a:solidFill>
                <a:latin typeface="Times New Roman" pitchFamily="18" charset="0"/>
                <a:cs typeface="Times New Roman" pitchFamily="18" charset="0"/>
              </a:rPr>
              <a:t>“</a:t>
            </a:r>
            <a:r>
              <a:rPr lang="en-US" sz="2400" dirty="0" err="1">
                <a:solidFill>
                  <a:prstClr val="black"/>
                </a:solidFill>
                <a:latin typeface="Times New Roman" pitchFamily="18" charset="0"/>
                <a:cs typeface="Times New Roman" pitchFamily="18" charset="0"/>
              </a:rPr>
              <a:t>Báo</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cáo</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chính</a:t>
            </a:r>
            <a:r>
              <a:rPr lang="en-US" sz="2400" dirty="0">
                <a:solidFill>
                  <a:prstClr val="black"/>
                </a:solidFill>
                <a:latin typeface="Times New Roman" pitchFamily="18" charset="0"/>
                <a:cs typeface="Times New Roman" pitchFamily="18" charset="0"/>
              </a:rPr>
              <a:t>” (Main report) : M;</a:t>
            </a:r>
          </a:p>
          <a:p>
            <a:pPr>
              <a:buFont typeface="Arial" charset="0"/>
              <a:buChar char="•"/>
              <a:defRPr/>
            </a:pP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Báo</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cáo</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không</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phát</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sinh</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dữ</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liệu</a:t>
            </a:r>
            <a:r>
              <a:rPr lang="en-US" sz="2400" dirty="0">
                <a:solidFill>
                  <a:prstClr val="black"/>
                </a:solidFill>
                <a:latin typeface="Times New Roman" pitchFamily="18" charset="0"/>
                <a:cs typeface="Times New Roman" pitchFamily="18" charset="0"/>
              </a:rPr>
              <a:t>” (N/A Report) : N;</a:t>
            </a:r>
          </a:p>
          <a:p>
            <a:pPr>
              <a:buFont typeface="Arial" charset="0"/>
              <a:buChar char="•"/>
              <a:defRPr/>
            </a:pPr>
            <a:r>
              <a:rPr lang="en-US" sz="2400" dirty="0">
                <a:solidFill>
                  <a:prstClr val="black"/>
                </a:solidFill>
                <a:latin typeface="Times New Roman" pitchFamily="18" charset="0"/>
                <a:cs typeface="Times New Roman" pitchFamily="18" charset="0"/>
              </a:rPr>
              <a:t>“File </a:t>
            </a:r>
            <a:r>
              <a:rPr lang="en-US" sz="2400" dirty="0" err="1">
                <a:solidFill>
                  <a:prstClr val="black"/>
                </a:solidFill>
                <a:latin typeface="Times New Roman" pitchFamily="18" charset="0"/>
                <a:cs typeface="Times New Roman" pitchFamily="18" charset="0"/>
              </a:rPr>
              <a:t>thuyết</a:t>
            </a:r>
            <a:r>
              <a:rPr lang="en-US" sz="2400" dirty="0">
                <a:solidFill>
                  <a:prstClr val="black"/>
                </a:solidFill>
                <a:latin typeface="Times New Roman" pitchFamily="18" charset="0"/>
                <a:cs typeface="Times New Roman" pitchFamily="18" charset="0"/>
              </a:rPr>
              <a:t> minh” (Remark File) : R;</a:t>
            </a:r>
          </a:p>
          <a:p>
            <a:pPr>
              <a:buFont typeface="Arial" charset="0"/>
              <a:buChar char="•"/>
              <a:defRPr/>
            </a:pPr>
            <a:r>
              <a:rPr lang="en-US" sz="2400" dirty="0">
                <a:solidFill>
                  <a:prstClr val="black"/>
                </a:solidFill>
                <a:latin typeface="Times New Roman" pitchFamily="18" charset="0"/>
                <a:cs typeface="Times New Roman" pitchFamily="18" charset="0"/>
              </a:rPr>
              <a:t>“File </a:t>
            </a:r>
            <a:r>
              <a:rPr lang="en-US" sz="2400" dirty="0" err="1">
                <a:solidFill>
                  <a:prstClr val="black"/>
                </a:solidFill>
                <a:latin typeface="Times New Roman" pitchFamily="18" charset="0"/>
                <a:cs typeface="Times New Roman" pitchFamily="18" charset="0"/>
              </a:rPr>
              <a:t>đính</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kèm</a:t>
            </a:r>
            <a:r>
              <a:rPr lang="en-US" sz="2400" dirty="0">
                <a:solidFill>
                  <a:prstClr val="black"/>
                </a:solidFill>
                <a:latin typeface="Times New Roman" pitchFamily="18" charset="0"/>
                <a:cs typeface="Times New Roman" pitchFamily="18" charset="0"/>
              </a:rPr>
              <a:t> file </a:t>
            </a:r>
            <a:r>
              <a:rPr lang="en-US" sz="2400" dirty="0" err="1">
                <a:solidFill>
                  <a:prstClr val="black"/>
                </a:solidFill>
                <a:latin typeface="Times New Roman" pitchFamily="18" charset="0"/>
                <a:cs typeface="Times New Roman" pitchFamily="18" charset="0"/>
              </a:rPr>
              <a:t>thuyết</a:t>
            </a:r>
            <a:r>
              <a:rPr lang="en-US" sz="2400" dirty="0">
                <a:solidFill>
                  <a:prstClr val="black"/>
                </a:solidFill>
                <a:latin typeface="Times New Roman" pitchFamily="18" charset="0"/>
                <a:cs typeface="Times New Roman" pitchFamily="18" charset="0"/>
              </a:rPr>
              <a:t> minh” (Attach File) : A + </a:t>
            </a:r>
            <a:r>
              <a:rPr lang="en-US" sz="2400" dirty="0" err="1">
                <a:solidFill>
                  <a:prstClr val="black"/>
                </a:solidFill>
                <a:latin typeface="Times New Roman" pitchFamily="18" charset="0"/>
                <a:cs typeface="Times New Roman" pitchFamily="18" charset="0"/>
              </a:rPr>
              <a:t>số</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thứ</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tự</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gồm</a:t>
            </a:r>
            <a:r>
              <a:rPr lang="en-US" sz="2400" dirty="0">
                <a:solidFill>
                  <a:prstClr val="black"/>
                </a:solidFill>
                <a:latin typeface="Times New Roman" pitchFamily="18" charset="0"/>
                <a:cs typeface="Times New Roman" pitchFamily="18" charset="0"/>
              </a:rPr>
              <a:t>  2 </a:t>
            </a:r>
            <a:r>
              <a:rPr lang="en-US" sz="2400" dirty="0" err="1">
                <a:solidFill>
                  <a:prstClr val="black"/>
                </a:solidFill>
                <a:latin typeface="Times New Roman" pitchFamily="18" charset="0"/>
                <a:cs typeface="Times New Roman" pitchFamily="18" charset="0"/>
              </a:rPr>
              <a:t>ký</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tự</a:t>
            </a:r>
            <a:r>
              <a:rPr lang="en-US" sz="2400" dirty="0">
                <a:solidFill>
                  <a:prstClr val="black"/>
                </a:solidFill>
                <a:latin typeface="Times New Roman" pitchFamily="18" charset="0"/>
                <a:cs typeface="Times New Roman" pitchFamily="18" charset="0"/>
              </a:rPr>
              <a:t>; </a:t>
            </a:r>
          </a:p>
        </p:txBody>
      </p:sp>
    </p:spTree>
    <p:extLst>
      <p:ext uri="{BB962C8B-B14F-4D97-AF65-F5344CB8AC3E}">
        <p14:creationId xmlns:p14="http://schemas.microsoft.com/office/powerpoint/2010/main" val="63731813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 name="Picture 9"/>
          <p:cNvPicPr>
            <a:picLocks noChangeAspect="1" noChangeArrowheads="1"/>
          </p:cNvPicPr>
          <p:nvPr/>
        </p:nvPicPr>
        <p:blipFill rotWithShape="1">
          <a:blip r:embed="rId2" cstate="print">
            <a:duotone>
              <a:schemeClr val="accent1">
                <a:shade val="45000"/>
                <a:satMod val="135000"/>
              </a:schemeClr>
              <a:prstClr val="white"/>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rcRect l="20774" r="8544"/>
          <a:stretch/>
        </p:blipFill>
        <p:spPr bwMode="gray">
          <a:xfrm>
            <a:off x="2209" y="44624"/>
            <a:ext cx="9906000" cy="7104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4" name="직사각형 53"/>
          <p:cNvSpPr/>
          <p:nvPr/>
        </p:nvSpPr>
        <p:spPr>
          <a:xfrm flipV="1">
            <a:off x="-2209" y="-7621"/>
            <a:ext cx="9908209" cy="4571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prstClr val="white"/>
              </a:solidFill>
              <a:latin typeface="Times New Roman" panose="02020603050405020304" pitchFamily="18" charset="0"/>
              <a:cs typeface="Times New Roman" panose="02020603050405020304" pitchFamily="18" charset="0"/>
            </a:endParaRPr>
          </a:p>
        </p:txBody>
      </p:sp>
      <p:sp>
        <p:nvSpPr>
          <p:cNvPr id="7" name="TextBox 34"/>
          <p:cNvSpPr txBox="1">
            <a:spLocks noChangeArrowheads="1"/>
          </p:cNvSpPr>
          <p:nvPr/>
        </p:nvSpPr>
        <p:spPr bwMode="auto">
          <a:xfrm>
            <a:off x="200472" y="240903"/>
            <a:ext cx="9833244" cy="307777"/>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en-US" sz="2000" b="1" dirty="0">
                <a:solidFill>
                  <a:prstClr val="white"/>
                </a:solidFill>
                <a:latin typeface="Times New Roman" pitchFamily="18" charset="0"/>
                <a:ea typeface="Gill Sans" charset="0"/>
                <a:cs typeface="Times New Roman" pitchFamily="18" charset="0"/>
                <a:sym typeface="Gill Sans" charset="0"/>
              </a:rPr>
              <a:t>2.2. </a:t>
            </a:r>
            <a:r>
              <a:rPr lang="en-US" altLang="en-US" sz="2000" b="1" dirty="0" err="1">
                <a:solidFill>
                  <a:prstClr val="white"/>
                </a:solidFill>
                <a:latin typeface="Times New Roman" pitchFamily="18" charset="0"/>
                <a:ea typeface="Gill Sans" charset="0"/>
                <a:cs typeface="Times New Roman" pitchFamily="18" charset="0"/>
                <a:sym typeface="Gill Sans" charset="0"/>
              </a:rPr>
              <a:t>Quy</a:t>
            </a:r>
            <a:r>
              <a:rPr lang="en-US" altLang="en-US" sz="2000" b="1" dirty="0">
                <a:solidFill>
                  <a:prstClr val="white"/>
                </a:solidFill>
                <a:latin typeface="Times New Roman" pitchFamily="18" charset="0"/>
                <a:ea typeface="Gill Sans" charset="0"/>
                <a:cs typeface="Times New Roman" pitchFamily="18" charset="0"/>
                <a:sym typeface="Gill Sans" charset="0"/>
              </a:rPr>
              <a:t> </a:t>
            </a:r>
            <a:r>
              <a:rPr lang="en-US" altLang="en-US" sz="2000" b="1" dirty="0" err="1">
                <a:solidFill>
                  <a:prstClr val="white"/>
                </a:solidFill>
                <a:latin typeface="Times New Roman" pitchFamily="18" charset="0"/>
                <a:ea typeface="Gill Sans" charset="0"/>
                <a:cs typeface="Times New Roman" pitchFamily="18" charset="0"/>
                <a:sym typeface="Gill Sans" charset="0"/>
              </a:rPr>
              <a:t>định</a:t>
            </a:r>
            <a:r>
              <a:rPr lang="en-US" altLang="en-US" sz="2000" b="1" dirty="0">
                <a:solidFill>
                  <a:prstClr val="white"/>
                </a:solidFill>
                <a:latin typeface="Times New Roman" pitchFamily="18" charset="0"/>
                <a:ea typeface="Gill Sans" charset="0"/>
                <a:cs typeface="Times New Roman" pitchFamily="18" charset="0"/>
                <a:sym typeface="Gill Sans" charset="0"/>
              </a:rPr>
              <a:t> </a:t>
            </a:r>
            <a:r>
              <a:rPr lang="en-US" altLang="en-US" sz="2000" b="1" dirty="0" err="1">
                <a:solidFill>
                  <a:prstClr val="white"/>
                </a:solidFill>
                <a:latin typeface="Times New Roman" pitchFamily="18" charset="0"/>
                <a:ea typeface="Gill Sans" charset="0"/>
                <a:cs typeface="Times New Roman" pitchFamily="18" charset="0"/>
                <a:sym typeface="Gill Sans" charset="0"/>
              </a:rPr>
              <a:t>về</a:t>
            </a:r>
            <a:r>
              <a:rPr lang="en-US" altLang="en-US" sz="2000" b="1" dirty="0">
                <a:solidFill>
                  <a:prstClr val="white"/>
                </a:solidFill>
                <a:latin typeface="Times New Roman" pitchFamily="18" charset="0"/>
                <a:ea typeface="Gill Sans" charset="0"/>
                <a:cs typeface="Times New Roman" pitchFamily="18" charset="0"/>
                <a:sym typeface="Gill Sans" charset="0"/>
              </a:rPr>
              <a:t> </a:t>
            </a:r>
            <a:r>
              <a:rPr lang="en-US" altLang="en-US" sz="2000" b="1" dirty="0" err="1">
                <a:solidFill>
                  <a:prstClr val="white"/>
                </a:solidFill>
                <a:latin typeface="Times New Roman" pitchFamily="18" charset="0"/>
                <a:ea typeface="Gill Sans" charset="0"/>
                <a:cs typeface="Times New Roman" pitchFamily="18" charset="0"/>
                <a:sym typeface="Gill Sans" charset="0"/>
              </a:rPr>
              <a:t>tên</a:t>
            </a:r>
            <a:r>
              <a:rPr lang="en-US" altLang="en-US" sz="2000" b="1" dirty="0">
                <a:solidFill>
                  <a:prstClr val="white"/>
                </a:solidFill>
                <a:latin typeface="Times New Roman" pitchFamily="18" charset="0"/>
                <a:ea typeface="Gill Sans" charset="0"/>
                <a:cs typeface="Times New Roman" pitchFamily="18" charset="0"/>
                <a:sym typeface="Gill Sans" charset="0"/>
              </a:rPr>
              <a:t> file </a:t>
            </a:r>
            <a:r>
              <a:rPr lang="en-US" altLang="en-US" sz="2000" b="1" dirty="0" err="1">
                <a:solidFill>
                  <a:prstClr val="white"/>
                </a:solidFill>
                <a:latin typeface="Times New Roman" pitchFamily="18" charset="0"/>
                <a:ea typeface="Gill Sans" charset="0"/>
                <a:cs typeface="Times New Roman" pitchFamily="18" charset="0"/>
                <a:sym typeface="Gill Sans" charset="0"/>
              </a:rPr>
              <a:t>báo</a:t>
            </a:r>
            <a:r>
              <a:rPr lang="en-US" altLang="en-US" sz="2000" b="1" dirty="0">
                <a:solidFill>
                  <a:prstClr val="white"/>
                </a:solidFill>
                <a:latin typeface="Times New Roman" pitchFamily="18" charset="0"/>
                <a:ea typeface="Gill Sans" charset="0"/>
                <a:cs typeface="Times New Roman" pitchFamily="18" charset="0"/>
                <a:sym typeface="Gill Sans" charset="0"/>
              </a:rPr>
              <a:t> </a:t>
            </a:r>
            <a:r>
              <a:rPr lang="en-US" altLang="en-US" sz="2000" b="1" dirty="0" err="1">
                <a:solidFill>
                  <a:prstClr val="white"/>
                </a:solidFill>
                <a:latin typeface="Times New Roman" pitchFamily="18" charset="0"/>
                <a:ea typeface="Gill Sans" charset="0"/>
                <a:cs typeface="Times New Roman" pitchFamily="18" charset="0"/>
                <a:sym typeface="Gill Sans" charset="0"/>
              </a:rPr>
              <a:t>cáo</a:t>
            </a:r>
            <a:endParaRPr lang="ko-KR" altLang="en-US"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sp>
        <p:nvSpPr>
          <p:cNvPr id="5" name="Content Placeholder 2"/>
          <p:cNvSpPr txBox="1">
            <a:spLocks/>
          </p:cNvSpPr>
          <p:nvPr/>
        </p:nvSpPr>
        <p:spPr>
          <a:xfrm>
            <a:off x="652250" y="908720"/>
            <a:ext cx="8929687" cy="5357812"/>
          </a:xfrm>
        </p:spPr>
        <p:txBody>
          <a:bodyP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514350" indent="-514350">
              <a:buFont typeface="Arial" pitchFamily="34" charset="0"/>
              <a:buNone/>
            </a:pPr>
            <a:r>
              <a:rPr lang="en-US" altLang="en-US" sz="2400" b="1" dirty="0" err="1">
                <a:solidFill>
                  <a:prstClr val="black"/>
                </a:solidFill>
                <a:latin typeface="Times New Roman" panose="02020603050405020304" pitchFamily="18" charset="0"/>
                <a:cs typeface="Times New Roman" panose="02020603050405020304" pitchFamily="18" charset="0"/>
              </a:rPr>
              <a:t>Thành</a:t>
            </a:r>
            <a:r>
              <a:rPr lang="en-US" altLang="en-US" sz="2400" b="1" dirty="0">
                <a:solidFill>
                  <a:prstClr val="black"/>
                </a:solidFill>
                <a:latin typeface="Times New Roman" panose="02020603050405020304" pitchFamily="18" charset="0"/>
                <a:cs typeface="Times New Roman" panose="02020603050405020304" pitchFamily="18" charset="0"/>
              </a:rPr>
              <a:t> </a:t>
            </a:r>
            <a:r>
              <a:rPr lang="en-US" altLang="en-US" sz="2400" b="1" dirty="0" err="1">
                <a:solidFill>
                  <a:prstClr val="black"/>
                </a:solidFill>
                <a:latin typeface="Times New Roman" panose="02020603050405020304" pitchFamily="18" charset="0"/>
                <a:cs typeface="Times New Roman" panose="02020603050405020304" pitchFamily="18" charset="0"/>
              </a:rPr>
              <a:t>phần</a:t>
            </a:r>
            <a:r>
              <a:rPr lang="en-US" altLang="en-US" sz="2400" b="1" dirty="0">
                <a:solidFill>
                  <a:prstClr val="black"/>
                </a:solidFill>
                <a:latin typeface="Times New Roman" panose="02020603050405020304" pitchFamily="18" charset="0"/>
                <a:cs typeface="Times New Roman" panose="02020603050405020304" pitchFamily="18" charset="0"/>
              </a:rPr>
              <a:t> 99</a:t>
            </a:r>
          </a:p>
          <a:p>
            <a:pPr marL="514350" indent="-514350">
              <a:buFont typeface="Arial" pitchFamily="34" charset="0"/>
              <a:buNone/>
            </a:pPr>
            <a:r>
              <a:rPr lang="en-US" altLang="en-US" sz="2400" dirty="0">
                <a:solidFill>
                  <a:prstClr val="black"/>
                </a:solidFill>
                <a:latin typeface="Times New Roman" panose="02020603050405020304" pitchFamily="18" charset="0"/>
                <a:cs typeface="Times New Roman" panose="02020603050405020304" pitchFamily="18" charset="0"/>
              </a:rPr>
              <a:t>  </a:t>
            </a:r>
            <a:r>
              <a:rPr lang="en-US" altLang="en-US" sz="2400" dirty="0" smtClean="0">
                <a:solidFill>
                  <a:prstClr val="black"/>
                </a:solidFill>
                <a:latin typeface="Times New Roman" panose="02020603050405020304" pitchFamily="18" charset="0"/>
                <a:cs typeface="Times New Roman" panose="02020603050405020304" pitchFamily="18" charset="0"/>
              </a:rPr>
              <a:t>     </a:t>
            </a:r>
            <a:r>
              <a:rPr lang="en-US" altLang="en-US" sz="2400" dirty="0" err="1" smtClean="0">
                <a:solidFill>
                  <a:prstClr val="black"/>
                </a:solidFill>
                <a:latin typeface="Times New Roman" panose="02020603050405020304" pitchFamily="18" charset="0"/>
                <a:cs typeface="Times New Roman" panose="02020603050405020304" pitchFamily="18" charset="0"/>
              </a:rPr>
              <a:t>Số</a:t>
            </a:r>
            <a:r>
              <a:rPr lang="en-US" altLang="en-US" sz="2400" dirty="0" smtClean="0">
                <a:solidFill>
                  <a:prstClr val="black"/>
                </a:solidFill>
                <a:latin typeface="Times New Roman" panose="02020603050405020304" pitchFamily="18" charset="0"/>
                <a:cs typeface="Times New Roman" panose="02020603050405020304" pitchFamily="18" charset="0"/>
              </a:rPr>
              <a:t> </a:t>
            </a:r>
            <a:r>
              <a:rPr lang="en-US" altLang="en-US" sz="2400" dirty="0" err="1">
                <a:solidFill>
                  <a:prstClr val="black"/>
                </a:solidFill>
                <a:latin typeface="Times New Roman" panose="02020603050405020304" pitchFamily="18" charset="0"/>
                <a:cs typeface="Times New Roman" panose="02020603050405020304" pitchFamily="18" charset="0"/>
              </a:rPr>
              <a:t>thứ</a:t>
            </a:r>
            <a:r>
              <a:rPr lang="en-US" altLang="en-US" sz="2400" dirty="0">
                <a:solidFill>
                  <a:prstClr val="black"/>
                </a:solidFill>
                <a:latin typeface="Times New Roman" panose="02020603050405020304" pitchFamily="18" charset="0"/>
                <a:cs typeface="Times New Roman" panose="02020603050405020304" pitchFamily="18" charset="0"/>
              </a:rPr>
              <a:t> </a:t>
            </a:r>
            <a:r>
              <a:rPr lang="en-US" altLang="en-US" sz="2400" dirty="0" err="1">
                <a:solidFill>
                  <a:prstClr val="black"/>
                </a:solidFill>
                <a:latin typeface="Times New Roman" panose="02020603050405020304" pitchFamily="18" charset="0"/>
                <a:cs typeface="Times New Roman" panose="02020603050405020304" pitchFamily="18" charset="0"/>
              </a:rPr>
              <a:t>tự</a:t>
            </a:r>
            <a:r>
              <a:rPr lang="en-US" altLang="en-US" sz="2400" dirty="0">
                <a:solidFill>
                  <a:prstClr val="black"/>
                </a:solidFill>
                <a:latin typeface="Times New Roman" panose="02020603050405020304" pitchFamily="18" charset="0"/>
                <a:cs typeface="Times New Roman" panose="02020603050405020304" pitchFamily="18" charset="0"/>
              </a:rPr>
              <a:t> </a:t>
            </a:r>
            <a:r>
              <a:rPr lang="en-US" altLang="en-US" sz="2400" dirty="0" err="1">
                <a:solidFill>
                  <a:prstClr val="black"/>
                </a:solidFill>
                <a:latin typeface="Times New Roman" panose="02020603050405020304" pitchFamily="18" charset="0"/>
                <a:cs typeface="Times New Roman" panose="02020603050405020304" pitchFamily="18" charset="0"/>
              </a:rPr>
              <a:t>lần</a:t>
            </a:r>
            <a:r>
              <a:rPr lang="en-US" altLang="en-US" sz="2400" dirty="0">
                <a:solidFill>
                  <a:prstClr val="black"/>
                </a:solidFill>
                <a:latin typeface="Times New Roman" panose="02020603050405020304" pitchFamily="18" charset="0"/>
                <a:cs typeface="Times New Roman" panose="02020603050405020304" pitchFamily="18" charset="0"/>
              </a:rPr>
              <a:t> </a:t>
            </a:r>
            <a:r>
              <a:rPr lang="en-US" altLang="en-US" sz="2400" dirty="0" err="1">
                <a:solidFill>
                  <a:prstClr val="black"/>
                </a:solidFill>
                <a:latin typeface="Times New Roman" panose="02020603050405020304" pitchFamily="18" charset="0"/>
                <a:cs typeface="Times New Roman" panose="02020603050405020304" pitchFamily="18" charset="0"/>
              </a:rPr>
              <a:t>gửi</a:t>
            </a:r>
            <a:r>
              <a:rPr lang="en-US" altLang="en-US" sz="2400" dirty="0">
                <a:solidFill>
                  <a:prstClr val="black"/>
                </a:solidFill>
                <a:latin typeface="Times New Roman" panose="02020603050405020304" pitchFamily="18" charset="0"/>
                <a:cs typeface="Times New Roman" panose="02020603050405020304" pitchFamily="18" charset="0"/>
              </a:rPr>
              <a:t> file </a:t>
            </a:r>
            <a:r>
              <a:rPr lang="en-US" altLang="en-US" sz="2400" dirty="0" err="1">
                <a:solidFill>
                  <a:prstClr val="black"/>
                </a:solidFill>
                <a:latin typeface="Times New Roman" panose="02020603050405020304" pitchFamily="18" charset="0"/>
                <a:cs typeface="Times New Roman" panose="02020603050405020304" pitchFamily="18" charset="0"/>
              </a:rPr>
              <a:t>báo</a:t>
            </a:r>
            <a:r>
              <a:rPr lang="en-US" altLang="en-US" sz="2400" dirty="0">
                <a:solidFill>
                  <a:prstClr val="black"/>
                </a:solidFill>
                <a:latin typeface="Times New Roman" panose="02020603050405020304" pitchFamily="18" charset="0"/>
                <a:cs typeface="Times New Roman" panose="02020603050405020304" pitchFamily="18" charset="0"/>
              </a:rPr>
              <a:t> </a:t>
            </a:r>
            <a:r>
              <a:rPr lang="en-US" altLang="en-US" sz="2400" dirty="0" err="1">
                <a:solidFill>
                  <a:prstClr val="black"/>
                </a:solidFill>
                <a:latin typeface="Times New Roman" panose="02020603050405020304" pitchFamily="18" charset="0"/>
                <a:cs typeface="Times New Roman" panose="02020603050405020304" pitchFamily="18" charset="0"/>
              </a:rPr>
              <a:t>cáo</a:t>
            </a:r>
            <a:r>
              <a:rPr lang="en-US" altLang="en-US" sz="2400" dirty="0">
                <a:solidFill>
                  <a:prstClr val="black"/>
                </a:solidFill>
                <a:latin typeface="Times New Roman" panose="02020603050405020304" pitchFamily="18" charset="0"/>
                <a:cs typeface="Times New Roman" panose="02020603050405020304" pitchFamily="18" charset="0"/>
              </a:rPr>
              <a:t> </a:t>
            </a:r>
            <a:r>
              <a:rPr lang="en-US" altLang="en-US" sz="2400" dirty="0" err="1">
                <a:solidFill>
                  <a:prstClr val="black"/>
                </a:solidFill>
                <a:latin typeface="Times New Roman" panose="02020603050405020304" pitchFamily="18" charset="0"/>
                <a:cs typeface="Times New Roman" panose="02020603050405020304" pitchFamily="18" charset="0"/>
              </a:rPr>
              <a:t>của</a:t>
            </a:r>
            <a:r>
              <a:rPr lang="en-US" altLang="en-US" sz="2400" dirty="0">
                <a:solidFill>
                  <a:prstClr val="black"/>
                </a:solidFill>
                <a:latin typeface="Times New Roman" panose="02020603050405020304" pitchFamily="18" charset="0"/>
                <a:cs typeface="Times New Roman" panose="02020603050405020304" pitchFamily="18" charset="0"/>
              </a:rPr>
              <a:t> </a:t>
            </a:r>
            <a:r>
              <a:rPr lang="en-US" altLang="en-US" sz="2400" dirty="0" err="1">
                <a:solidFill>
                  <a:prstClr val="black"/>
                </a:solidFill>
                <a:latin typeface="Times New Roman" panose="02020603050405020304" pitchFamily="18" charset="0"/>
                <a:cs typeface="Times New Roman" panose="02020603050405020304" pitchFamily="18" charset="0"/>
              </a:rPr>
              <a:t>cùng</a:t>
            </a:r>
            <a:r>
              <a:rPr lang="en-US" altLang="en-US" sz="2400" dirty="0">
                <a:solidFill>
                  <a:prstClr val="black"/>
                </a:solidFill>
                <a:latin typeface="Times New Roman" panose="02020603050405020304" pitchFamily="18" charset="0"/>
                <a:cs typeface="Times New Roman" panose="02020603050405020304" pitchFamily="18" charset="0"/>
              </a:rPr>
              <a:t> </a:t>
            </a:r>
            <a:r>
              <a:rPr lang="en-US" altLang="en-US" sz="2400" dirty="0" err="1">
                <a:solidFill>
                  <a:prstClr val="black"/>
                </a:solidFill>
                <a:latin typeface="Times New Roman" panose="02020603050405020304" pitchFamily="18" charset="0"/>
                <a:cs typeface="Times New Roman" panose="02020603050405020304" pitchFamily="18" charset="0"/>
              </a:rPr>
              <a:t>một</a:t>
            </a:r>
            <a:r>
              <a:rPr lang="en-US" altLang="en-US" sz="2400" dirty="0">
                <a:solidFill>
                  <a:prstClr val="black"/>
                </a:solidFill>
                <a:latin typeface="Times New Roman" panose="02020603050405020304" pitchFamily="18" charset="0"/>
                <a:cs typeface="Times New Roman" panose="02020603050405020304" pitchFamily="18" charset="0"/>
              </a:rPr>
              <a:t> </a:t>
            </a:r>
            <a:r>
              <a:rPr lang="en-US" altLang="en-US" sz="2400" dirty="0" err="1">
                <a:solidFill>
                  <a:prstClr val="black"/>
                </a:solidFill>
                <a:latin typeface="Times New Roman" panose="02020603050405020304" pitchFamily="18" charset="0"/>
                <a:cs typeface="Times New Roman" panose="02020603050405020304" pitchFamily="18" charset="0"/>
              </a:rPr>
              <a:t>báo</a:t>
            </a:r>
            <a:r>
              <a:rPr lang="en-US" altLang="en-US" sz="2400" dirty="0">
                <a:solidFill>
                  <a:prstClr val="black"/>
                </a:solidFill>
                <a:latin typeface="Times New Roman" panose="02020603050405020304" pitchFamily="18" charset="0"/>
                <a:cs typeface="Times New Roman" panose="02020603050405020304" pitchFamily="18" charset="0"/>
              </a:rPr>
              <a:t> </a:t>
            </a:r>
            <a:r>
              <a:rPr lang="en-US" altLang="en-US" sz="2400" dirty="0" err="1">
                <a:solidFill>
                  <a:prstClr val="black"/>
                </a:solidFill>
                <a:latin typeface="Times New Roman" panose="02020603050405020304" pitchFamily="18" charset="0"/>
                <a:cs typeface="Times New Roman" panose="02020603050405020304" pitchFamily="18" charset="0"/>
              </a:rPr>
              <a:t>cáo</a:t>
            </a:r>
            <a:r>
              <a:rPr lang="en-US" altLang="en-US" sz="2400" dirty="0">
                <a:solidFill>
                  <a:prstClr val="black"/>
                </a:solidFill>
                <a:latin typeface="Times New Roman" panose="02020603050405020304" pitchFamily="18" charset="0"/>
                <a:cs typeface="Times New Roman" panose="02020603050405020304" pitchFamily="18" charset="0"/>
              </a:rPr>
              <a:t> </a:t>
            </a:r>
            <a:r>
              <a:rPr lang="en-US" altLang="en-US" sz="2400" dirty="0" err="1">
                <a:solidFill>
                  <a:prstClr val="black"/>
                </a:solidFill>
                <a:latin typeface="Times New Roman" panose="02020603050405020304" pitchFamily="18" charset="0"/>
                <a:cs typeface="Times New Roman" panose="02020603050405020304" pitchFamily="18" charset="0"/>
              </a:rPr>
              <a:t>trong</a:t>
            </a:r>
            <a:r>
              <a:rPr lang="en-US" altLang="en-US" sz="2400" dirty="0">
                <a:solidFill>
                  <a:prstClr val="black"/>
                </a:solidFill>
                <a:latin typeface="Times New Roman" panose="02020603050405020304" pitchFamily="18" charset="0"/>
                <a:cs typeface="Times New Roman" panose="02020603050405020304" pitchFamily="18" charset="0"/>
              </a:rPr>
              <a:t> </a:t>
            </a:r>
            <a:r>
              <a:rPr lang="en-US" altLang="en-US" sz="2400" dirty="0" err="1">
                <a:solidFill>
                  <a:prstClr val="black"/>
                </a:solidFill>
                <a:latin typeface="Times New Roman" panose="02020603050405020304" pitchFamily="18" charset="0"/>
                <a:cs typeface="Times New Roman" panose="02020603050405020304" pitchFamily="18" charset="0"/>
              </a:rPr>
              <a:t>một</a:t>
            </a:r>
            <a:r>
              <a:rPr lang="en-US" altLang="en-US" sz="2400" dirty="0">
                <a:solidFill>
                  <a:prstClr val="black"/>
                </a:solidFill>
                <a:latin typeface="Times New Roman" panose="02020603050405020304" pitchFamily="18" charset="0"/>
                <a:cs typeface="Times New Roman" panose="02020603050405020304" pitchFamily="18" charset="0"/>
              </a:rPr>
              <a:t> </a:t>
            </a:r>
            <a:r>
              <a:rPr lang="en-US" altLang="en-US" sz="2400" dirty="0" err="1">
                <a:solidFill>
                  <a:prstClr val="black"/>
                </a:solidFill>
                <a:latin typeface="Times New Roman" panose="02020603050405020304" pitchFamily="18" charset="0"/>
                <a:cs typeface="Times New Roman" panose="02020603050405020304" pitchFamily="18" charset="0"/>
              </a:rPr>
              <a:t>kỳ</a:t>
            </a:r>
            <a:r>
              <a:rPr lang="en-US" altLang="en-US" sz="2400" dirty="0">
                <a:solidFill>
                  <a:prstClr val="black"/>
                </a:solidFill>
                <a:latin typeface="Times New Roman" panose="02020603050405020304" pitchFamily="18" charset="0"/>
                <a:cs typeface="Times New Roman" panose="02020603050405020304" pitchFamily="18" charset="0"/>
              </a:rPr>
              <a:t>, </a:t>
            </a:r>
            <a:r>
              <a:rPr lang="en-US" altLang="en-US" sz="2400" dirty="0" err="1">
                <a:solidFill>
                  <a:prstClr val="black"/>
                </a:solidFill>
                <a:latin typeface="Times New Roman" panose="02020603050405020304" pitchFamily="18" charset="0"/>
                <a:cs typeface="Times New Roman" panose="02020603050405020304" pitchFamily="18" charset="0"/>
              </a:rPr>
              <a:t>gồm</a:t>
            </a:r>
            <a:r>
              <a:rPr lang="en-US" altLang="en-US" sz="2400" dirty="0">
                <a:solidFill>
                  <a:prstClr val="black"/>
                </a:solidFill>
                <a:latin typeface="Times New Roman" panose="02020603050405020304" pitchFamily="18" charset="0"/>
                <a:cs typeface="Times New Roman" panose="02020603050405020304" pitchFamily="18" charset="0"/>
              </a:rPr>
              <a:t> 2 </a:t>
            </a:r>
            <a:r>
              <a:rPr lang="en-US" altLang="en-US" sz="2400" dirty="0" err="1">
                <a:solidFill>
                  <a:prstClr val="black"/>
                </a:solidFill>
                <a:latin typeface="Times New Roman" panose="02020603050405020304" pitchFamily="18" charset="0"/>
                <a:cs typeface="Times New Roman" panose="02020603050405020304" pitchFamily="18" charset="0"/>
              </a:rPr>
              <a:t>ký</a:t>
            </a:r>
            <a:r>
              <a:rPr lang="en-US" altLang="en-US" sz="2400" dirty="0">
                <a:solidFill>
                  <a:prstClr val="black"/>
                </a:solidFill>
                <a:latin typeface="Times New Roman" panose="02020603050405020304" pitchFamily="18" charset="0"/>
                <a:cs typeface="Times New Roman" panose="02020603050405020304" pitchFamily="18" charset="0"/>
              </a:rPr>
              <a:t> </a:t>
            </a:r>
            <a:r>
              <a:rPr lang="en-US" altLang="en-US" sz="2400" dirty="0" err="1">
                <a:solidFill>
                  <a:prstClr val="black"/>
                </a:solidFill>
                <a:latin typeface="Times New Roman" panose="02020603050405020304" pitchFamily="18" charset="0"/>
                <a:cs typeface="Times New Roman" panose="02020603050405020304" pitchFamily="18" charset="0"/>
              </a:rPr>
              <a:t>tự</a:t>
            </a:r>
            <a:r>
              <a:rPr lang="en-US" altLang="en-US" sz="2400" dirty="0">
                <a:solidFill>
                  <a:prstClr val="black"/>
                </a:solidFill>
                <a:latin typeface="Times New Roman" panose="02020603050405020304" pitchFamily="18" charset="0"/>
                <a:cs typeface="Times New Roman" panose="02020603050405020304" pitchFamily="18" charset="0"/>
              </a:rPr>
              <a:t> </a:t>
            </a:r>
            <a:r>
              <a:rPr lang="en-US" altLang="en-US" sz="2400" dirty="0" err="1">
                <a:solidFill>
                  <a:prstClr val="black"/>
                </a:solidFill>
                <a:latin typeface="Times New Roman" panose="02020603050405020304" pitchFamily="18" charset="0"/>
                <a:cs typeface="Times New Roman" panose="02020603050405020304" pitchFamily="18" charset="0"/>
              </a:rPr>
              <a:t>và</a:t>
            </a:r>
            <a:r>
              <a:rPr lang="en-US" altLang="en-US" sz="2400" dirty="0">
                <a:solidFill>
                  <a:prstClr val="black"/>
                </a:solidFill>
                <a:latin typeface="Times New Roman" panose="02020603050405020304" pitchFamily="18" charset="0"/>
                <a:cs typeface="Times New Roman" panose="02020603050405020304" pitchFamily="18" charset="0"/>
              </a:rPr>
              <a:t> </a:t>
            </a:r>
            <a:r>
              <a:rPr lang="en-US" altLang="en-US" sz="2400" dirty="0" err="1">
                <a:solidFill>
                  <a:prstClr val="black"/>
                </a:solidFill>
                <a:latin typeface="Times New Roman" panose="02020603050405020304" pitchFamily="18" charset="0"/>
                <a:cs typeface="Times New Roman" panose="02020603050405020304" pitchFamily="18" charset="0"/>
              </a:rPr>
              <a:t>được</a:t>
            </a:r>
            <a:r>
              <a:rPr lang="en-US" altLang="en-US" sz="2400" dirty="0">
                <a:solidFill>
                  <a:prstClr val="black"/>
                </a:solidFill>
                <a:latin typeface="Times New Roman" panose="02020603050405020304" pitchFamily="18" charset="0"/>
                <a:cs typeface="Times New Roman" panose="02020603050405020304" pitchFamily="18" charset="0"/>
              </a:rPr>
              <a:t> </a:t>
            </a:r>
            <a:r>
              <a:rPr lang="en-US" altLang="en-US" sz="2400" dirty="0" err="1">
                <a:solidFill>
                  <a:prstClr val="black"/>
                </a:solidFill>
                <a:latin typeface="Times New Roman" panose="02020603050405020304" pitchFamily="18" charset="0"/>
                <a:cs typeface="Times New Roman" panose="02020603050405020304" pitchFamily="18" charset="0"/>
              </a:rPr>
              <a:t>bắt</a:t>
            </a:r>
            <a:r>
              <a:rPr lang="en-US" altLang="en-US" sz="2400" dirty="0">
                <a:solidFill>
                  <a:prstClr val="black"/>
                </a:solidFill>
                <a:latin typeface="Times New Roman" panose="02020603050405020304" pitchFamily="18" charset="0"/>
                <a:cs typeface="Times New Roman" panose="02020603050405020304" pitchFamily="18" charset="0"/>
              </a:rPr>
              <a:t> </a:t>
            </a:r>
            <a:r>
              <a:rPr lang="en-US" altLang="en-US" sz="2400" dirty="0" err="1">
                <a:solidFill>
                  <a:prstClr val="black"/>
                </a:solidFill>
                <a:latin typeface="Times New Roman" panose="02020603050405020304" pitchFamily="18" charset="0"/>
                <a:cs typeface="Times New Roman" panose="02020603050405020304" pitchFamily="18" charset="0"/>
              </a:rPr>
              <a:t>đầu</a:t>
            </a:r>
            <a:r>
              <a:rPr lang="en-US" altLang="en-US" sz="2400" dirty="0">
                <a:solidFill>
                  <a:prstClr val="black"/>
                </a:solidFill>
                <a:latin typeface="Times New Roman" panose="02020603050405020304" pitchFamily="18" charset="0"/>
                <a:cs typeface="Times New Roman" panose="02020603050405020304" pitchFamily="18" charset="0"/>
              </a:rPr>
              <a:t> </a:t>
            </a:r>
            <a:r>
              <a:rPr lang="en-US" altLang="en-US" sz="2400" dirty="0" err="1">
                <a:solidFill>
                  <a:prstClr val="black"/>
                </a:solidFill>
                <a:latin typeface="Times New Roman" panose="02020603050405020304" pitchFamily="18" charset="0"/>
                <a:cs typeface="Times New Roman" panose="02020603050405020304" pitchFamily="18" charset="0"/>
              </a:rPr>
              <a:t>từ</a:t>
            </a:r>
            <a:r>
              <a:rPr lang="en-US" altLang="en-US" sz="2400" dirty="0">
                <a:solidFill>
                  <a:prstClr val="black"/>
                </a:solidFill>
                <a:latin typeface="Times New Roman" panose="02020603050405020304" pitchFamily="18" charset="0"/>
                <a:cs typeface="Times New Roman" panose="02020603050405020304" pitchFamily="18" charset="0"/>
              </a:rPr>
              <a:t> 01</a:t>
            </a:r>
          </a:p>
          <a:p>
            <a:pPr marL="514350" indent="-514350">
              <a:buFont typeface="Arial" pitchFamily="34" charset="0"/>
              <a:buNone/>
            </a:pPr>
            <a:r>
              <a:rPr lang="en-US" altLang="en-US" sz="2400" b="1" i="1" dirty="0" err="1">
                <a:solidFill>
                  <a:prstClr val="black"/>
                </a:solidFill>
                <a:latin typeface="Times New Roman" panose="02020603050405020304" pitchFamily="18" charset="0"/>
                <a:cs typeface="Times New Roman" panose="02020603050405020304" pitchFamily="18" charset="0"/>
              </a:rPr>
              <a:t>Lưu</a:t>
            </a:r>
            <a:r>
              <a:rPr lang="en-US" altLang="en-US" sz="2400" b="1" i="1" dirty="0">
                <a:solidFill>
                  <a:prstClr val="black"/>
                </a:solidFill>
                <a:latin typeface="Times New Roman" panose="02020603050405020304" pitchFamily="18" charset="0"/>
                <a:cs typeface="Times New Roman" panose="02020603050405020304" pitchFamily="18" charset="0"/>
              </a:rPr>
              <a:t> ý: </a:t>
            </a:r>
          </a:p>
          <a:p>
            <a:pPr marL="514350" indent="-514350">
              <a:buFont typeface="Arial" pitchFamily="34" charset="0"/>
              <a:buNone/>
            </a:pPr>
            <a:r>
              <a:rPr lang="en-US" altLang="en-US" sz="2400" dirty="0" smtClean="0">
                <a:solidFill>
                  <a:prstClr val="black"/>
                </a:solidFill>
                <a:latin typeface="Times New Roman" panose="02020603050405020304" pitchFamily="18" charset="0"/>
                <a:cs typeface="Times New Roman" panose="02020603050405020304" pitchFamily="18" charset="0"/>
              </a:rPr>
              <a:t>     </a:t>
            </a:r>
            <a:r>
              <a:rPr lang="en-US" altLang="en-US" sz="2400" dirty="0" err="1" smtClean="0">
                <a:solidFill>
                  <a:prstClr val="black"/>
                </a:solidFill>
                <a:latin typeface="Times New Roman" panose="02020603050405020304" pitchFamily="18" charset="0"/>
                <a:cs typeface="Times New Roman" panose="02020603050405020304" pitchFamily="18" charset="0"/>
              </a:rPr>
              <a:t>Hệ</a:t>
            </a:r>
            <a:r>
              <a:rPr lang="en-US" altLang="en-US" sz="2400" dirty="0" smtClean="0">
                <a:solidFill>
                  <a:prstClr val="black"/>
                </a:solidFill>
                <a:latin typeface="Times New Roman" panose="02020603050405020304" pitchFamily="18" charset="0"/>
                <a:cs typeface="Times New Roman" panose="02020603050405020304" pitchFamily="18" charset="0"/>
              </a:rPr>
              <a:t> </a:t>
            </a:r>
            <a:r>
              <a:rPr lang="en-US" altLang="en-US" sz="2400" dirty="0" err="1">
                <a:solidFill>
                  <a:prstClr val="black"/>
                </a:solidFill>
                <a:latin typeface="Times New Roman" panose="02020603050405020304" pitchFamily="18" charset="0"/>
                <a:cs typeface="Times New Roman" panose="02020603050405020304" pitchFamily="18" charset="0"/>
              </a:rPr>
              <a:t>thống</a:t>
            </a:r>
            <a:r>
              <a:rPr lang="en-US" altLang="en-US" sz="2400" dirty="0">
                <a:solidFill>
                  <a:prstClr val="black"/>
                </a:solidFill>
                <a:latin typeface="Times New Roman" panose="02020603050405020304" pitchFamily="18" charset="0"/>
                <a:cs typeface="Times New Roman" panose="02020603050405020304" pitchFamily="18" charset="0"/>
              </a:rPr>
              <a:t> </a:t>
            </a:r>
            <a:r>
              <a:rPr lang="en-US" altLang="en-US" sz="2400" dirty="0" err="1">
                <a:solidFill>
                  <a:prstClr val="black"/>
                </a:solidFill>
                <a:latin typeface="Times New Roman" panose="02020603050405020304" pitchFamily="18" charset="0"/>
                <a:cs typeface="Times New Roman" panose="02020603050405020304" pitchFamily="18" charset="0"/>
              </a:rPr>
              <a:t>sẽ</a:t>
            </a:r>
            <a:r>
              <a:rPr lang="en-US" altLang="en-US" sz="2400" dirty="0">
                <a:solidFill>
                  <a:prstClr val="black"/>
                </a:solidFill>
                <a:latin typeface="Times New Roman" panose="02020603050405020304" pitchFamily="18" charset="0"/>
                <a:cs typeface="Times New Roman" panose="02020603050405020304" pitchFamily="18" charset="0"/>
              </a:rPr>
              <a:t> </a:t>
            </a:r>
            <a:r>
              <a:rPr lang="en-US" altLang="en-US" sz="2400" dirty="0" err="1">
                <a:solidFill>
                  <a:prstClr val="black"/>
                </a:solidFill>
                <a:latin typeface="Times New Roman" panose="02020603050405020304" pitchFamily="18" charset="0"/>
                <a:cs typeface="Times New Roman" panose="02020603050405020304" pitchFamily="18" charset="0"/>
              </a:rPr>
              <a:t>xử</a:t>
            </a:r>
            <a:r>
              <a:rPr lang="en-US" altLang="en-US" sz="2400" dirty="0">
                <a:solidFill>
                  <a:prstClr val="black"/>
                </a:solidFill>
                <a:latin typeface="Times New Roman" panose="02020603050405020304" pitchFamily="18" charset="0"/>
                <a:cs typeface="Times New Roman" panose="02020603050405020304" pitchFamily="18" charset="0"/>
              </a:rPr>
              <a:t> </a:t>
            </a:r>
            <a:r>
              <a:rPr lang="en-US" altLang="en-US" sz="2400" dirty="0" err="1">
                <a:solidFill>
                  <a:prstClr val="black"/>
                </a:solidFill>
                <a:latin typeface="Times New Roman" panose="02020603050405020304" pitchFamily="18" charset="0"/>
                <a:cs typeface="Times New Roman" panose="02020603050405020304" pitchFamily="18" charset="0"/>
              </a:rPr>
              <a:t>lý</a:t>
            </a:r>
            <a:r>
              <a:rPr lang="en-US" altLang="en-US" sz="2400" dirty="0">
                <a:solidFill>
                  <a:prstClr val="black"/>
                </a:solidFill>
                <a:latin typeface="Times New Roman" panose="02020603050405020304" pitchFamily="18" charset="0"/>
                <a:cs typeface="Times New Roman" panose="02020603050405020304" pitchFamily="18" charset="0"/>
              </a:rPr>
              <a:t> file </a:t>
            </a:r>
            <a:r>
              <a:rPr lang="en-US" altLang="en-US" sz="2400" dirty="0" err="1">
                <a:solidFill>
                  <a:prstClr val="black"/>
                </a:solidFill>
                <a:latin typeface="Times New Roman" panose="02020603050405020304" pitchFamily="18" charset="0"/>
                <a:cs typeface="Times New Roman" panose="02020603050405020304" pitchFamily="18" charset="0"/>
              </a:rPr>
              <a:t>có</a:t>
            </a:r>
            <a:r>
              <a:rPr lang="en-US" altLang="en-US" sz="2400" dirty="0">
                <a:solidFill>
                  <a:prstClr val="black"/>
                </a:solidFill>
                <a:latin typeface="Times New Roman" panose="02020603050405020304" pitchFamily="18" charset="0"/>
                <a:cs typeface="Times New Roman" panose="02020603050405020304" pitchFamily="18" charset="0"/>
              </a:rPr>
              <a:t> </a:t>
            </a:r>
            <a:r>
              <a:rPr lang="en-US" altLang="en-US" sz="2400" dirty="0" err="1">
                <a:solidFill>
                  <a:prstClr val="black"/>
                </a:solidFill>
                <a:latin typeface="Times New Roman" panose="02020603050405020304" pitchFamily="18" charset="0"/>
                <a:cs typeface="Times New Roman" panose="02020603050405020304" pitchFamily="18" charset="0"/>
              </a:rPr>
              <a:t>số</a:t>
            </a:r>
            <a:r>
              <a:rPr lang="en-US" altLang="en-US" sz="2400" dirty="0">
                <a:solidFill>
                  <a:prstClr val="black"/>
                </a:solidFill>
                <a:latin typeface="Times New Roman" panose="02020603050405020304" pitchFamily="18" charset="0"/>
                <a:cs typeface="Times New Roman" panose="02020603050405020304" pitchFamily="18" charset="0"/>
              </a:rPr>
              <a:t> </a:t>
            </a:r>
            <a:r>
              <a:rPr lang="en-US" altLang="en-US" sz="2400" dirty="0" err="1">
                <a:solidFill>
                  <a:prstClr val="black"/>
                </a:solidFill>
                <a:latin typeface="Times New Roman" panose="02020603050405020304" pitchFamily="18" charset="0"/>
                <a:cs typeface="Times New Roman" panose="02020603050405020304" pitchFamily="18" charset="0"/>
              </a:rPr>
              <a:t>thứ</a:t>
            </a:r>
            <a:r>
              <a:rPr lang="en-US" altLang="en-US" sz="2400" dirty="0">
                <a:solidFill>
                  <a:prstClr val="black"/>
                </a:solidFill>
                <a:latin typeface="Times New Roman" panose="02020603050405020304" pitchFamily="18" charset="0"/>
                <a:cs typeface="Times New Roman" panose="02020603050405020304" pitchFamily="18" charset="0"/>
              </a:rPr>
              <a:t> </a:t>
            </a:r>
            <a:r>
              <a:rPr lang="en-US" altLang="en-US" sz="2400" dirty="0" err="1">
                <a:solidFill>
                  <a:prstClr val="black"/>
                </a:solidFill>
                <a:latin typeface="Times New Roman" panose="02020603050405020304" pitchFamily="18" charset="0"/>
                <a:cs typeface="Times New Roman" panose="02020603050405020304" pitchFamily="18" charset="0"/>
              </a:rPr>
              <a:t>tự</a:t>
            </a:r>
            <a:r>
              <a:rPr lang="en-US" altLang="en-US" sz="2400" dirty="0">
                <a:solidFill>
                  <a:prstClr val="black"/>
                </a:solidFill>
                <a:latin typeface="Times New Roman" panose="02020603050405020304" pitchFamily="18" charset="0"/>
                <a:cs typeface="Times New Roman" panose="02020603050405020304" pitchFamily="18" charset="0"/>
              </a:rPr>
              <a:t> </a:t>
            </a:r>
            <a:r>
              <a:rPr lang="en-US" altLang="en-US" sz="2400" dirty="0" err="1">
                <a:solidFill>
                  <a:prstClr val="black"/>
                </a:solidFill>
                <a:latin typeface="Times New Roman" panose="02020603050405020304" pitchFamily="18" charset="0"/>
                <a:cs typeface="Times New Roman" panose="02020603050405020304" pitchFamily="18" charset="0"/>
              </a:rPr>
              <a:t>lớn</a:t>
            </a:r>
            <a:r>
              <a:rPr lang="en-US" altLang="en-US" sz="2400" dirty="0">
                <a:solidFill>
                  <a:prstClr val="black"/>
                </a:solidFill>
                <a:latin typeface="Times New Roman" panose="02020603050405020304" pitchFamily="18" charset="0"/>
                <a:cs typeface="Times New Roman" panose="02020603050405020304" pitchFamily="18" charset="0"/>
              </a:rPr>
              <a:t> </a:t>
            </a:r>
            <a:r>
              <a:rPr lang="en-US" altLang="en-US" sz="2400" dirty="0" err="1">
                <a:solidFill>
                  <a:prstClr val="black"/>
                </a:solidFill>
                <a:latin typeface="Times New Roman" panose="02020603050405020304" pitchFamily="18" charset="0"/>
                <a:cs typeface="Times New Roman" panose="02020603050405020304" pitchFamily="18" charset="0"/>
              </a:rPr>
              <a:t>nhất</a:t>
            </a:r>
            <a:r>
              <a:rPr lang="en-US" altLang="en-US" sz="2400" dirty="0">
                <a:solidFill>
                  <a:prstClr val="black"/>
                </a:solidFill>
                <a:latin typeface="Times New Roman" panose="02020603050405020304" pitchFamily="18" charset="0"/>
                <a:cs typeface="Times New Roman" panose="02020603050405020304" pitchFamily="18" charset="0"/>
              </a:rPr>
              <a:t>, </a:t>
            </a:r>
            <a:r>
              <a:rPr lang="en-US" altLang="en-US" sz="2400" dirty="0" err="1">
                <a:solidFill>
                  <a:prstClr val="black"/>
                </a:solidFill>
                <a:latin typeface="Times New Roman" panose="02020603050405020304" pitchFamily="18" charset="0"/>
                <a:cs typeface="Times New Roman" panose="02020603050405020304" pitchFamily="18" charset="0"/>
              </a:rPr>
              <a:t>các</a:t>
            </a:r>
            <a:r>
              <a:rPr lang="en-US" altLang="en-US" sz="2400" dirty="0">
                <a:solidFill>
                  <a:prstClr val="black"/>
                </a:solidFill>
                <a:latin typeface="Times New Roman" panose="02020603050405020304" pitchFamily="18" charset="0"/>
                <a:cs typeface="Times New Roman" panose="02020603050405020304" pitchFamily="18" charset="0"/>
              </a:rPr>
              <a:t> file </a:t>
            </a:r>
            <a:r>
              <a:rPr lang="en-US" altLang="en-US" sz="2400" dirty="0" err="1">
                <a:solidFill>
                  <a:prstClr val="black"/>
                </a:solidFill>
                <a:latin typeface="Times New Roman" panose="02020603050405020304" pitchFamily="18" charset="0"/>
                <a:cs typeface="Times New Roman" panose="02020603050405020304" pitchFamily="18" charset="0"/>
              </a:rPr>
              <a:t>có</a:t>
            </a:r>
            <a:r>
              <a:rPr lang="en-US" altLang="en-US" sz="2400" dirty="0">
                <a:solidFill>
                  <a:prstClr val="black"/>
                </a:solidFill>
                <a:latin typeface="Times New Roman" panose="02020603050405020304" pitchFamily="18" charset="0"/>
                <a:cs typeface="Times New Roman" panose="02020603050405020304" pitchFamily="18" charset="0"/>
              </a:rPr>
              <a:t> </a:t>
            </a:r>
            <a:r>
              <a:rPr lang="en-US" altLang="en-US" sz="2400" dirty="0" err="1">
                <a:solidFill>
                  <a:prstClr val="black"/>
                </a:solidFill>
                <a:latin typeface="Times New Roman" panose="02020603050405020304" pitchFamily="18" charset="0"/>
                <a:cs typeface="Times New Roman" panose="02020603050405020304" pitchFamily="18" charset="0"/>
              </a:rPr>
              <a:t>số</a:t>
            </a:r>
            <a:r>
              <a:rPr lang="en-US" altLang="en-US" sz="2400" dirty="0">
                <a:solidFill>
                  <a:prstClr val="black"/>
                </a:solidFill>
                <a:latin typeface="Times New Roman" panose="02020603050405020304" pitchFamily="18" charset="0"/>
                <a:cs typeface="Times New Roman" panose="02020603050405020304" pitchFamily="18" charset="0"/>
              </a:rPr>
              <a:t> </a:t>
            </a:r>
            <a:r>
              <a:rPr lang="en-US" altLang="en-US" sz="2400" dirty="0" err="1">
                <a:solidFill>
                  <a:prstClr val="black"/>
                </a:solidFill>
                <a:latin typeface="Times New Roman" panose="02020603050405020304" pitchFamily="18" charset="0"/>
                <a:cs typeface="Times New Roman" panose="02020603050405020304" pitchFamily="18" charset="0"/>
              </a:rPr>
              <a:t>thứ</a:t>
            </a:r>
            <a:r>
              <a:rPr lang="en-US" altLang="en-US" sz="2400" dirty="0">
                <a:solidFill>
                  <a:prstClr val="black"/>
                </a:solidFill>
                <a:latin typeface="Times New Roman" panose="02020603050405020304" pitchFamily="18" charset="0"/>
                <a:cs typeface="Times New Roman" panose="02020603050405020304" pitchFamily="18" charset="0"/>
              </a:rPr>
              <a:t> </a:t>
            </a:r>
            <a:r>
              <a:rPr lang="en-US" altLang="en-US" sz="2400" dirty="0" err="1">
                <a:solidFill>
                  <a:prstClr val="black"/>
                </a:solidFill>
                <a:latin typeface="Times New Roman" panose="02020603050405020304" pitchFamily="18" charset="0"/>
                <a:cs typeface="Times New Roman" panose="02020603050405020304" pitchFamily="18" charset="0"/>
              </a:rPr>
              <a:t>tự</a:t>
            </a:r>
            <a:r>
              <a:rPr lang="en-US" altLang="en-US" sz="2400" dirty="0">
                <a:solidFill>
                  <a:prstClr val="black"/>
                </a:solidFill>
                <a:latin typeface="Times New Roman" panose="02020603050405020304" pitchFamily="18" charset="0"/>
                <a:cs typeface="Times New Roman" panose="02020603050405020304" pitchFamily="18" charset="0"/>
              </a:rPr>
              <a:t> </a:t>
            </a:r>
            <a:r>
              <a:rPr lang="en-US" altLang="en-US" sz="2400" dirty="0" err="1">
                <a:solidFill>
                  <a:prstClr val="black"/>
                </a:solidFill>
                <a:latin typeface="Times New Roman" panose="02020603050405020304" pitchFamily="18" charset="0"/>
                <a:cs typeface="Times New Roman" panose="02020603050405020304" pitchFamily="18" charset="0"/>
              </a:rPr>
              <a:t>nhỏ</a:t>
            </a:r>
            <a:r>
              <a:rPr lang="en-US" altLang="en-US" sz="2400" dirty="0">
                <a:solidFill>
                  <a:prstClr val="black"/>
                </a:solidFill>
                <a:latin typeface="Times New Roman" panose="02020603050405020304" pitchFamily="18" charset="0"/>
                <a:cs typeface="Times New Roman" panose="02020603050405020304" pitchFamily="18" charset="0"/>
              </a:rPr>
              <a:t> </a:t>
            </a:r>
            <a:r>
              <a:rPr lang="en-US" altLang="en-US" sz="2400" dirty="0" err="1" smtClean="0">
                <a:solidFill>
                  <a:prstClr val="black"/>
                </a:solidFill>
                <a:latin typeface="Times New Roman" panose="02020603050405020304" pitchFamily="18" charset="0"/>
                <a:cs typeface="Times New Roman" panose="02020603050405020304" pitchFamily="18" charset="0"/>
              </a:rPr>
              <a:t>hơn</a:t>
            </a:r>
            <a:r>
              <a:rPr lang="en-US" altLang="en-US" sz="2400" dirty="0" smtClean="0">
                <a:solidFill>
                  <a:prstClr val="black"/>
                </a:solidFill>
                <a:latin typeface="Times New Roman" panose="02020603050405020304" pitchFamily="18" charset="0"/>
                <a:cs typeface="Times New Roman" panose="02020603050405020304" pitchFamily="18" charset="0"/>
              </a:rPr>
              <a:t> </a:t>
            </a:r>
            <a:r>
              <a:rPr lang="en-US" altLang="en-US" sz="2400" dirty="0" err="1">
                <a:solidFill>
                  <a:prstClr val="black"/>
                </a:solidFill>
                <a:latin typeface="Times New Roman" panose="02020603050405020304" pitchFamily="18" charset="0"/>
                <a:cs typeface="Times New Roman" panose="02020603050405020304" pitchFamily="18" charset="0"/>
              </a:rPr>
              <a:t>sẽ</a:t>
            </a:r>
            <a:r>
              <a:rPr lang="en-US" altLang="en-US" sz="2400" dirty="0">
                <a:solidFill>
                  <a:prstClr val="black"/>
                </a:solidFill>
                <a:latin typeface="Times New Roman" panose="02020603050405020304" pitchFamily="18" charset="0"/>
                <a:cs typeface="Times New Roman" panose="02020603050405020304" pitchFamily="18" charset="0"/>
              </a:rPr>
              <a:t> </a:t>
            </a:r>
            <a:r>
              <a:rPr lang="en-US" altLang="en-US" sz="2400" dirty="0" err="1">
                <a:solidFill>
                  <a:prstClr val="black"/>
                </a:solidFill>
                <a:latin typeface="Times New Roman" panose="02020603050405020304" pitchFamily="18" charset="0"/>
                <a:cs typeface="Times New Roman" panose="02020603050405020304" pitchFamily="18" charset="0"/>
              </a:rPr>
              <a:t>bị</a:t>
            </a:r>
            <a:r>
              <a:rPr lang="en-US" altLang="en-US" sz="2400" dirty="0">
                <a:solidFill>
                  <a:prstClr val="black"/>
                </a:solidFill>
                <a:latin typeface="Times New Roman" panose="02020603050405020304" pitchFamily="18" charset="0"/>
                <a:cs typeface="Times New Roman" panose="02020603050405020304" pitchFamily="18" charset="0"/>
              </a:rPr>
              <a:t> </a:t>
            </a:r>
            <a:r>
              <a:rPr lang="en-US" altLang="en-US" sz="2400" dirty="0" err="1">
                <a:solidFill>
                  <a:prstClr val="black"/>
                </a:solidFill>
                <a:latin typeface="Times New Roman" panose="02020603050405020304" pitchFamily="18" charset="0"/>
                <a:cs typeface="Times New Roman" panose="02020603050405020304" pitchFamily="18" charset="0"/>
              </a:rPr>
              <a:t>hệ</a:t>
            </a:r>
            <a:r>
              <a:rPr lang="en-US" altLang="en-US" sz="2400" dirty="0">
                <a:solidFill>
                  <a:prstClr val="black"/>
                </a:solidFill>
                <a:latin typeface="Times New Roman" panose="02020603050405020304" pitchFamily="18" charset="0"/>
                <a:cs typeface="Times New Roman" panose="02020603050405020304" pitchFamily="18" charset="0"/>
              </a:rPr>
              <a:t> </a:t>
            </a:r>
            <a:r>
              <a:rPr lang="en-US" altLang="en-US" sz="2400" dirty="0" err="1">
                <a:solidFill>
                  <a:prstClr val="black"/>
                </a:solidFill>
                <a:latin typeface="Times New Roman" panose="02020603050405020304" pitchFamily="18" charset="0"/>
                <a:cs typeface="Times New Roman" panose="02020603050405020304" pitchFamily="18" charset="0"/>
              </a:rPr>
              <a:t>thống</a:t>
            </a:r>
            <a:r>
              <a:rPr lang="en-US" altLang="en-US" sz="2400" dirty="0">
                <a:solidFill>
                  <a:prstClr val="black"/>
                </a:solidFill>
                <a:latin typeface="Times New Roman" panose="02020603050405020304" pitchFamily="18" charset="0"/>
                <a:cs typeface="Times New Roman" panose="02020603050405020304" pitchFamily="18" charset="0"/>
              </a:rPr>
              <a:t> </a:t>
            </a:r>
            <a:r>
              <a:rPr lang="en-US" altLang="en-US" sz="2400" dirty="0" err="1">
                <a:solidFill>
                  <a:prstClr val="black"/>
                </a:solidFill>
                <a:latin typeface="Times New Roman" panose="02020603050405020304" pitchFamily="18" charset="0"/>
                <a:cs typeface="Times New Roman" panose="02020603050405020304" pitchFamily="18" charset="0"/>
              </a:rPr>
              <a:t>khóa</a:t>
            </a:r>
            <a:r>
              <a:rPr lang="en-US" altLang="en-US" sz="2400" dirty="0">
                <a:solidFill>
                  <a:prstClr val="black"/>
                </a:solidFill>
                <a:latin typeface="Times New Roman" panose="02020603050405020304" pitchFamily="18" charset="0"/>
                <a:cs typeface="Times New Roman" panose="02020603050405020304" pitchFamily="18" charset="0"/>
              </a:rPr>
              <a:t> (</a:t>
            </a:r>
            <a:r>
              <a:rPr lang="en-US" altLang="en-US" sz="2400" dirty="0" err="1">
                <a:solidFill>
                  <a:prstClr val="black"/>
                </a:solidFill>
                <a:latin typeface="Times New Roman" panose="02020603050405020304" pitchFamily="18" charset="0"/>
                <a:cs typeface="Times New Roman" panose="02020603050405020304" pitchFamily="18" charset="0"/>
              </a:rPr>
              <a:t>kể</a:t>
            </a:r>
            <a:r>
              <a:rPr lang="en-US" altLang="en-US" sz="2400" dirty="0">
                <a:solidFill>
                  <a:prstClr val="black"/>
                </a:solidFill>
                <a:latin typeface="Times New Roman" panose="02020603050405020304" pitchFamily="18" charset="0"/>
                <a:cs typeface="Times New Roman" panose="02020603050405020304" pitchFamily="18" charset="0"/>
              </a:rPr>
              <a:t> </a:t>
            </a:r>
            <a:r>
              <a:rPr lang="en-US" altLang="en-US" sz="2400" dirty="0" err="1">
                <a:solidFill>
                  <a:prstClr val="black"/>
                </a:solidFill>
                <a:latin typeface="Times New Roman" panose="02020603050405020304" pitchFamily="18" charset="0"/>
                <a:cs typeface="Times New Roman" panose="02020603050405020304" pitchFamily="18" charset="0"/>
              </a:rPr>
              <a:t>cả</a:t>
            </a:r>
            <a:r>
              <a:rPr lang="en-US" altLang="en-US" sz="2400" dirty="0">
                <a:solidFill>
                  <a:prstClr val="black"/>
                </a:solidFill>
                <a:latin typeface="Times New Roman" panose="02020603050405020304" pitchFamily="18" charset="0"/>
                <a:cs typeface="Times New Roman" panose="02020603050405020304" pitchFamily="18" charset="0"/>
              </a:rPr>
              <a:t> </a:t>
            </a:r>
            <a:r>
              <a:rPr lang="en-US" altLang="en-US" sz="2400" dirty="0" err="1">
                <a:solidFill>
                  <a:prstClr val="black"/>
                </a:solidFill>
                <a:latin typeface="Times New Roman" panose="02020603050405020304" pitchFamily="18" charset="0"/>
                <a:cs typeface="Times New Roman" panose="02020603050405020304" pitchFamily="18" charset="0"/>
              </a:rPr>
              <a:t>các</a:t>
            </a:r>
            <a:r>
              <a:rPr lang="en-US" altLang="en-US" sz="2400" dirty="0">
                <a:solidFill>
                  <a:prstClr val="black"/>
                </a:solidFill>
                <a:latin typeface="Times New Roman" panose="02020603050405020304" pitchFamily="18" charset="0"/>
                <a:cs typeface="Times New Roman" panose="02020603050405020304" pitchFamily="18" charset="0"/>
              </a:rPr>
              <a:t> file </a:t>
            </a:r>
            <a:r>
              <a:rPr lang="en-US" altLang="en-US" sz="2400" dirty="0" err="1">
                <a:solidFill>
                  <a:prstClr val="black"/>
                </a:solidFill>
                <a:latin typeface="Times New Roman" panose="02020603050405020304" pitchFamily="18" charset="0"/>
                <a:cs typeface="Times New Roman" panose="02020603050405020304" pitchFamily="18" charset="0"/>
              </a:rPr>
              <a:t>có</a:t>
            </a:r>
            <a:r>
              <a:rPr lang="en-US" altLang="en-US" sz="2400" dirty="0">
                <a:solidFill>
                  <a:prstClr val="black"/>
                </a:solidFill>
                <a:latin typeface="Times New Roman" panose="02020603050405020304" pitchFamily="18" charset="0"/>
                <a:cs typeface="Times New Roman" panose="02020603050405020304" pitchFamily="18" charset="0"/>
              </a:rPr>
              <a:t> </a:t>
            </a:r>
            <a:r>
              <a:rPr lang="en-US" altLang="en-US" sz="2400" dirty="0" err="1">
                <a:solidFill>
                  <a:prstClr val="black"/>
                </a:solidFill>
                <a:latin typeface="Times New Roman" panose="02020603050405020304" pitchFamily="18" charset="0"/>
                <a:cs typeface="Times New Roman" panose="02020603050405020304" pitchFamily="18" charset="0"/>
              </a:rPr>
              <a:t>số</a:t>
            </a:r>
            <a:r>
              <a:rPr lang="en-US" altLang="en-US" sz="2400" dirty="0">
                <a:solidFill>
                  <a:prstClr val="black"/>
                </a:solidFill>
                <a:latin typeface="Times New Roman" panose="02020603050405020304" pitchFamily="18" charset="0"/>
                <a:cs typeface="Times New Roman" panose="02020603050405020304" pitchFamily="18" charset="0"/>
              </a:rPr>
              <a:t> </a:t>
            </a:r>
            <a:r>
              <a:rPr lang="en-US" altLang="en-US" sz="2400" dirty="0" err="1">
                <a:solidFill>
                  <a:prstClr val="black"/>
                </a:solidFill>
                <a:latin typeface="Times New Roman" panose="02020603050405020304" pitchFamily="18" charset="0"/>
                <a:cs typeface="Times New Roman" panose="02020603050405020304" pitchFamily="18" charset="0"/>
              </a:rPr>
              <a:t>thứ</a:t>
            </a:r>
            <a:r>
              <a:rPr lang="en-US" altLang="en-US" sz="2400" dirty="0">
                <a:solidFill>
                  <a:prstClr val="black"/>
                </a:solidFill>
                <a:latin typeface="Times New Roman" panose="02020603050405020304" pitchFamily="18" charset="0"/>
                <a:cs typeface="Times New Roman" panose="02020603050405020304" pitchFamily="18" charset="0"/>
              </a:rPr>
              <a:t> </a:t>
            </a:r>
            <a:r>
              <a:rPr lang="en-US" altLang="en-US" sz="2400" dirty="0" err="1">
                <a:solidFill>
                  <a:prstClr val="black"/>
                </a:solidFill>
                <a:latin typeface="Times New Roman" panose="02020603050405020304" pitchFamily="18" charset="0"/>
                <a:cs typeface="Times New Roman" panose="02020603050405020304" pitchFamily="18" charset="0"/>
              </a:rPr>
              <a:t>tự</a:t>
            </a:r>
            <a:r>
              <a:rPr lang="en-US" altLang="en-US" sz="2400" dirty="0">
                <a:solidFill>
                  <a:prstClr val="black"/>
                </a:solidFill>
                <a:latin typeface="Times New Roman" panose="02020603050405020304" pitchFamily="18" charset="0"/>
                <a:cs typeface="Times New Roman" panose="02020603050405020304" pitchFamily="18" charset="0"/>
              </a:rPr>
              <a:t> </a:t>
            </a:r>
            <a:r>
              <a:rPr lang="en-US" altLang="en-US" sz="2400" dirty="0" err="1">
                <a:solidFill>
                  <a:prstClr val="black"/>
                </a:solidFill>
                <a:latin typeface="Times New Roman" panose="02020603050405020304" pitchFamily="18" charset="0"/>
                <a:cs typeface="Times New Roman" panose="02020603050405020304" pitchFamily="18" charset="0"/>
              </a:rPr>
              <a:t>nhỏ</a:t>
            </a:r>
            <a:r>
              <a:rPr lang="en-US" altLang="en-US" sz="2400" dirty="0">
                <a:solidFill>
                  <a:prstClr val="black"/>
                </a:solidFill>
                <a:latin typeface="Times New Roman" panose="02020603050405020304" pitchFamily="18" charset="0"/>
                <a:cs typeface="Times New Roman" panose="02020603050405020304" pitchFamily="18" charset="0"/>
              </a:rPr>
              <a:t> </a:t>
            </a:r>
            <a:r>
              <a:rPr lang="en-US" altLang="en-US" sz="2400" dirty="0" err="1">
                <a:solidFill>
                  <a:prstClr val="black"/>
                </a:solidFill>
                <a:latin typeface="Times New Roman" panose="02020603050405020304" pitchFamily="18" charset="0"/>
                <a:cs typeface="Times New Roman" panose="02020603050405020304" pitchFamily="18" charset="0"/>
              </a:rPr>
              <a:t>hơn</a:t>
            </a:r>
            <a:r>
              <a:rPr lang="en-US" altLang="en-US" sz="2400" dirty="0">
                <a:solidFill>
                  <a:prstClr val="black"/>
                </a:solidFill>
                <a:latin typeface="Times New Roman" panose="02020603050405020304" pitchFamily="18" charset="0"/>
                <a:cs typeface="Times New Roman" panose="02020603050405020304" pitchFamily="18" charset="0"/>
              </a:rPr>
              <a:t> </a:t>
            </a:r>
            <a:r>
              <a:rPr lang="en-US" altLang="en-US" sz="2400" dirty="0" err="1">
                <a:solidFill>
                  <a:prstClr val="black"/>
                </a:solidFill>
                <a:latin typeface="Times New Roman" panose="02020603050405020304" pitchFamily="18" charset="0"/>
                <a:cs typeface="Times New Roman" panose="02020603050405020304" pitchFamily="18" charset="0"/>
              </a:rPr>
              <a:t>nhưng</a:t>
            </a:r>
            <a:r>
              <a:rPr lang="en-US" altLang="en-US" sz="2400" dirty="0">
                <a:solidFill>
                  <a:prstClr val="black"/>
                </a:solidFill>
                <a:latin typeface="Times New Roman" panose="02020603050405020304" pitchFamily="18" charset="0"/>
                <a:cs typeface="Times New Roman" panose="02020603050405020304" pitchFamily="18" charset="0"/>
              </a:rPr>
              <a:t> </a:t>
            </a:r>
            <a:r>
              <a:rPr lang="en-US" altLang="en-US" sz="2400" dirty="0" err="1">
                <a:solidFill>
                  <a:prstClr val="black"/>
                </a:solidFill>
                <a:latin typeface="Times New Roman" panose="02020603050405020304" pitchFamily="18" charset="0"/>
                <a:cs typeface="Times New Roman" panose="02020603050405020304" pitchFamily="18" charset="0"/>
              </a:rPr>
              <a:t>gửi</a:t>
            </a:r>
            <a:r>
              <a:rPr lang="en-US" altLang="en-US" sz="2400" dirty="0">
                <a:solidFill>
                  <a:prstClr val="black"/>
                </a:solidFill>
                <a:latin typeface="Times New Roman" panose="02020603050405020304" pitchFamily="18" charset="0"/>
                <a:cs typeface="Times New Roman" panose="02020603050405020304" pitchFamily="18" charset="0"/>
              </a:rPr>
              <a:t> </a:t>
            </a:r>
            <a:r>
              <a:rPr lang="en-US" altLang="en-US" sz="2400" dirty="0" err="1">
                <a:solidFill>
                  <a:prstClr val="black"/>
                </a:solidFill>
                <a:latin typeface="Times New Roman" panose="02020603050405020304" pitchFamily="18" charset="0"/>
                <a:cs typeface="Times New Roman" panose="02020603050405020304" pitchFamily="18" charset="0"/>
              </a:rPr>
              <a:t>sau</a:t>
            </a:r>
            <a:r>
              <a:rPr lang="en-US" altLang="en-US" sz="2400" dirty="0">
                <a:solidFill>
                  <a:prstClr val="black"/>
                </a:solidFill>
                <a:latin typeface="Times New Roman" panose="02020603050405020304" pitchFamily="18" charset="0"/>
                <a:cs typeface="Times New Roman" panose="02020603050405020304" pitchFamily="18" charset="0"/>
              </a:rPr>
              <a:t>)</a:t>
            </a:r>
          </a:p>
          <a:p>
            <a:pPr marL="514350" indent="-514350">
              <a:buFont typeface="Arial" pitchFamily="34" charset="0"/>
              <a:buNone/>
            </a:pPr>
            <a:r>
              <a:rPr lang="en-US" altLang="en-US" sz="2400" b="1" dirty="0" err="1">
                <a:solidFill>
                  <a:prstClr val="black"/>
                </a:solidFill>
                <a:latin typeface="Times New Roman" panose="02020603050405020304" pitchFamily="18" charset="0"/>
                <a:cs typeface="Times New Roman" panose="02020603050405020304" pitchFamily="18" charset="0"/>
              </a:rPr>
              <a:t>Thành</a:t>
            </a:r>
            <a:r>
              <a:rPr lang="en-US" altLang="en-US" sz="2400" b="1" dirty="0">
                <a:solidFill>
                  <a:prstClr val="black"/>
                </a:solidFill>
                <a:latin typeface="Times New Roman" panose="02020603050405020304" pitchFamily="18" charset="0"/>
                <a:cs typeface="Times New Roman" panose="02020603050405020304" pitchFamily="18" charset="0"/>
              </a:rPr>
              <a:t> </a:t>
            </a:r>
            <a:r>
              <a:rPr lang="en-US" altLang="en-US" sz="2400" b="1" dirty="0" err="1">
                <a:solidFill>
                  <a:prstClr val="black"/>
                </a:solidFill>
                <a:latin typeface="Times New Roman" panose="02020603050405020304" pitchFamily="18" charset="0"/>
                <a:cs typeface="Times New Roman" panose="02020603050405020304" pitchFamily="18" charset="0"/>
              </a:rPr>
              <a:t>phần</a:t>
            </a:r>
            <a:r>
              <a:rPr lang="en-US" altLang="en-US" sz="2400" b="1" dirty="0">
                <a:solidFill>
                  <a:prstClr val="black"/>
                </a:solidFill>
                <a:latin typeface="Times New Roman" panose="02020603050405020304" pitchFamily="18" charset="0"/>
                <a:cs typeface="Times New Roman" panose="02020603050405020304" pitchFamily="18" charset="0"/>
              </a:rPr>
              <a:t> .* :  </a:t>
            </a:r>
            <a:r>
              <a:rPr lang="en-US" altLang="en-US" sz="2400" dirty="0" err="1">
                <a:solidFill>
                  <a:prstClr val="black"/>
                </a:solidFill>
                <a:latin typeface="Times New Roman" panose="02020603050405020304" pitchFamily="18" charset="0"/>
                <a:cs typeface="Times New Roman" panose="02020603050405020304" pitchFamily="18" charset="0"/>
              </a:rPr>
              <a:t>Định</a:t>
            </a:r>
            <a:r>
              <a:rPr lang="en-US" altLang="en-US" sz="2400" dirty="0">
                <a:solidFill>
                  <a:prstClr val="black"/>
                </a:solidFill>
                <a:latin typeface="Times New Roman" panose="02020603050405020304" pitchFamily="18" charset="0"/>
                <a:cs typeface="Times New Roman" panose="02020603050405020304" pitchFamily="18" charset="0"/>
              </a:rPr>
              <a:t> </a:t>
            </a:r>
            <a:r>
              <a:rPr lang="en-US" altLang="en-US" sz="2400" dirty="0" err="1">
                <a:solidFill>
                  <a:prstClr val="black"/>
                </a:solidFill>
                <a:latin typeface="Times New Roman" panose="02020603050405020304" pitchFamily="18" charset="0"/>
                <a:cs typeface="Times New Roman" panose="02020603050405020304" pitchFamily="18" charset="0"/>
              </a:rPr>
              <a:t>dạng</a:t>
            </a:r>
            <a:r>
              <a:rPr lang="en-US" altLang="en-US" sz="2400" dirty="0">
                <a:solidFill>
                  <a:prstClr val="black"/>
                </a:solidFill>
                <a:latin typeface="Times New Roman" panose="02020603050405020304" pitchFamily="18" charset="0"/>
                <a:cs typeface="Times New Roman" panose="02020603050405020304" pitchFamily="18" charset="0"/>
              </a:rPr>
              <a:t> file </a:t>
            </a:r>
          </a:p>
          <a:p>
            <a:pPr marL="514350" indent="-514350">
              <a:buFontTx/>
              <a:buChar char="-"/>
            </a:pPr>
            <a:r>
              <a:rPr lang="en-US" altLang="en-US" sz="2400" dirty="0">
                <a:solidFill>
                  <a:prstClr val="black"/>
                </a:solidFill>
                <a:latin typeface="Times New Roman" panose="02020603050405020304" pitchFamily="18" charset="0"/>
                <a:cs typeface="Times New Roman" panose="02020603050405020304" pitchFamily="18" charset="0"/>
              </a:rPr>
              <a:t>File </a:t>
            </a:r>
            <a:r>
              <a:rPr lang="en-US" altLang="en-US" sz="2400" dirty="0" err="1">
                <a:solidFill>
                  <a:prstClr val="black"/>
                </a:solidFill>
                <a:latin typeface="Times New Roman" panose="02020603050405020304" pitchFamily="18" charset="0"/>
                <a:cs typeface="Times New Roman" panose="02020603050405020304" pitchFamily="18" charset="0"/>
              </a:rPr>
              <a:t>báo</a:t>
            </a:r>
            <a:r>
              <a:rPr lang="en-US" altLang="en-US" sz="2400" dirty="0">
                <a:solidFill>
                  <a:prstClr val="black"/>
                </a:solidFill>
                <a:latin typeface="Times New Roman" panose="02020603050405020304" pitchFamily="18" charset="0"/>
                <a:cs typeface="Times New Roman" panose="02020603050405020304" pitchFamily="18" charset="0"/>
              </a:rPr>
              <a:t> </a:t>
            </a:r>
            <a:r>
              <a:rPr lang="en-US" altLang="en-US" sz="2400" dirty="0" err="1">
                <a:solidFill>
                  <a:prstClr val="black"/>
                </a:solidFill>
                <a:latin typeface="Times New Roman" panose="02020603050405020304" pitchFamily="18" charset="0"/>
                <a:cs typeface="Times New Roman" panose="02020603050405020304" pitchFamily="18" charset="0"/>
              </a:rPr>
              <a:t>cáo</a:t>
            </a:r>
            <a:r>
              <a:rPr lang="en-US" altLang="en-US" sz="2400" dirty="0">
                <a:solidFill>
                  <a:prstClr val="black"/>
                </a:solidFill>
                <a:latin typeface="Times New Roman" panose="02020603050405020304" pitchFamily="18" charset="0"/>
                <a:cs typeface="Times New Roman" panose="02020603050405020304" pitchFamily="18" charset="0"/>
              </a:rPr>
              <a:t>: </a:t>
            </a:r>
            <a:r>
              <a:rPr lang="en-US" altLang="en-US" sz="2400">
                <a:solidFill>
                  <a:prstClr val="black"/>
                </a:solidFill>
                <a:latin typeface="Times New Roman" panose="02020603050405020304" pitchFamily="18" charset="0"/>
                <a:cs typeface="Times New Roman" panose="02020603050405020304" pitchFamily="18" charset="0"/>
              </a:rPr>
              <a:t>.</a:t>
            </a:r>
            <a:r>
              <a:rPr lang="en-US" altLang="en-US" sz="2400" smtClean="0">
                <a:solidFill>
                  <a:prstClr val="black"/>
                </a:solidFill>
                <a:latin typeface="Times New Roman" panose="02020603050405020304" pitchFamily="18" charset="0"/>
                <a:cs typeface="Times New Roman" panose="02020603050405020304" pitchFamily="18" charset="0"/>
              </a:rPr>
              <a:t>xlsx/.</a:t>
            </a:r>
            <a:r>
              <a:rPr lang="en-US" altLang="en-US" sz="2400" dirty="0" err="1">
                <a:solidFill>
                  <a:prstClr val="black"/>
                </a:solidFill>
                <a:latin typeface="Times New Roman" panose="02020603050405020304" pitchFamily="18" charset="0"/>
                <a:cs typeface="Times New Roman" panose="02020603050405020304" pitchFamily="18" charset="0"/>
              </a:rPr>
              <a:t>xbrl</a:t>
            </a:r>
            <a:endParaRPr lang="en-US" altLang="en-US" sz="2400" dirty="0">
              <a:solidFill>
                <a:prstClr val="black"/>
              </a:solidFill>
              <a:latin typeface="Times New Roman" panose="02020603050405020304" pitchFamily="18" charset="0"/>
              <a:cs typeface="Times New Roman" panose="02020603050405020304" pitchFamily="18" charset="0"/>
            </a:endParaRPr>
          </a:p>
          <a:p>
            <a:pPr marL="514350" indent="-514350">
              <a:buFontTx/>
              <a:buChar char="-"/>
            </a:pPr>
            <a:r>
              <a:rPr lang="en-US" altLang="en-US" sz="2400" dirty="0">
                <a:solidFill>
                  <a:prstClr val="black"/>
                </a:solidFill>
                <a:latin typeface="Times New Roman" panose="02020603050405020304" pitchFamily="18" charset="0"/>
                <a:cs typeface="Times New Roman" panose="02020603050405020304" pitchFamily="18" charset="0"/>
              </a:rPr>
              <a:t>File </a:t>
            </a:r>
            <a:r>
              <a:rPr lang="en-US" altLang="en-US" sz="2400" dirty="0" err="1">
                <a:solidFill>
                  <a:prstClr val="black"/>
                </a:solidFill>
                <a:latin typeface="Times New Roman" panose="02020603050405020304" pitchFamily="18" charset="0"/>
                <a:cs typeface="Times New Roman" panose="02020603050405020304" pitchFamily="18" charset="0"/>
              </a:rPr>
              <a:t>thuyết</a:t>
            </a:r>
            <a:r>
              <a:rPr lang="en-US" altLang="en-US" sz="2400" dirty="0">
                <a:solidFill>
                  <a:prstClr val="black"/>
                </a:solidFill>
                <a:latin typeface="Times New Roman" panose="02020603050405020304" pitchFamily="18" charset="0"/>
                <a:cs typeface="Times New Roman" panose="02020603050405020304" pitchFamily="18" charset="0"/>
              </a:rPr>
              <a:t> minh </a:t>
            </a:r>
            <a:r>
              <a:rPr lang="en-US" altLang="en-US" sz="2400" dirty="0" err="1">
                <a:solidFill>
                  <a:prstClr val="black"/>
                </a:solidFill>
                <a:latin typeface="Times New Roman" panose="02020603050405020304" pitchFamily="18" charset="0"/>
                <a:cs typeface="Times New Roman" panose="02020603050405020304" pitchFamily="18" charset="0"/>
              </a:rPr>
              <a:t>bắt</a:t>
            </a:r>
            <a:r>
              <a:rPr lang="en-US" altLang="en-US" sz="2400" dirty="0">
                <a:solidFill>
                  <a:prstClr val="black"/>
                </a:solidFill>
                <a:latin typeface="Times New Roman" panose="02020603050405020304" pitchFamily="18" charset="0"/>
                <a:cs typeface="Times New Roman" panose="02020603050405020304" pitchFamily="18" charset="0"/>
              </a:rPr>
              <a:t> </a:t>
            </a:r>
            <a:r>
              <a:rPr lang="en-US" altLang="en-US" sz="2400" dirty="0" err="1">
                <a:solidFill>
                  <a:prstClr val="black"/>
                </a:solidFill>
                <a:latin typeface="Times New Roman" panose="02020603050405020304" pitchFamily="18" charset="0"/>
                <a:cs typeface="Times New Roman" panose="02020603050405020304" pitchFamily="18" charset="0"/>
              </a:rPr>
              <a:t>buộc</a:t>
            </a:r>
            <a:r>
              <a:rPr lang="en-US" altLang="en-US" sz="2400" dirty="0">
                <a:solidFill>
                  <a:prstClr val="black"/>
                </a:solidFill>
                <a:latin typeface="Times New Roman" panose="02020603050405020304" pitchFamily="18" charset="0"/>
                <a:cs typeface="Times New Roman" panose="02020603050405020304" pitchFamily="18" charset="0"/>
              </a:rPr>
              <a:t>: </a:t>
            </a:r>
            <a:r>
              <a:rPr lang="en-US" altLang="en-US" sz="2400">
                <a:solidFill>
                  <a:prstClr val="black"/>
                </a:solidFill>
                <a:latin typeface="Times New Roman" panose="02020603050405020304" pitchFamily="18" charset="0"/>
                <a:cs typeface="Times New Roman" panose="02020603050405020304" pitchFamily="18" charset="0"/>
              </a:rPr>
              <a:t>.</a:t>
            </a:r>
            <a:r>
              <a:rPr lang="en-US" altLang="en-US" sz="2400" smtClean="0">
                <a:solidFill>
                  <a:prstClr val="black"/>
                </a:solidFill>
                <a:latin typeface="Times New Roman" panose="02020603050405020304" pitchFamily="18" charset="0"/>
                <a:cs typeface="Times New Roman" panose="02020603050405020304" pitchFamily="18" charset="0"/>
              </a:rPr>
              <a:t>xlsx</a:t>
            </a:r>
            <a:endParaRPr lang="en-US" altLang="en-US" sz="2400" dirty="0">
              <a:solidFill>
                <a:prstClr val="black"/>
              </a:solidFill>
              <a:latin typeface="Times New Roman" panose="02020603050405020304" pitchFamily="18" charset="0"/>
              <a:cs typeface="Times New Roman" panose="02020603050405020304" pitchFamily="18" charset="0"/>
            </a:endParaRPr>
          </a:p>
          <a:p>
            <a:pPr marL="514350" indent="-514350">
              <a:buFontTx/>
              <a:buChar char="-"/>
            </a:pPr>
            <a:r>
              <a:rPr lang="en-US" altLang="en-US" sz="2400" dirty="0">
                <a:solidFill>
                  <a:prstClr val="black"/>
                </a:solidFill>
                <a:latin typeface="Times New Roman" panose="02020603050405020304" pitchFamily="18" charset="0"/>
                <a:cs typeface="Times New Roman" panose="02020603050405020304" pitchFamily="18" charset="0"/>
              </a:rPr>
              <a:t>File </a:t>
            </a:r>
            <a:r>
              <a:rPr lang="en-US" altLang="en-US" sz="2400" dirty="0" err="1">
                <a:solidFill>
                  <a:prstClr val="black"/>
                </a:solidFill>
                <a:latin typeface="Times New Roman" panose="02020603050405020304" pitchFamily="18" charset="0"/>
                <a:cs typeface="Times New Roman" panose="02020603050405020304" pitchFamily="18" charset="0"/>
              </a:rPr>
              <a:t>đính</a:t>
            </a:r>
            <a:r>
              <a:rPr lang="en-US" altLang="en-US" sz="2400" dirty="0">
                <a:solidFill>
                  <a:prstClr val="black"/>
                </a:solidFill>
                <a:latin typeface="Times New Roman" panose="02020603050405020304" pitchFamily="18" charset="0"/>
                <a:cs typeface="Times New Roman" panose="02020603050405020304" pitchFamily="18" charset="0"/>
              </a:rPr>
              <a:t> </a:t>
            </a:r>
            <a:r>
              <a:rPr lang="en-US" altLang="en-US" sz="2400" dirty="0" err="1">
                <a:solidFill>
                  <a:prstClr val="black"/>
                </a:solidFill>
                <a:latin typeface="Times New Roman" panose="02020603050405020304" pitchFamily="18" charset="0"/>
                <a:cs typeface="Times New Roman" panose="02020603050405020304" pitchFamily="18" charset="0"/>
              </a:rPr>
              <a:t>kèm</a:t>
            </a:r>
            <a:r>
              <a:rPr lang="en-US" altLang="en-US" sz="2400" dirty="0">
                <a:solidFill>
                  <a:prstClr val="black"/>
                </a:solidFill>
                <a:latin typeface="Times New Roman" panose="02020603050405020304" pitchFamily="18" charset="0"/>
                <a:cs typeface="Times New Roman" panose="02020603050405020304" pitchFamily="18" charset="0"/>
              </a:rPr>
              <a:t> </a:t>
            </a:r>
            <a:r>
              <a:rPr lang="en-US" altLang="en-US" sz="2400" dirty="0" err="1">
                <a:solidFill>
                  <a:prstClr val="black"/>
                </a:solidFill>
                <a:latin typeface="Times New Roman" panose="02020603050405020304" pitchFamily="18" charset="0"/>
                <a:cs typeface="Times New Roman" panose="02020603050405020304" pitchFamily="18" charset="0"/>
              </a:rPr>
              <a:t>thuyết</a:t>
            </a:r>
            <a:r>
              <a:rPr lang="en-US" altLang="en-US" sz="2400" dirty="0">
                <a:solidFill>
                  <a:prstClr val="black"/>
                </a:solidFill>
                <a:latin typeface="Times New Roman" panose="02020603050405020304" pitchFamily="18" charset="0"/>
                <a:cs typeface="Times New Roman" panose="02020603050405020304" pitchFamily="18" charset="0"/>
              </a:rPr>
              <a:t> minh: </a:t>
            </a:r>
            <a:r>
              <a:rPr lang="en-US" altLang="en-US" sz="2400" dirty="0" err="1">
                <a:solidFill>
                  <a:prstClr val="black"/>
                </a:solidFill>
                <a:latin typeface="Times New Roman" panose="02020603050405020304" pitchFamily="18" charset="0"/>
                <a:cs typeface="Times New Roman" panose="02020603050405020304" pitchFamily="18" charset="0"/>
              </a:rPr>
              <a:t>các</a:t>
            </a:r>
            <a:r>
              <a:rPr lang="en-US" altLang="en-US" sz="2400" dirty="0">
                <a:solidFill>
                  <a:prstClr val="black"/>
                </a:solidFill>
                <a:latin typeface="Times New Roman" panose="02020603050405020304" pitchFamily="18" charset="0"/>
                <a:cs typeface="Times New Roman" panose="02020603050405020304" pitchFamily="18" charset="0"/>
              </a:rPr>
              <a:t> </a:t>
            </a:r>
            <a:r>
              <a:rPr lang="en-US" altLang="en-US" sz="2400" dirty="0" err="1">
                <a:solidFill>
                  <a:prstClr val="black"/>
                </a:solidFill>
                <a:latin typeface="Times New Roman" panose="02020603050405020304" pitchFamily="18" charset="0"/>
                <a:cs typeface="Times New Roman" panose="02020603050405020304" pitchFamily="18" charset="0"/>
              </a:rPr>
              <a:t>dạng</a:t>
            </a:r>
            <a:r>
              <a:rPr lang="en-US" altLang="en-US" sz="2400" dirty="0">
                <a:solidFill>
                  <a:prstClr val="black"/>
                </a:solidFill>
                <a:latin typeface="Times New Roman" panose="02020603050405020304" pitchFamily="18" charset="0"/>
                <a:cs typeface="Times New Roman" panose="02020603050405020304" pitchFamily="18" charset="0"/>
              </a:rPr>
              <a:t> file</a:t>
            </a:r>
          </a:p>
          <a:p>
            <a:pPr marL="514350" indent="-514350">
              <a:buFont typeface="Arial" pitchFamily="34" charset="0"/>
              <a:buNone/>
            </a:pPr>
            <a:endParaRPr lang="en-US" altLang="en-US" sz="2800" b="1" i="1" dirty="0">
              <a:solidFill>
                <a:prstClr val="black"/>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744445091"/>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 name="Picture 9"/>
          <p:cNvPicPr>
            <a:picLocks noChangeAspect="1" noChangeArrowheads="1"/>
          </p:cNvPicPr>
          <p:nvPr/>
        </p:nvPicPr>
        <p:blipFill rotWithShape="1">
          <a:blip r:embed="rId2" cstate="print">
            <a:duotone>
              <a:schemeClr val="accent1">
                <a:shade val="45000"/>
                <a:satMod val="135000"/>
              </a:schemeClr>
              <a:prstClr val="white"/>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rcRect l="20774" r="8544"/>
          <a:stretch/>
        </p:blipFill>
        <p:spPr bwMode="gray">
          <a:xfrm>
            <a:off x="2209" y="44624"/>
            <a:ext cx="9906000" cy="7104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4" name="직사각형 53"/>
          <p:cNvSpPr/>
          <p:nvPr/>
        </p:nvSpPr>
        <p:spPr>
          <a:xfrm flipV="1">
            <a:off x="-2209" y="-7621"/>
            <a:ext cx="9908209" cy="4571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prstClr val="white"/>
              </a:solidFill>
              <a:latin typeface="Times New Roman" panose="02020603050405020304" pitchFamily="18" charset="0"/>
              <a:cs typeface="Times New Roman" panose="02020603050405020304" pitchFamily="18" charset="0"/>
            </a:endParaRPr>
          </a:p>
        </p:txBody>
      </p:sp>
      <p:sp>
        <p:nvSpPr>
          <p:cNvPr id="7" name="TextBox 34"/>
          <p:cNvSpPr txBox="1">
            <a:spLocks noChangeArrowheads="1"/>
          </p:cNvSpPr>
          <p:nvPr/>
        </p:nvSpPr>
        <p:spPr bwMode="auto">
          <a:xfrm>
            <a:off x="200472" y="240903"/>
            <a:ext cx="9833244" cy="307777"/>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en-US" sz="2000" b="1" dirty="0">
                <a:solidFill>
                  <a:prstClr val="white"/>
                </a:solidFill>
                <a:latin typeface="Times New Roman" pitchFamily="18" charset="0"/>
                <a:ea typeface="Gill Sans" charset="0"/>
                <a:cs typeface="Times New Roman" pitchFamily="18" charset="0"/>
                <a:sym typeface="Gill Sans" charset="0"/>
              </a:rPr>
              <a:t>2.2. </a:t>
            </a:r>
            <a:r>
              <a:rPr lang="en-US" altLang="en-US" sz="2000" b="1" dirty="0" err="1">
                <a:solidFill>
                  <a:prstClr val="white"/>
                </a:solidFill>
                <a:latin typeface="Times New Roman" pitchFamily="18" charset="0"/>
                <a:ea typeface="Gill Sans" charset="0"/>
                <a:cs typeface="Times New Roman" pitchFamily="18" charset="0"/>
                <a:sym typeface="Gill Sans" charset="0"/>
              </a:rPr>
              <a:t>Quy</a:t>
            </a:r>
            <a:r>
              <a:rPr lang="en-US" altLang="en-US" sz="2000" b="1" dirty="0">
                <a:solidFill>
                  <a:prstClr val="white"/>
                </a:solidFill>
                <a:latin typeface="Times New Roman" pitchFamily="18" charset="0"/>
                <a:ea typeface="Gill Sans" charset="0"/>
                <a:cs typeface="Times New Roman" pitchFamily="18" charset="0"/>
                <a:sym typeface="Gill Sans" charset="0"/>
              </a:rPr>
              <a:t> </a:t>
            </a:r>
            <a:r>
              <a:rPr lang="en-US" altLang="en-US" sz="2000" b="1" dirty="0" err="1">
                <a:solidFill>
                  <a:prstClr val="white"/>
                </a:solidFill>
                <a:latin typeface="Times New Roman" pitchFamily="18" charset="0"/>
                <a:ea typeface="Gill Sans" charset="0"/>
                <a:cs typeface="Times New Roman" pitchFamily="18" charset="0"/>
                <a:sym typeface="Gill Sans" charset="0"/>
              </a:rPr>
              <a:t>định</a:t>
            </a:r>
            <a:r>
              <a:rPr lang="en-US" altLang="en-US" sz="2000" b="1" dirty="0">
                <a:solidFill>
                  <a:prstClr val="white"/>
                </a:solidFill>
                <a:latin typeface="Times New Roman" pitchFamily="18" charset="0"/>
                <a:ea typeface="Gill Sans" charset="0"/>
                <a:cs typeface="Times New Roman" pitchFamily="18" charset="0"/>
                <a:sym typeface="Gill Sans" charset="0"/>
              </a:rPr>
              <a:t> </a:t>
            </a:r>
            <a:r>
              <a:rPr lang="en-US" altLang="en-US" sz="2000" b="1" dirty="0" err="1">
                <a:solidFill>
                  <a:prstClr val="white"/>
                </a:solidFill>
                <a:latin typeface="Times New Roman" pitchFamily="18" charset="0"/>
                <a:ea typeface="Gill Sans" charset="0"/>
                <a:cs typeface="Times New Roman" pitchFamily="18" charset="0"/>
                <a:sym typeface="Gill Sans" charset="0"/>
              </a:rPr>
              <a:t>về</a:t>
            </a:r>
            <a:r>
              <a:rPr lang="en-US" altLang="en-US" sz="2000" b="1" dirty="0">
                <a:solidFill>
                  <a:prstClr val="white"/>
                </a:solidFill>
                <a:latin typeface="Times New Roman" pitchFamily="18" charset="0"/>
                <a:ea typeface="Gill Sans" charset="0"/>
                <a:cs typeface="Times New Roman" pitchFamily="18" charset="0"/>
                <a:sym typeface="Gill Sans" charset="0"/>
              </a:rPr>
              <a:t> </a:t>
            </a:r>
            <a:r>
              <a:rPr lang="en-US" altLang="en-US" sz="2000" b="1" dirty="0" err="1">
                <a:solidFill>
                  <a:prstClr val="white"/>
                </a:solidFill>
                <a:latin typeface="Times New Roman" pitchFamily="18" charset="0"/>
                <a:ea typeface="Gill Sans" charset="0"/>
                <a:cs typeface="Times New Roman" pitchFamily="18" charset="0"/>
                <a:sym typeface="Gill Sans" charset="0"/>
              </a:rPr>
              <a:t>tên</a:t>
            </a:r>
            <a:r>
              <a:rPr lang="en-US" altLang="en-US" sz="2000" b="1" dirty="0">
                <a:solidFill>
                  <a:prstClr val="white"/>
                </a:solidFill>
                <a:latin typeface="Times New Roman" pitchFamily="18" charset="0"/>
                <a:ea typeface="Gill Sans" charset="0"/>
                <a:cs typeface="Times New Roman" pitchFamily="18" charset="0"/>
                <a:sym typeface="Gill Sans" charset="0"/>
              </a:rPr>
              <a:t> file </a:t>
            </a:r>
            <a:r>
              <a:rPr lang="en-US" altLang="en-US" sz="2000" b="1" dirty="0" err="1">
                <a:solidFill>
                  <a:prstClr val="white"/>
                </a:solidFill>
                <a:latin typeface="Times New Roman" pitchFamily="18" charset="0"/>
                <a:ea typeface="Gill Sans" charset="0"/>
                <a:cs typeface="Times New Roman" pitchFamily="18" charset="0"/>
                <a:sym typeface="Gill Sans" charset="0"/>
              </a:rPr>
              <a:t>báo</a:t>
            </a:r>
            <a:r>
              <a:rPr lang="en-US" altLang="en-US" sz="2000" b="1" dirty="0">
                <a:solidFill>
                  <a:prstClr val="white"/>
                </a:solidFill>
                <a:latin typeface="Times New Roman" pitchFamily="18" charset="0"/>
                <a:ea typeface="Gill Sans" charset="0"/>
                <a:cs typeface="Times New Roman" pitchFamily="18" charset="0"/>
                <a:sym typeface="Gill Sans" charset="0"/>
              </a:rPr>
              <a:t> </a:t>
            </a:r>
            <a:r>
              <a:rPr lang="en-US" altLang="en-US" sz="2000" b="1" dirty="0" err="1">
                <a:solidFill>
                  <a:prstClr val="white"/>
                </a:solidFill>
                <a:latin typeface="Times New Roman" pitchFamily="18" charset="0"/>
                <a:ea typeface="Gill Sans" charset="0"/>
                <a:cs typeface="Times New Roman" pitchFamily="18" charset="0"/>
                <a:sym typeface="Gill Sans" charset="0"/>
              </a:rPr>
              <a:t>cáo</a:t>
            </a:r>
            <a:endParaRPr lang="ko-KR" altLang="en-US"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sp>
        <p:nvSpPr>
          <p:cNvPr id="5" name="Content Placeholder 2"/>
          <p:cNvSpPr txBox="1">
            <a:spLocks/>
          </p:cNvSpPr>
          <p:nvPr/>
        </p:nvSpPr>
        <p:spPr>
          <a:xfrm>
            <a:off x="560512" y="744959"/>
            <a:ext cx="8929688" cy="5357813"/>
          </a:xfrm>
        </p:spPr>
        <p:txBody>
          <a:bodyP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514350" indent="-514350">
              <a:buFont typeface="Arial" pitchFamily="34" charset="0"/>
              <a:buNone/>
            </a:pPr>
            <a:r>
              <a:rPr lang="en-US" altLang="en-US" sz="2400" kern="0" dirty="0" err="1">
                <a:solidFill>
                  <a:srgbClr val="015294"/>
                </a:solidFill>
                <a:latin typeface="Times New Roman" pitchFamily="18" charset="0"/>
                <a:cs typeface="Times New Roman" pitchFamily="18" charset="0"/>
              </a:rPr>
              <a:t>Ví</a:t>
            </a:r>
            <a:r>
              <a:rPr lang="en-US" altLang="en-US" sz="2400" kern="0" dirty="0">
                <a:solidFill>
                  <a:srgbClr val="015294"/>
                </a:solidFill>
                <a:latin typeface="Times New Roman" pitchFamily="18" charset="0"/>
                <a:cs typeface="Times New Roman" pitchFamily="18" charset="0"/>
              </a:rPr>
              <a:t> </a:t>
            </a:r>
            <a:r>
              <a:rPr lang="en-US" altLang="en-US" sz="2400" kern="0" dirty="0" err="1">
                <a:solidFill>
                  <a:srgbClr val="015294"/>
                </a:solidFill>
                <a:latin typeface="Times New Roman" pitchFamily="18" charset="0"/>
                <a:cs typeface="Times New Roman" pitchFamily="18" charset="0"/>
              </a:rPr>
              <a:t>dụ</a:t>
            </a:r>
            <a:r>
              <a:rPr lang="en-US" altLang="en-US" sz="2400" kern="0" dirty="0">
                <a:solidFill>
                  <a:srgbClr val="015294"/>
                </a:solidFill>
                <a:latin typeface="Times New Roman" pitchFamily="18" charset="0"/>
                <a:cs typeface="Times New Roman" pitchFamily="18" charset="0"/>
              </a:rPr>
              <a:t> </a:t>
            </a:r>
            <a:r>
              <a:rPr lang="en-US" altLang="en-US" sz="2400" kern="0" dirty="0" err="1">
                <a:solidFill>
                  <a:srgbClr val="015294"/>
                </a:solidFill>
                <a:latin typeface="Times New Roman" pitchFamily="18" charset="0"/>
                <a:cs typeface="Times New Roman" pitchFamily="18" charset="0"/>
              </a:rPr>
              <a:t>về</a:t>
            </a:r>
            <a:r>
              <a:rPr lang="en-US" altLang="en-US" sz="2400" kern="0" dirty="0">
                <a:solidFill>
                  <a:srgbClr val="015294"/>
                </a:solidFill>
                <a:latin typeface="Times New Roman" pitchFamily="18" charset="0"/>
                <a:cs typeface="Times New Roman" pitchFamily="18" charset="0"/>
              </a:rPr>
              <a:t> </a:t>
            </a:r>
            <a:r>
              <a:rPr lang="en-US" altLang="en-US" sz="2400" kern="0" dirty="0" err="1">
                <a:solidFill>
                  <a:srgbClr val="015294"/>
                </a:solidFill>
                <a:latin typeface="Times New Roman" pitchFamily="18" charset="0"/>
                <a:cs typeface="Times New Roman" pitchFamily="18" charset="0"/>
              </a:rPr>
              <a:t>tên</a:t>
            </a:r>
            <a:r>
              <a:rPr lang="en-US" altLang="en-US" sz="2400" kern="0" dirty="0">
                <a:solidFill>
                  <a:srgbClr val="015294"/>
                </a:solidFill>
                <a:latin typeface="Times New Roman" pitchFamily="18" charset="0"/>
                <a:cs typeface="Times New Roman" pitchFamily="18" charset="0"/>
              </a:rPr>
              <a:t> file (1):</a:t>
            </a:r>
          </a:p>
          <a:p>
            <a:pPr marL="514350" indent="-514350">
              <a:buFontTx/>
              <a:buChar char="-"/>
            </a:pPr>
            <a:r>
              <a:rPr lang="en-US" altLang="en-US" sz="2400" kern="0" dirty="0" err="1">
                <a:solidFill>
                  <a:srgbClr val="015294"/>
                </a:solidFill>
                <a:latin typeface="Times New Roman" pitchFamily="18" charset="0"/>
                <a:cs typeface="Times New Roman" pitchFamily="18" charset="0"/>
              </a:rPr>
              <a:t>Thông</a:t>
            </a:r>
            <a:r>
              <a:rPr lang="en-US" altLang="en-US" sz="2400" kern="0" dirty="0">
                <a:solidFill>
                  <a:srgbClr val="015294"/>
                </a:solidFill>
                <a:latin typeface="Times New Roman" pitchFamily="18" charset="0"/>
                <a:cs typeface="Times New Roman" pitchFamily="18" charset="0"/>
              </a:rPr>
              <a:t> tin </a:t>
            </a:r>
            <a:r>
              <a:rPr lang="en-US" altLang="en-US" sz="2400" kern="0" dirty="0" err="1">
                <a:solidFill>
                  <a:srgbClr val="015294"/>
                </a:solidFill>
                <a:latin typeface="Times New Roman" pitchFamily="18" charset="0"/>
                <a:cs typeface="Times New Roman" pitchFamily="18" charset="0"/>
              </a:rPr>
              <a:t>chung</a:t>
            </a:r>
            <a:endParaRPr lang="en-US" altLang="en-US" sz="2400" kern="0" dirty="0">
              <a:solidFill>
                <a:srgbClr val="015294"/>
              </a:solidFill>
              <a:latin typeface="Times New Roman" pitchFamily="18" charset="0"/>
              <a:cs typeface="Times New Roman" pitchFamily="18" charset="0"/>
            </a:endParaRPr>
          </a:p>
          <a:p>
            <a:pPr marL="514350" indent="-514350" algn="just" latinLnBrk="0">
              <a:lnSpc>
                <a:spcPct val="115000"/>
              </a:lnSpc>
              <a:spcBef>
                <a:spcPts val="0"/>
              </a:spcBef>
              <a:defRPr/>
            </a:pPr>
            <a:r>
              <a:rPr lang="en-US" altLang="en-US" sz="2400" kern="0" dirty="0" err="1">
                <a:solidFill>
                  <a:prstClr val="black"/>
                </a:solidFill>
                <a:latin typeface="Times New Roman" pitchFamily="18" charset="0"/>
                <a:cs typeface="Times New Roman" pitchFamily="18" charset="0"/>
              </a:rPr>
              <a:t>Mã</a:t>
            </a:r>
            <a:r>
              <a:rPr lang="en-US" altLang="en-US" sz="2400" kern="0" dirty="0">
                <a:solidFill>
                  <a:prstClr val="black"/>
                </a:solidFill>
                <a:latin typeface="Times New Roman" pitchFamily="18" charset="0"/>
                <a:cs typeface="Times New Roman" pitchFamily="18" charset="0"/>
              </a:rPr>
              <a:t> </a:t>
            </a:r>
            <a:r>
              <a:rPr lang="en-US" altLang="en-US" sz="2400" kern="0" dirty="0" err="1">
                <a:solidFill>
                  <a:prstClr val="black"/>
                </a:solidFill>
                <a:latin typeface="Times New Roman" pitchFamily="18" charset="0"/>
                <a:cs typeface="Times New Roman" pitchFamily="18" charset="0"/>
              </a:rPr>
              <a:t>định</a:t>
            </a:r>
            <a:r>
              <a:rPr lang="en-US" altLang="en-US" sz="2400" kern="0" dirty="0">
                <a:solidFill>
                  <a:prstClr val="black"/>
                </a:solidFill>
                <a:latin typeface="Times New Roman" pitchFamily="18" charset="0"/>
                <a:cs typeface="Times New Roman" pitchFamily="18" charset="0"/>
              </a:rPr>
              <a:t> </a:t>
            </a:r>
            <a:r>
              <a:rPr lang="en-US" altLang="en-US" sz="2400" kern="0" dirty="0" err="1">
                <a:solidFill>
                  <a:prstClr val="black"/>
                </a:solidFill>
                <a:latin typeface="Times New Roman" pitchFamily="18" charset="0"/>
                <a:cs typeface="Times New Roman" pitchFamily="18" charset="0"/>
              </a:rPr>
              <a:t>danh</a:t>
            </a:r>
            <a:r>
              <a:rPr lang="en-US" altLang="en-US" sz="2400" kern="0" dirty="0">
                <a:solidFill>
                  <a:prstClr val="black"/>
                </a:solidFill>
                <a:latin typeface="Times New Roman" pitchFamily="18" charset="0"/>
                <a:cs typeface="Times New Roman" pitchFamily="18" charset="0"/>
              </a:rPr>
              <a:t> </a:t>
            </a:r>
            <a:r>
              <a:rPr lang="en-US" altLang="en-US" sz="2400" kern="0" dirty="0" err="1">
                <a:solidFill>
                  <a:prstClr val="black"/>
                </a:solidFill>
                <a:latin typeface="Times New Roman" pitchFamily="18" charset="0"/>
                <a:cs typeface="Times New Roman" pitchFamily="18" charset="0"/>
              </a:rPr>
              <a:t>báo</a:t>
            </a:r>
            <a:r>
              <a:rPr lang="en-US" altLang="en-US" sz="2400" kern="0" dirty="0">
                <a:solidFill>
                  <a:prstClr val="black"/>
                </a:solidFill>
                <a:latin typeface="Times New Roman" pitchFamily="18" charset="0"/>
                <a:cs typeface="Times New Roman" pitchFamily="18" charset="0"/>
              </a:rPr>
              <a:t> </a:t>
            </a:r>
            <a:r>
              <a:rPr lang="en-US" altLang="en-US" sz="2400" kern="0" dirty="0" err="1">
                <a:solidFill>
                  <a:prstClr val="black"/>
                </a:solidFill>
                <a:latin typeface="Times New Roman" pitchFamily="18" charset="0"/>
                <a:cs typeface="Times New Roman" pitchFamily="18" charset="0"/>
              </a:rPr>
              <a:t>cáo</a:t>
            </a:r>
            <a:r>
              <a:rPr lang="en-US" altLang="en-US" sz="2400" kern="0" dirty="0">
                <a:solidFill>
                  <a:prstClr val="black"/>
                </a:solidFill>
                <a:latin typeface="Times New Roman" pitchFamily="18" charset="0"/>
                <a:cs typeface="Times New Roman" pitchFamily="18" charset="0"/>
              </a:rPr>
              <a:t>:  A00014 </a:t>
            </a:r>
          </a:p>
          <a:p>
            <a:pPr marL="514350" indent="-514350" algn="just" latinLnBrk="0">
              <a:lnSpc>
                <a:spcPct val="115000"/>
              </a:lnSpc>
              <a:spcBef>
                <a:spcPts val="0"/>
              </a:spcBef>
              <a:defRPr/>
            </a:pPr>
            <a:r>
              <a:rPr lang="en-US" altLang="en-US" sz="2400" kern="0" dirty="0" err="1">
                <a:solidFill>
                  <a:prstClr val="black"/>
                </a:solidFill>
                <a:latin typeface="Times New Roman" pitchFamily="18" charset="0"/>
                <a:cs typeface="Times New Roman" pitchFamily="18" charset="0"/>
              </a:rPr>
              <a:t>Mã</a:t>
            </a:r>
            <a:r>
              <a:rPr lang="en-US" altLang="en-US" sz="2400" kern="0" dirty="0">
                <a:solidFill>
                  <a:prstClr val="black"/>
                </a:solidFill>
                <a:latin typeface="Times New Roman" pitchFamily="18" charset="0"/>
                <a:cs typeface="Times New Roman" pitchFamily="18" charset="0"/>
              </a:rPr>
              <a:t> </a:t>
            </a:r>
            <a:r>
              <a:rPr lang="en-US" altLang="en-US" sz="2400" kern="0" dirty="0" err="1">
                <a:solidFill>
                  <a:prstClr val="black"/>
                </a:solidFill>
                <a:latin typeface="Times New Roman" pitchFamily="18" charset="0"/>
                <a:cs typeface="Times New Roman" pitchFamily="18" charset="0"/>
              </a:rPr>
              <a:t>của</a:t>
            </a:r>
            <a:r>
              <a:rPr lang="en-US" altLang="en-US" sz="2400" kern="0" dirty="0">
                <a:solidFill>
                  <a:prstClr val="black"/>
                </a:solidFill>
                <a:latin typeface="Times New Roman" pitchFamily="18" charset="0"/>
                <a:cs typeface="Times New Roman" pitchFamily="18" charset="0"/>
              </a:rPr>
              <a:t> </a:t>
            </a:r>
            <a:r>
              <a:rPr lang="en-US" altLang="en-US" sz="2400" kern="0" dirty="0" err="1">
                <a:solidFill>
                  <a:prstClr val="black"/>
                </a:solidFill>
                <a:latin typeface="Times New Roman" pitchFamily="18" charset="0"/>
                <a:cs typeface="Times New Roman" pitchFamily="18" charset="0"/>
              </a:rPr>
              <a:t>đơn</a:t>
            </a:r>
            <a:r>
              <a:rPr lang="en-US" altLang="en-US" sz="2400" kern="0" dirty="0">
                <a:solidFill>
                  <a:prstClr val="black"/>
                </a:solidFill>
                <a:latin typeface="Times New Roman" pitchFamily="18" charset="0"/>
                <a:cs typeface="Times New Roman" pitchFamily="18" charset="0"/>
              </a:rPr>
              <a:t> </a:t>
            </a:r>
            <a:r>
              <a:rPr lang="en-US" altLang="en-US" sz="2400" kern="0" dirty="0" err="1">
                <a:solidFill>
                  <a:prstClr val="black"/>
                </a:solidFill>
                <a:latin typeface="Times New Roman" pitchFamily="18" charset="0"/>
                <a:cs typeface="Times New Roman" pitchFamily="18" charset="0"/>
              </a:rPr>
              <a:t>vị</a:t>
            </a:r>
            <a:r>
              <a:rPr lang="en-US" altLang="en-US" sz="2400" kern="0" dirty="0">
                <a:solidFill>
                  <a:prstClr val="black"/>
                </a:solidFill>
                <a:latin typeface="Times New Roman" pitchFamily="18" charset="0"/>
                <a:cs typeface="Times New Roman" pitchFamily="18" charset="0"/>
              </a:rPr>
              <a:t> </a:t>
            </a:r>
            <a:r>
              <a:rPr lang="en-US" altLang="en-US" sz="2400" kern="0" dirty="0" err="1">
                <a:solidFill>
                  <a:prstClr val="black"/>
                </a:solidFill>
                <a:latin typeface="Times New Roman" pitchFamily="18" charset="0"/>
                <a:cs typeface="Times New Roman" pitchFamily="18" charset="0"/>
              </a:rPr>
              <a:t>phát</a:t>
            </a:r>
            <a:r>
              <a:rPr lang="en-US" altLang="en-US" sz="2400" kern="0" dirty="0">
                <a:solidFill>
                  <a:prstClr val="black"/>
                </a:solidFill>
                <a:latin typeface="Times New Roman" pitchFamily="18" charset="0"/>
                <a:cs typeface="Times New Roman" pitchFamily="18" charset="0"/>
              </a:rPr>
              <a:t> </a:t>
            </a:r>
            <a:r>
              <a:rPr lang="en-US" altLang="en-US" sz="2400" kern="0" dirty="0" err="1">
                <a:solidFill>
                  <a:prstClr val="black"/>
                </a:solidFill>
                <a:latin typeface="Times New Roman" pitchFamily="18" charset="0"/>
                <a:cs typeface="Times New Roman" pitchFamily="18" charset="0"/>
              </a:rPr>
              <a:t>sinh</a:t>
            </a:r>
            <a:r>
              <a:rPr lang="en-US" altLang="en-US" sz="2400" kern="0" dirty="0">
                <a:solidFill>
                  <a:prstClr val="black"/>
                </a:solidFill>
                <a:latin typeface="Times New Roman" pitchFamily="18" charset="0"/>
                <a:cs typeface="Times New Roman" pitchFamily="18" charset="0"/>
              </a:rPr>
              <a:t> </a:t>
            </a:r>
            <a:r>
              <a:rPr lang="en-US" altLang="en-US" sz="2400" kern="0" dirty="0" err="1">
                <a:solidFill>
                  <a:prstClr val="black"/>
                </a:solidFill>
                <a:latin typeface="Times New Roman" pitchFamily="18" charset="0"/>
                <a:cs typeface="Times New Roman" pitchFamily="18" charset="0"/>
              </a:rPr>
              <a:t>dữ</a:t>
            </a:r>
            <a:r>
              <a:rPr lang="en-US" altLang="en-US" sz="2400" kern="0" dirty="0">
                <a:solidFill>
                  <a:prstClr val="black"/>
                </a:solidFill>
                <a:latin typeface="Times New Roman" pitchFamily="18" charset="0"/>
                <a:cs typeface="Times New Roman" pitchFamily="18" charset="0"/>
              </a:rPr>
              <a:t> </a:t>
            </a:r>
            <a:r>
              <a:rPr lang="en-US" altLang="en-US" sz="2400" kern="0" dirty="0" err="1">
                <a:solidFill>
                  <a:prstClr val="black"/>
                </a:solidFill>
                <a:latin typeface="Times New Roman" pitchFamily="18" charset="0"/>
                <a:cs typeface="Times New Roman" pitchFamily="18" charset="0"/>
              </a:rPr>
              <a:t>liệu</a:t>
            </a:r>
            <a:r>
              <a:rPr lang="en-US" altLang="en-US" sz="2400" kern="0" dirty="0">
                <a:solidFill>
                  <a:prstClr val="black"/>
                </a:solidFill>
                <a:latin typeface="Times New Roman" pitchFamily="18" charset="0"/>
                <a:cs typeface="Times New Roman" pitchFamily="18" charset="0"/>
              </a:rPr>
              <a:t>: 01203001, 01203003</a:t>
            </a:r>
          </a:p>
          <a:p>
            <a:pPr marL="514350" indent="-514350" algn="just" latinLnBrk="0">
              <a:lnSpc>
                <a:spcPct val="115000"/>
              </a:lnSpc>
              <a:spcBef>
                <a:spcPts val="0"/>
              </a:spcBef>
              <a:defRPr/>
            </a:pPr>
            <a:r>
              <a:rPr lang="en-US" altLang="en-US" sz="2400" kern="0" dirty="0" err="1">
                <a:solidFill>
                  <a:prstClr val="black"/>
                </a:solidFill>
                <a:latin typeface="Times New Roman" pitchFamily="18" charset="0"/>
                <a:cs typeface="Times New Roman" pitchFamily="18" charset="0"/>
              </a:rPr>
              <a:t>Mã</a:t>
            </a:r>
            <a:r>
              <a:rPr lang="en-US" altLang="en-US" sz="2400" kern="0" dirty="0">
                <a:solidFill>
                  <a:prstClr val="black"/>
                </a:solidFill>
                <a:latin typeface="Times New Roman" pitchFamily="18" charset="0"/>
                <a:cs typeface="Times New Roman" pitchFamily="18" charset="0"/>
              </a:rPr>
              <a:t> </a:t>
            </a:r>
            <a:r>
              <a:rPr lang="en-US" altLang="en-US" sz="2400" kern="0" dirty="0" err="1">
                <a:solidFill>
                  <a:prstClr val="black"/>
                </a:solidFill>
                <a:latin typeface="Times New Roman" pitchFamily="18" charset="0"/>
                <a:cs typeface="Times New Roman" pitchFamily="18" charset="0"/>
              </a:rPr>
              <a:t>của</a:t>
            </a:r>
            <a:r>
              <a:rPr lang="en-US" altLang="en-US" sz="2400" kern="0" dirty="0">
                <a:solidFill>
                  <a:prstClr val="black"/>
                </a:solidFill>
                <a:latin typeface="Times New Roman" pitchFamily="18" charset="0"/>
                <a:cs typeface="Times New Roman" pitchFamily="18" charset="0"/>
              </a:rPr>
              <a:t> </a:t>
            </a:r>
            <a:r>
              <a:rPr lang="en-US" altLang="en-US" sz="2400" kern="0" dirty="0" err="1">
                <a:solidFill>
                  <a:prstClr val="black"/>
                </a:solidFill>
                <a:latin typeface="Times New Roman" pitchFamily="18" charset="0"/>
                <a:cs typeface="Times New Roman" pitchFamily="18" charset="0"/>
              </a:rPr>
              <a:t>đơn</a:t>
            </a:r>
            <a:r>
              <a:rPr lang="en-US" altLang="en-US" sz="2400" kern="0" dirty="0">
                <a:solidFill>
                  <a:prstClr val="black"/>
                </a:solidFill>
                <a:latin typeface="Times New Roman" pitchFamily="18" charset="0"/>
                <a:cs typeface="Times New Roman" pitchFamily="18" charset="0"/>
              </a:rPr>
              <a:t> </a:t>
            </a:r>
            <a:r>
              <a:rPr lang="en-US" altLang="en-US" sz="2400" kern="0" dirty="0" err="1">
                <a:solidFill>
                  <a:prstClr val="black"/>
                </a:solidFill>
                <a:latin typeface="Times New Roman" pitchFamily="18" charset="0"/>
                <a:cs typeface="Times New Roman" pitchFamily="18" charset="0"/>
              </a:rPr>
              <a:t>vị</a:t>
            </a:r>
            <a:r>
              <a:rPr lang="en-US" altLang="en-US" sz="2400" kern="0" dirty="0">
                <a:solidFill>
                  <a:prstClr val="black"/>
                </a:solidFill>
                <a:latin typeface="Times New Roman" pitchFamily="18" charset="0"/>
                <a:cs typeface="Times New Roman" pitchFamily="18" charset="0"/>
              </a:rPr>
              <a:t> </a:t>
            </a:r>
            <a:r>
              <a:rPr lang="en-US" altLang="en-US" sz="2400" kern="0" dirty="0" err="1">
                <a:solidFill>
                  <a:prstClr val="black"/>
                </a:solidFill>
                <a:latin typeface="Times New Roman" pitchFamily="18" charset="0"/>
                <a:cs typeface="Times New Roman" pitchFamily="18" charset="0"/>
              </a:rPr>
              <a:t>gửi</a:t>
            </a:r>
            <a:r>
              <a:rPr lang="en-US" altLang="en-US" sz="2400" kern="0" dirty="0">
                <a:solidFill>
                  <a:prstClr val="black"/>
                </a:solidFill>
                <a:latin typeface="Times New Roman" pitchFamily="18" charset="0"/>
                <a:cs typeface="Times New Roman" pitchFamily="18" charset="0"/>
              </a:rPr>
              <a:t> </a:t>
            </a:r>
            <a:r>
              <a:rPr lang="en-US" altLang="en-US" sz="2400" kern="0" dirty="0" err="1">
                <a:solidFill>
                  <a:prstClr val="black"/>
                </a:solidFill>
                <a:latin typeface="Times New Roman" pitchFamily="18" charset="0"/>
                <a:cs typeface="Times New Roman" pitchFamily="18" charset="0"/>
              </a:rPr>
              <a:t>báo</a:t>
            </a:r>
            <a:r>
              <a:rPr lang="en-US" altLang="en-US" sz="2400" kern="0" dirty="0">
                <a:solidFill>
                  <a:prstClr val="black"/>
                </a:solidFill>
                <a:latin typeface="Times New Roman" pitchFamily="18" charset="0"/>
                <a:cs typeface="Times New Roman" pitchFamily="18" charset="0"/>
              </a:rPr>
              <a:t> </a:t>
            </a:r>
            <a:r>
              <a:rPr lang="en-US" altLang="en-US" sz="2400" kern="0" dirty="0" err="1">
                <a:solidFill>
                  <a:prstClr val="black"/>
                </a:solidFill>
                <a:latin typeface="Times New Roman" pitchFamily="18" charset="0"/>
                <a:cs typeface="Times New Roman" pitchFamily="18" charset="0"/>
              </a:rPr>
              <a:t>cáo</a:t>
            </a:r>
            <a:r>
              <a:rPr lang="en-US" altLang="en-US" sz="2400" kern="0" dirty="0">
                <a:solidFill>
                  <a:prstClr val="black"/>
                </a:solidFill>
                <a:latin typeface="Times New Roman" pitchFamily="18" charset="0"/>
                <a:cs typeface="Times New Roman" pitchFamily="18" charset="0"/>
              </a:rPr>
              <a:t> : 01203001</a:t>
            </a:r>
          </a:p>
          <a:p>
            <a:pPr marL="514350" indent="-514350" algn="just" latinLnBrk="0">
              <a:lnSpc>
                <a:spcPct val="115000"/>
              </a:lnSpc>
              <a:spcBef>
                <a:spcPts val="0"/>
              </a:spcBef>
              <a:defRPr/>
            </a:pPr>
            <a:r>
              <a:rPr lang="en-US" altLang="en-US" sz="2400" kern="0" dirty="0" err="1">
                <a:solidFill>
                  <a:prstClr val="black"/>
                </a:solidFill>
                <a:latin typeface="Times New Roman" pitchFamily="18" charset="0"/>
                <a:cs typeface="Times New Roman" pitchFamily="18" charset="0"/>
              </a:rPr>
              <a:t>Ngày</a:t>
            </a:r>
            <a:r>
              <a:rPr lang="en-US" altLang="en-US" sz="2400" kern="0" dirty="0">
                <a:solidFill>
                  <a:prstClr val="black"/>
                </a:solidFill>
                <a:latin typeface="Times New Roman" pitchFamily="18" charset="0"/>
                <a:cs typeface="Times New Roman" pitchFamily="18" charset="0"/>
              </a:rPr>
              <a:t> </a:t>
            </a:r>
            <a:r>
              <a:rPr lang="en-US" altLang="en-US" sz="2400" kern="0" dirty="0" err="1">
                <a:solidFill>
                  <a:prstClr val="black"/>
                </a:solidFill>
                <a:latin typeface="Times New Roman" pitchFamily="18" charset="0"/>
                <a:cs typeface="Times New Roman" pitchFamily="18" charset="0"/>
              </a:rPr>
              <a:t>báo</a:t>
            </a:r>
            <a:r>
              <a:rPr lang="en-US" altLang="en-US" sz="2400" kern="0" dirty="0">
                <a:solidFill>
                  <a:prstClr val="black"/>
                </a:solidFill>
                <a:latin typeface="Times New Roman" pitchFamily="18" charset="0"/>
                <a:cs typeface="Times New Roman" pitchFamily="18" charset="0"/>
              </a:rPr>
              <a:t> </a:t>
            </a:r>
            <a:r>
              <a:rPr lang="en-US" altLang="en-US" sz="2400" kern="0" dirty="0" err="1">
                <a:solidFill>
                  <a:prstClr val="black"/>
                </a:solidFill>
                <a:latin typeface="Times New Roman" pitchFamily="18" charset="0"/>
                <a:cs typeface="Times New Roman" pitchFamily="18" charset="0"/>
              </a:rPr>
              <a:t>cáo</a:t>
            </a:r>
            <a:r>
              <a:rPr lang="en-US" altLang="en-US" sz="2400" kern="0" dirty="0">
                <a:solidFill>
                  <a:prstClr val="black"/>
                </a:solidFill>
                <a:latin typeface="Times New Roman" pitchFamily="18" charset="0"/>
                <a:cs typeface="Times New Roman" pitchFamily="18" charset="0"/>
              </a:rPr>
              <a:t>: 201512 </a:t>
            </a:r>
          </a:p>
          <a:p>
            <a:pPr>
              <a:buFontTx/>
              <a:buChar char="-"/>
            </a:pPr>
            <a:r>
              <a:rPr lang="en-US" altLang="en-US" sz="2400" kern="0" dirty="0" err="1">
                <a:solidFill>
                  <a:srgbClr val="015294"/>
                </a:solidFill>
                <a:latin typeface="Times New Roman" pitchFamily="18" charset="0"/>
                <a:cs typeface="Times New Roman" pitchFamily="18" charset="0"/>
              </a:rPr>
              <a:t>Tên</a:t>
            </a:r>
            <a:r>
              <a:rPr lang="en-US" altLang="en-US" sz="2400" kern="0" dirty="0">
                <a:solidFill>
                  <a:srgbClr val="015294"/>
                </a:solidFill>
                <a:latin typeface="Times New Roman" pitchFamily="18" charset="0"/>
                <a:cs typeface="Times New Roman" pitchFamily="18" charset="0"/>
              </a:rPr>
              <a:t> file</a:t>
            </a:r>
          </a:p>
          <a:p>
            <a:pPr marL="514350" indent="-514350" algn="just" latinLnBrk="0">
              <a:lnSpc>
                <a:spcPct val="115000"/>
              </a:lnSpc>
              <a:spcBef>
                <a:spcPts val="0"/>
              </a:spcBef>
              <a:defRPr/>
            </a:pPr>
            <a:r>
              <a:rPr lang="en-US" altLang="en-US" sz="2400" kern="0" dirty="0">
                <a:solidFill>
                  <a:prstClr val="black"/>
                </a:solidFill>
                <a:latin typeface="Times New Roman" pitchFamily="18" charset="0"/>
                <a:cs typeface="Times New Roman" pitchFamily="18" charset="0"/>
              </a:rPr>
              <a:t>File </a:t>
            </a:r>
            <a:r>
              <a:rPr lang="en-US" altLang="en-US" sz="2400" kern="0" dirty="0" err="1">
                <a:solidFill>
                  <a:prstClr val="black"/>
                </a:solidFill>
                <a:latin typeface="Times New Roman" pitchFamily="18" charset="0"/>
                <a:cs typeface="Times New Roman" pitchFamily="18" charset="0"/>
              </a:rPr>
              <a:t>Toàn</a:t>
            </a:r>
            <a:r>
              <a:rPr lang="en-US" altLang="en-US" sz="2400" kern="0" dirty="0">
                <a:solidFill>
                  <a:prstClr val="black"/>
                </a:solidFill>
                <a:latin typeface="Times New Roman" pitchFamily="18" charset="0"/>
                <a:cs typeface="Times New Roman" pitchFamily="18" charset="0"/>
              </a:rPr>
              <a:t> </a:t>
            </a:r>
            <a:r>
              <a:rPr lang="en-US" altLang="en-US" sz="2400" kern="0" dirty="0" err="1">
                <a:solidFill>
                  <a:prstClr val="black"/>
                </a:solidFill>
                <a:latin typeface="Times New Roman" pitchFamily="18" charset="0"/>
                <a:cs typeface="Times New Roman" pitchFamily="18" charset="0"/>
              </a:rPr>
              <a:t>hàng</a:t>
            </a:r>
            <a:endParaRPr lang="en-US" altLang="en-US" sz="2400" kern="0" dirty="0">
              <a:solidFill>
                <a:prstClr val="black"/>
              </a:solidFill>
              <a:latin typeface="Times New Roman" pitchFamily="18" charset="0"/>
              <a:cs typeface="Times New Roman" pitchFamily="18" charset="0"/>
            </a:endParaRPr>
          </a:p>
          <a:p>
            <a:pPr marL="514350" indent="-514350" algn="just" latinLnBrk="0">
              <a:lnSpc>
                <a:spcPct val="115000"/>
              </a:lnSpc>
              <a:spcBef>
                <a:spcPts val="0"/>
              </a:spcBef>
              <a:buFont typeface="Arial" pitchFamily="34" charset="0"/>
              <a:buNone/>
              <a:defRPr/>
            </a:pPr>
            <a:r>
              <a:rPr lang="en-US" altLang="en-US" sz="2400" kern="0">
                <a:solidFill>
                  <a:prstClr val="black"/>
                </a:solidFill>
                <a:latin typeface="Times New Roman" pitchFamily="18" charset="0"/>
                <a:cs typeface="Times New Roman" pitchFamily="18" charset="0"/>
              </a:rPr>
              <a:t>	</a:t>
            </a:r>
            <a:r>
              <a:rPr lang="en-US" altLang="en-US" sz="2400" kern="0" smtClean="0">
                <a:solidFill>
                  <a:prstClr val="black"/>
                </a:solidFill>
                <a:latin typeface="Times New Roman" pitchFamily="18" charset="0"/>
                <a:cs typeface="Times New Roman" pitchFamily="18" charset="0"/>
              </a:rPr>
              <a:t>A00014-01203001-01203001-201512-</a:t>
            </a:r>
            <a:r>
              <a:rPr lang="en-US" altLang="en-US" sz="2400" kern="0" smtClean="0">
                <a:solidFill>
                  <a:srgbClr val="FF0000"/>
                </a:solidFill>
                <a:latin typeface="Times New Roman" pitchFamily="18" charset="0"/>
                <a:cs typeface="Times New Roman" pitchFamily="18" charset="0"/>
              </a:rPr>
              <a:t>S</a:t>
            </a:r>
            <a:r>
              <a:rPr lang="en-US" altLang="en-US" sz="2400" kern="0" smtClean="0">
                <a:solidFill>
                  <a:prstClr val="black"/>
                </a:solidFill>
                <a:latin typeface="Times New Roman" pitchFamily="18" charset="0"/>
                <a:cs typeface="Times New Roman" pitchFamily="18" charset="0"/>
              </a:rPr>
              <a:t>T-</a:t>
            </a:r>
            <a:r>
              <a:rPr lang="en-US" altLang="en-US" sz="2400" kern="0" smtClean="0">
                <a:solidFill>
                  <a:srgbClr val="FF0000"/>
                </a:solidFill>
                <a:latin typeface="Times New Roman" pitchFamily="18" charset="0"/>
                <a:cs typeface="Times New Roman" pitchFamily="18" charset="0"/>
              </a:rPr>
              <a:t>M</a:t>
            </a:r>
            <a:r>
              <a:rPr lang="en-US" altLang="en-US" sz="2400" kern="0" smtClean="0">
                <a:solidFill>
                  <a:prstClr val="black"/>
                </a:solidFill>
                <a:latin typeface="Times New Roman" pitchFamily="18" charset="0"/>
                <a:cs typeface="Times New Roman" pitchFamily="18" charset="0"/>
              </a:rPr>
              <a:t>-01.xlsx</a:t>
            </a:r>
            <a:endParaRPr lang="en-US" altLang="en-US" sz="2400" kern="0" dirty="0">
              <a:solidFill>
                <a:prstClr val="black"/>
              </a:solidFill>
              <a:latin typeface="Times New Roman" pitchFamily="18" charset="0"/>
              <a:cs typeface="Times New Roman" pitchFamily="18" charset="0"/>
            </a:endParaRPr>
          </a:p>
          <a:p>
            <a:pPr marL="514350" indent="-514350" algn="just" latinLnBrk="0">
              <a:lnSpc>
                <a:spcPct val="115000"/>
              </a:lnSpc>
              <a:spcBef>
                <a:spcPts val="0"/>
              </a:spcBef>
              <a:defRPr/>
            </a:pPr>
            <a:r>
              <a:rPr lang="en-US" altLang="en-US" sz="2400" kern="0" dirty="0">
                <a:solidFill>
                  <a:prstClr val="black"/>
                </a:solidFill>
                <a:latin typeface="Times New Roman" pitchFamily="18" charset="0"/>
                <a:cs typeface="Times New Roman" pitchFamily="18" charset="0"/>
              </a:rPr>
              <a:t>File chi </a:t>
            </a:r>
            <a:r>
              <a:rPr lang="en-US" altLang="en-US" sz="2400" kern="0" dirty="0" err="1">
                <a:solidFill>
                  <a:prstClr val="black"/>
                </a:solidFill>
                <a:latin typeface="Times New Roman" pitchFamily="18" charset="0"/>
                <a:cs typeface="Times New Roman" pitchFamily="18" charset="0"/>
              </a:rPr>
              <a:t>nhánh</a:t>
            </a:r>
            <a:endParaRPr lang="en-US" altLang="en-US" sz="2400" kern="0" dirty="0">
              <a:solidFill>
                <a:prstClr val="black"/>
              </a:solidFill>
              <a:latin typeface="Times New Roman" pitchFamily="18" charset="0"/>
              <a:cs typeface="Times New Roman" pitchFamily="18" charset="0"/>
            </a:endParaRPr>
          </a:p>
          <a:p>
            <a:pPr marL="514350" indent="-514350" algn="just" latinLnBrk="0">
              <a:lnSpc>
                <a:spcPct val="115000"/>
              </a:lnSpc>
              <a:spcBef>
                <a:spcPts val="0"/>
              </a:spcBef>
              <a:buFont typeface="Arial" pitchFamily="34" charset="0"/>
              <a:buNone/>
              <a:defRPr/>
            </a:pPr>
            <a:r>
              <a:rPr lang="en-US" altLang="en-US" sz="2400" kern="0">
                <a:solidFill>
                  <a:prstClr val="black"/>
                </a:solidFill>
                <a:latin typeface="Times New Roman" pitchFamily="18" charset="0"/>
                <a:cs typeface="Times New Roman" pitchFamily="18" charset="0"/>
              </a:rPr>
              <a:t>	</a:t>
            </a:r>
            <a:r>
              <a:rPr lang="en-US" altLang="en-US" sz="2400" kern="0" smtClean="0">
                <a:solidFill>
                  <a:prstClr val="black"/>
                </a:solidFill>
                <a:latin typeface="Times New Roman" pitchFamily="18" charset="0"/>
                <a:cs typeface="Times New Roman" pitchFamily="18" charset="0"/>
              </a:rPr>
              <a:t>A00014-01203003-01203001-201512-</a:t>
            </a:r>
            <a:r>
              <a:rPr lang="en-US" altLang="en-US" sz="2400" kern="0" smtClean="0">
                <a:solidFill>
                  <a:srgbClr val="FF0000"/>
                </a:solidFill>
                <a:latin typeface="Times New Roman" pitchFamily="18" charset="0"/>
                <a:cs typeface="Times New Roman" pitchFamily="18" charset="0"/>
              </a:rPr>
              <a:t>S</a:t>
            </a:r>
            <a:r>
              <a:rPr lang="en-US" altLang="en-US" sz="2400" kern="0" smtClean="0">
                <a:solidFill>
                  <a:prstClr val="black"/>
                </a:solidFill>
                <a:latin typeface="Times New Roman" pitchFamily="18" charset="0"/>
                <a:cs typeface="Times New Roman" pitchFamily="18" charset="0"/>
              </a:rPr>
              <a:t>I-</a:t>
            </a:r>
            <a:r>
              <a:rPr lang="en-US" altLang="en-US" sz="2400" kern="0" smtClean="0">
                <a:solidFill>
                  <a:srgbClr val="FF0000"/>
                </a:solidFill>
                <a:latin typeface="Times New Roman" pitchFamily="18" charset="0"/>
                <a:cs typeface="Times New Roman" pitchFamily="18" charset="0"/>
              </a:rPr>
              <a:t>M</a:t>
            </a:r>
            <a:r>
              <a:rPr lang="en-US" altLang="en-US" sz="2400" kern="0" smtClean="0">
                <a:solidFill>
                  <a:prstClr val="black"/>
                </a:solidFill>
                <a:latin typeface="Times New Roman" pitchFamily="18" charset="0"/>
                <a:cs typeface="Times New Roman" pitchFamily="18" charset="0"/>
              </a:rPr>
              <a:t>-01.xlsx</a:t>
            </a:r>
            <a:endParaRPr lang="en-US" altLang="en-US" sz="2400" kern="0" dirty="0">
              <a:solidFill>
                <a:prstClr val="black"/>
              </a:solidFill>
              <a:latin typeface="Times New Roman" pitchFamily="18" charset="0"/>
              <a:cs typeface="Times New Roman" pitchFamily="18" charset="0"/>
            </a:endParaRPr>
          </a:p>
          <a:p>
            <a:pPr marL="514350" indent="-514350" algn="just" latinLnBrk="0">
              <a:lnSpc>
                <a:spcPct val="115000"/>
              </a:lnSpc>
              <a:spcBef>
                <a:spcPts val="0"/>
              </a:spcBef>
              <a:buFont typeface="Arial" pitchFamily="34" charset="0"/>
              <a:buNone/>
              <a:defRPr/>
            </a:pPr>
            <a:r>
              <a:rPr lang="en-US" altLang="en-US" sz="2400" kern="0">
                <a:solidFill>
                  <a:prstClr val="black"/>
                </a:solidFill>
                <a:latin typeface="Times New Roman" pitchFamily="18" charset="0"/>
                <a:cs typeface="Times New Roman" pitchFamily="18" charset="0"/>
              </a:rPr>
              <a:t>	</a:t>
            </a:r>
            <a:r>
              <a:rPr lang="en-US" altLang="en-US" sz="2400" kern="0" smtClean="0">
                <a:solidFill>
                  <a:prstClr val="black"/>
                </a:solidFill>
                <a:latin typeface="Times New Roman" pitchFamily="18" charset="0"/>
                <a:cs typeface="Times New Roman" pitchFamily="18" charset="0"/>
              </a:rPr>
              <a:t>A00014-01203003-01203001-201512-</a:t>
            </a:r>
            <a:r>
              <a:rPr lang="en-US" altLang="en-US" sz="2400" kern="0" smtClean="0">
                <a:solidFill>
                  <a:srgbClr val="FF0000"/>
                </a:solidFill>
                <a:latin typeface="Times New Roman" pitchFamily="18" charset="0"/>
                <a:cs typeface="Times New Roman" pitchFamily="18" charset="0"/>
              </a:rPr>
              <a:t>S</a:t>
            </a:r>
            <a:r>
              <a:rPr lang="en-US" altLang="en-US" sz="2400" kern="0" smtClean="0">
                <a:solidFill>
                  <a:prstClr val="black"/>
                </a:solidFill>
                <a:latin typeface="Times New Roman" pitchFamily="18" charset="0"/>
                <a:cs typeface="Times New Roman" pitchFamily="18" charset="0"/>
              </a:rPr>
              <a:t>I-</a:t>
            </a:r>
            <a:r>
              <a:rPr lang="en-US" altLang="en-US" sz="2400" kern="0" smtClean="0">
                <a:solidFill>
                  <a:srgbClr val="FF0000"/>
                </a:solidFill>
                <a:latin typeface="Times New Roman" pitchFamily="18" charset="0"/>
                <a:cs typeface="Times New Roman" pitchFamily="18" charset="0"/>
              </a:rPr>
              <a:t>N</a:t>
            </a:r>
            <a:r>
              <a:rPr lang="en-US" altLang="en-US" sz="2400" kern="0" smtClean="0">
                <a:solidFill>
                  <a:prstClr val="black"/>
                </a:solidFill>
                <a:latin typeface="Times New Roman" pitchFamily="18" charset="0"/>
                <a:cs typeface="Times New Roman" pitchFamily="18" charset="0"/>
              </a:rPr>
              <a:t>-01.xlsx</a:t>
            </a:r>
            <a:endParaRPr lang="en-US" altLang="en-US" sz="2400" kern="0" dirty="0">
              <a:solidFill>
                <a:prstClr val="black"/>
              </a:solidFill>
              <a:latin typeface="Times New Roman" pitchFamily="18" charset="0"/>
              <a:cs typeface="Times New Roman" pitchFamily="18" charset="0"/>
            </a:endParaRPr>
          </a:p>
        </p:txBody>
      </p:sp>
    </p:spTree>
    <p:extLst>
      <p:ext uri="{BB962C8B-B14F-4D97-AF65-F5344CB8AC3E}">
        <p14:creationId xmlns:p14="http://schemas.microsoft.com/office/powerpoint/2010/main" val="319420330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 name="Picture 9"/>
          <p:cNvPicPr>
            <a:picLocks noChangeAspect="1" noChangeArrowheads="1"/>
          </p:cNvPicPr>
          <p:nvPr/>
        </p:nvPicPr>
        <p:blipFill rotWithShape="1">
          <a:blip r:embed="rId2" cstate="print">
            <a:duotone>
              <a:schemeClr val="accent1">
                <a:shade val="45000"/>
                <a:satMod val="135000"/>
              </a:schemeClr>
              <a:prstClr val="white"/>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rcRect l="20774" r="8544"/>
          <a:stretch/>
        </p:blipFill>
        <p:spPr bwMode="gray">
          <a:xfrm>
            <a:off x="2209" y="44624"/>
            <a:ext cx="9906000" cy="7104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4" name="직사각형 53"/>
          <p:cNvSpPr/>
          <p:nvPr/>
        </p:nvSpPr>
        <p:spPr>
          <a:xfrm flipV="1">
            <a:off x="-2209" y="-7621"/>
            <a:ext cx="9908209" cy="4571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prstClr val="white"/>
              </a:solidFill>
              <a:latin typeface="Times New Roman" panose="02020603050405020304" pitchFamily="18" charset="0"/>
              <a:cs typeface="Times New Roman" panose="02020603050405020304" pitchFamily="18" charset="0"/>
            </a:endParaRPr>
          </a:p>
        </p:txBody>
      </p:sp>
      <p:sp>
        <p:nvSpPr>
          <p:cNvPr id="7" name="TextBox 34"/>
          <p:cNvSpPr txBox="1">
            <a:spLocks noChangeArrowheads="1"/>
          </p:cNvSpPr>
          <p:nvPr/>
        </p:nvSpPr>
        <p:spPr bwMode="auto">
          <a:xfrm>
            <a:off x="344488" y="206018"/>
            <a:ext cx="9833244" cy="307777"/>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en-US" sz="2000" b="1" dirty="0">
                <a:solidFill>
                  <a:prstClr val="white"/>
                </a:solidFill>
                <a:latin typeface="Times New Roman" pitchFamily="18" charset="0"/>
                <a:ea typeface="Gill Sans" charset="0"/>
                <a:cs typeface="Times New Roman" pitchFamily="18" charset="0"/>
                <a:sym typeface="Gill Sans" charset="0"/>
              </a:rPr>
              <a:t>2.3 </a:t>
            </a:r>
            <a:r>
              <a:rPr lang="en-US" altLang="ko-KR" sz="2000" b="1" dirty="0" err="1">
                <a:solidFill>
                  <a:prstClr val="white"/>
                </a:solidFill>
                <a:latin typeface="Times New Roman" pitchFamily="18" charset="0"/>
                <a:ea typeface="Gill Sans" charset="0"/>
                <a:cs typeface="Times New Roman" pitchFamily="18" charset="0"/>
                <a:sym typeface="Gill Sans" charset="0"/>
              </a:rPr>
              <a:t>Quy</a:t>
            </a:r>
            <a:r>
              <a:rPr lang="en-US" altLang="ko-KR" sz="2000" b="1" dirty="0">
                <a:solidFill>
                  <a:prstClr val="white"/>
                </a:solidFill>
                <a:latin typeface="Times New Roman" pitchFamily="18" charset="0"/>
                <a:ea typeface="Gill Sans" charset="0"/>
                <a:cs typeface="Times New Roman" pitchFamily="18" charset="0"/>
                <a:sym typeface="Gill Sans" charset="0"/>
              </a:rPr>
              <a:t> </a:t>
            </a:r>
            <a:r>
              <a:rPr lang="en-US" altLang="ko-KR" sz="2000" b="1" dirty="0" err="1">
                <a:solidFill>
                  <a:prstClr val="white"/>
                </a:solidFill>
                <a:latin typeface="Times New Roman" pitchFamily="18" charset="0"/>
                <a:ea typeface="Gill Sans" charset="0"/>
                <a:cs typeface="Times New Roman" pitchFamily="18" charset="0"/>
                <a:sym typeface="Gill Sans" charset="0"/>
              </a:rPr>
              <a:t>định</a:t>
            </a:r>
            <a:r>
              <a:rPr lang="en-US" altLang="ko-KR" sz="2000" b="1" dirty="0">
                <a:solidFill>
                  <a:prstClr val="white"/>
                </a:solidFill>
                <a:latin typeface="Times New Roman" pitchFamily="18" charset="0"/>
                <a:ea typeface="Gill Sans" charset="0"/>
                <a:cs typeface="Times New Roman" pitchFamily="18" charset="0"/>
                <a:sym typeface="Gill Sans" charset="0"/>
              </a:rPr>
              <a:t> </a:t>
            </a:r>
            <a:r>
              <a:rPr lang="en-US" altLang="ko-KR" sz="2000" b="1" dirty="0" err="1">
                <a:solidFill>
                  <a:prstClr val="white"/>
                </a:solidFill>
                <a:latin typeface="Times New Roman" pitchFamily="18" charset="0"/>
                <a:ea typeface="Gill Sans" charset="0"/>
                <a:cs typeface="Times New Roman" pitchFamily="18" charset="0"/>
                <a:sym typeface="Gill Sans" charset="0"/>
              </a:rPr>
              <a:t>về</a:t>
            </a:r>
            <a:r>
              <a:rPr lang="en-US" altLang="ko-KR" sz="2000" b="1" dirty="0">
                <a:solidFill>
                  <a:prstClr val="white"/>
                </a:solidFill>
                <a:latin typeface="Times New Roman" pitchFamily="18" charset="0"/>
                <a:ea typeface="Gill Sans" charset="0"/>
                <a:cs typeface="Times New Roman" pitchFamily="18" charset="0"/>
                <a:sym typeface="Gill Sans" charset="0"/>
              </a:rPr>
              <a:t> </a:t>
            </a:r>
            <a:r>
              <a:rPr lang="en-US" altLang="ko-KR" sz="2000" b="1" dirty="0" err="1">
                <a:solidFill>
                  <a:prstClr val="white"/>
                </a:solidFill>
                <a:latin typeface="Times New Roman" pitchFamily="18" charset="0"/>
                <a:ea typeface="Gill Sans" charset="0"/>
                <a:cs typeface="Times New Roman" pitchFamily="18" charset="0"/>
                <a:sym typeface="Gill Sans" charset="0"/>
              </a:rPr>
              <a:t>nội</a:t>
            </a:r>
            <a:r>
              <a:rPr lang="en-US" altLang="ko-KR" sz="2000" b="1" dirty="0">
                <a:solidFill>
                  <a:prstClr val="white"/>
                </a:solidFill>
                <a:latin typeface="Times New Roman" pitchFamily="18" charset="0"/>
                <a:ea typeface="Gill Sans" charset="0"/>
                <a:cs typeface="Times New Roman" pitchFamily="18" charset="0"/>
                <a:sym typeface="Gill Sans" charset="0"/>
              </a:rPr>
              <a:t> dung file </a:t>
            </a:r>
            <a:r>
              <a:rPr lang="en-US" altLang="ko-KR" sz="2000" b="1" dirty="0" err="1">
                <a:solidFill>
                  <a:prstClr val="white"/>
                </a:solidFill>
                <a:latin typeface="Times New Roman" pitchFamily="18" charset="0"/>
                <a:ea typeface="Gill Sans" charset="0"/>
                <a:cs typeface="Times New Roman" pitchFamily="18" charset="0"/>
                <a:sym typeface="Gill Sans" charset="0"/>
              </a:rPr>
              <a:t>báo</a:t>
            </a:r>
            <a:r>
              <a:rPr lang="en-US" altLang="ko-KR" sz="2000" b="1" dirty="0">
                <a:solidFill>
                  <a:prstClr val="white"/>
                </a:solidFill>
                <a:latin typeface="Times New Roman" pitchFamily="18" charset="0"/>
                <a:ea typeface="Gill Sans" charset="0"/>
                <a:cs typeface="Times New Roman" pitchFamily="18" charset="0"/>
                <a:sym typeface="Gill Sans" charset="0"/>
              </a:rPr>
              <a:t> </a:t>
            </a:r>
            <a:r>
              <a:rPr lang="en-US" altLang="ko-KR" sz="2000" b="1" dirty="0" err="1">
                <a:solidFill>
                  <a:prstClr val="white"/>
                </a:solidFill>
                <a:latin typeface="Times New Roman" pitchFamily="18" charset="0"/>
                <a:ea typeface="Gill Sans" charset="0"/>
                <a:cs typeface="Times New Roman" pitchFamily="18" charset="0"/>
                <a:sym typeface="Gill Sans" charset="0"/>
              </a:rPr>
              <a:t>cáo</a:t>
            </a:r>
            <a:r>
              <a:rPr lang="en-US" altLang="ko-KR" sz="2000" b="1" dirty="0">
                <a:solidFill>
                  <a:prstClr val="white"/>
                </a:solidFill>
                <a:latin typeface="Times New Roman" pitchFamily="18" charset="0"/>
                <a:ea typeface="Gill Sans" charset="0"/>
                <a:cs typeface="Times New Roman" pitchFamily="18" charset="0"/>
                <a:sym typeface="Gill Sans" charset="0"/>
              </a:rPr>
              <a:t>.</a:t>
            </a:r>
            <a:endParaRPr lang="ko-KR" altLang="en-US"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sp>
        <p:nvSpPr>
          <p:cNvPr id="5" name="Content Placeholder 2"/>
          <p:cNvSpPr txBox="1">
            <a:spLocks/>
          </p:cNvSpPr>
          <p:nvPr/>
        </p:nvSpPr>
        <p:spPr>
          <a:xfrm>
            <a:off x="704528" y="930438"/>
            <a:ext cx="8640960" cy="5357813"/>
          </a:xfrm>
        </p:spPr>
        <p:txBody>
          <a:bodyP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a:buFont typeface="Arial" charset="0"/>
              <a:buNone/>
              <a:defRPr/>
            </a:pPr>
            <a:r>
              <a:rPr lang="en-US" sz="2400" dirty="0">
                <a:solidFill>
                  <a:prstClr val="black"/>
                </a:solidFill>
                <a:latin typeface="Times New Roman" pitchFamily="18" charset="0"/>
                <a:cs typeface="Times New Roman" pitchFamily="18" charset="0"/>
              </a:rPr>
              <a:t>- File </a:t>
            </a:r>
            <a:r>
              <a:rPr lang="en-US" sz="2400" dirty="0" err="1">
                <a:solidFill>
                  <a:prstClr val="black"/>
                </a:solidFill>
                <a:latin typeface="Times New Roman" pitchFamily="18" charset="0"/>
                <a:cs typeface="Times New Roman" pitchFamily="18" charset="0"/>
              </a:rPr>
              <a:t>báo</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cáo</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theo</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định</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dạng</a:t>
            </a:r>
            <a:r>
              <a:rPr lang="en-US" sz="2400" dirty="0">
                <a:solidFill>
                  <a:prstClr val="black"/>
                </a:solidFill>
                <a:latin typeface="Times New Roman" pitchFamily="18" charset="0"/>
                <a:cs typeface="Times New Roman" pitchFamily="18" charset="0"/>
              </a:rPr>
              <a:t> file Excel </a:t>
            </a:r>
            <a:r>
              <a:rPr lang="en-US" sz="2400" dirty="0" err="1">
                <a:solidFill>
                  <a:prstClr val="black"/>
                </a:solidFill>
                <a:latin typeface="Times New Roman" pitchFamily="18" charset="0"/>
                <a:cs typeface="Times New Roman" pitchFamily="18" charset="0"/>
              </a:rPr>
              <a:t>hoặc</a:t>
            </a:r>
            <a:r>
              <a:rPr lang="en-US" sz="2400" dirty="0">
                <a:solidFill>
                  <a:prstClr val="black"/>
                </a:solidFill>
                <a:latin typeface="Times New Roman" pitchFamily="18" charset="0"/>
                <a:cs typeface="Times New Roman" pitchFamily="18" charset="0"/>
              </a:rPr>
              <a:t> file XBRL</a:t>
            </a:r>
          </a:p>
          <a:p>
            <a:pPr>
              <a:buFontTx/>
              <a:buChar char="-"/>
              <a:defRPr/>
            </a:pPr>
            <a:r>
              <a:rPr lang="en-US" sz="2400" dirty="0" err="1">
                <a:solidFill>
                  <a:prstClr val="black"/>
                </a:solidFill>
                <a:latin typeface="Times New Roman" pitchFamily="18" charset="0"/>
                <a:cs typeface="Times New Roman" pitchFamily="18" charset="0"/>
              </a:rPr>
              <a:t>Các</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mẫu</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báo</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cáo</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điện</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tử</a:t>
            </a:r>
            <a:r>
              <a:rPr lang="en-US" sz="2400" dirty="0">
                <a:solidFill>
                  <a:prstClr val="black"/>
                </a:solidFill>
                <a:latin typeface="Times New Roman" pitchFamily="18" charset="0"/>
                <a:cs typeface="Times New Roman" pitchFamily="18" charset="0"/>
              </a:rPr>
              <a:t> (template) </a:t>
            </a:r>
            <a:r>
              <a:rPr lang="en-US" sz="2400" dirty="0" err="1">
                <a:solidFill>
                  <a:prstClr val="black"/>
                </a:solidFill>
                <a:latin typeface="Times New Roman" pitchFamily="18" charset="0"/>
                <a:cs typeface="Times New Roman" pitchFamily="18" charset="0"/>
              </a:rPr>
              <a:t>được</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tải</a:t>
            </a:r>
            <a:r>
              <a:rPr lang="en-US" sz="2400" dirty="0">
                <a:solidFill>
                  <a:prstClr val="black"/>
                </a:solidFill>
                <a:latin typeface="Times New Roman" pitchFamily="18" charset="0"/>
                <a:cs typeface="Times New Roman" pitchFamily="18" charset="0"/>
              </a:rPr>
              <a:t> </a:t>
            </a:r>
            <a:r>
              <a:rPr lang="en-US" sz="2400" dirty="0" err="1">
                <a:solidFill>
                  <a:prstClr val="black"/>
                </a:solidFill>
                <a:latin typeface="Times New Roman" pitchFamily="18" charset="0"/>
                <a:cs typeface="Times New Roman" pitchFamily="18" charset="0"/>
              </a:rPr>
              <a:t>về</a:t>
            </a:r>
            <a:r>
              <a:rPr lang="en-US" sz="2400" dirty="0">
                <a:solidFill>
                  <a:prstClr val="black"/>
                </a:solidFill>
                <a:latin typeface="Times New Roman" pitchFamily="18" charset="0"/>
                <a:cs typeface="Times New Roman" pitchFamily="18" charset="0"/>
              </a:rPr>
              <a:t> </a:t>
            </a:r>
            <a:r>
              <a:rPr lang="pt-BR" sz="2400" dirty="0">
                <a:solidFill>
                  <a:prstClr val="black"/>
                </a:solidFill>
                <a:latin typeface="Times New Roman" pitchFamily="18" charset="0"/>
                <a:cs typeface="Times New Roman" pitchFamily="18" charset="0"/>
              </a:rPr>
              <a:t>từ trang web </a:t>
            </a:r>
            <a:endParaRPr lang="pt-BR" sz="2400" dirty="0" smtClean="0">
              <a:solidFill>
                <a:prstClr val="black"/>
              </a:solidFill>
              <a:latin typeface="Times New Roman" pitchFamily="18" charset="0"/>
              <a:cs typeface="Times New Roman" pitchFamily="18" charset="0"/>
            </a:endParaRPr>
          </a:p>
          <a:p>
            <a:pPr marL="0" indent="0">
              <a:buNone/>
              <a:defRPr/>
            </a:pPr>
            <a:r>
              <a:rPr lang="pt-BR" sz="2400" dirty="0" smtClean="0">
                <a:solidFill>
                  <a:prstClr val="black"/>
                </a:solidFill>
                <a:latin typeface="Times New Roman" pitchFamily="18" charset="0"/>
                <a:cs typeface="Times New Roman" pitchFamily="18" charset="0"/>
                <a:hlinkClick r:id="rId4"/>
              </a:rPr>
              <a:t>www.sbv.gov.vn</a:t>
            </a:r>
            <a:r>
              <a:rPr lang="pt-BR" sz="2400" dirty="0" smtClean="0">
                <a:solidFill>
                  <a:prstClr val="black"/>
                </a:solidFill>
                <a:latin typeface="Times New Roman" pitchFamily="18" charset="0"/>
                <a:cs typeface="Times New Roman" pitchFamily="18" charset="0"/>
              </a:rPr>
              <a:t> </a:t>
            </a:r>
            <a:r>
              <a:rPr lang="pt-BR" sz="2400" dirty="0">
                <a:solidFill>
                  <a:prstClr val="black"/>
                </a:solidFill>
                <a:latin typeface="Times New Roman" pitchFamily="18" charset="0"/>
                <a:cs typeface="Times New Roman" pitchFamily="18" charset="0"/>
              </a:rPr>
              <a:t>mục “Hệ thống báo cáo NHNN” thuộc chuyên mục “Hoạt động khác - Công nghệ thông tin – Hỗ trợ kỹ thuật”.</a:t>
            </a:r>
          </a:p>
          <a:p>
            <a:pPr>
              <a:buFontTx/>
              <a:buChar char="-"/>
              <a:defRPr/>
            </a:pPr>
            <a:r>
              <a:rPr lang="pt-BR" sz="2400" b="1" dirty="0">
                <a:solidFill>
                  <a:prstClr val="black"/>
                </a:solidFill>
                <a:latin typeface="Times New Roman" pitchFamily="18" charset="0"/>
                <a:cs typeface="Times New Roman" pitchFamily="18" charset="0"/>
              </a:rPr>
              <a:t> Ví dụ file Excel:</a:t>
            </a:r>
          </a:p>
          <a:p>
            <a:pPr lvl="1">
              <a:buFont typeface="Arial" charset="0"/>
              <a:buNone/>
              <a:defRPr/>
            </a:pPr>
            <a:r>
              <a:rPr lang="pt-BR" sz="2400" u="sng" dirty="0">
                <a:solidFill>
                  <a:srgbClr val="FF0000"/>
                </a:solidFill>
                <a:latin typeface="Times New Roman" pitchFamily="18" charset="0"/>
                <a:cs typeface="Times New Roman" pitchFamily="18" charset="0"/>
              </a:rPr>
              <a:t>+ File phát sinh dữ liệu </a:t>
            </a:r>
          </a:p>
          <a:p>
            <a:pPr lvl="1">
              <a:buFont typeface="Arial" charset="0"/>
              <a:buNone/>
              <a:defRPr/>
            </a:pPr>
            <a:r>
              <a:rPr lang="pt-BR" sz="2400" u="sng" dirty="0">
                <a:solidFill>
                  <a:srgbClr val="FF0000"/>
                </a:solidFill>
                <a:latin typeface="Times New Roman" pitchFamily="18" charset="0"/>
                <a:cs typeface="Times New Roman" pitchFamily="18" charset="0"/>
              </a:rPr>
              <a:t>+ File không phát sinh</a:t>
            </a:r>
          </a:p>
          <a:p>
            <a:pPr marL="514350" indent="-514350">
              <a:buFont typeface="Arial" charset="0"/>
              <a:buNone/>
              <a:defRPr/>
            </a:pPr>
            <a:endParaRPr lang="fr-FR" sz="2400" b="1" dirty="0">
              <a:solidFill>
                <a:prstClr val="black"/>
              </a:solidFill>
              <a:latin typeface="Times New Roman" pitchFamily="18" charset="0"/>
              <a:cs typeface="Times New Roman" pitchFamily="18" charset="0"/>
            </a:endParaRPr>
          </a:p>
          <a:p>
            <a:pPr marL="514350" indent="-514350">
              <a:buFont typeface="Arial" pitchFamily="34" charset="0"/>
              <a:buNone/>
              <a:defRPr/>
            </a:pPr>
            <a:endParaRPr lang="fr-FR" sz="2400" b="1" dirty="0">
              <a:solidFill>
                <a:prstClr val="black"/>
              </a:solidFill>
              <a:latin typeface="Times New Roman" pitchFamily="18" charset="0"/>
              <a:cs typeface="Times New Roman" pitchFamily="18" charset="0"/>
            </a:endParaRPr>
          </a:p>
        </p:txBody>
      </p:sp>
    </p:spTree>
    <p:extLst>
      <p:ext uri="{BB962C8B-B14F-4D97-AF65-F5344CB8AC3E}">
        <p14:creationId xmlns:p14="http://schemas.microsoft.com/office/powerpoint/2010/main" val="343995205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 name="Picture 9"/>
          <p:cNvPicPr>
            <a:picLocks noChangeAspect="1" noChangeArrowheads="1"/>
          </p:cNvPicPr>
          <p:nvPr/>
        </p:nvPicPr>
        <p:blipFill rotWithShape="1">
          <a:blip r:embed="rId2" cstate="print">
            <a:duotone>
              <a:schemeClr val="accent1">
                <a:shade val="45000"/>
                <a:satMod val="135000"/>
              </a:schemeClr>
              <a:prstClr val="white"/>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rcRect l="20774" r="8544"/>
          <a:stretch/>
        </p:blipFill>
        <p:spPr bwMode="gray">
          <a:xfrm>
            <a:off x="20811" y="-38490"/>
            <a:ext cx="9906000" cy="7104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4" name="직사각형 53"/>
          <p:cNvSpPr/>
          <p:nvPr/>
        </p:nvSpPr>
        <p:spPr>
          <a:xfrm flipV="1">
            <a:off x="-2209" y="-7621"/>
            <a:ext cx="9908209" cy="4571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prstClr val="white"/>
              </a:solidFill>
              <a:latin typeface="Times New Roman" panose="02020603050405020304" pitchFamily="18" charset="0"/>
              <a:cs typeface="Times New Roman" panose="02020603050405020304" pitchFamily="18" charset="0"/>
            </a:endParaRPr>
          </a:p>
        </p:txBody>
      </p:sp>
      <p:sp>
        <p:nvSpPr>
          <p:cNvPr id="7" name="TextBox 34"/>
          <p:cNvSpPr txBox="1">
            <a:spLocks noChangeArrowheads="1"/>
          </p:cNvSpPr>
          <p:nvPr/>
        </p:nvSpPr>
        <p:spPr bwMode="auto">
          <a:xfrm>
            <a:off x="219074" y="88353"/>
            <a:ext cx="9833244" cy="307777"/>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en-US" sz="2000" b="1" dirty="0">
                <a:solidFill>
                  <a:prstClr val="white"/>
                </a:solidFill>
                <a:latin typeface="Times New Roman" pitchFamily="18" charset="0"/>
                <a:ea typeface="Gill Sans" charset="0"/>
                <a:cs typeface="Times New Roman" pitchFamily="18" charset="0"/>
                <a:sym typeface="Gill Sans" charset="0"/>
              </a:rPr>
              <a:t>2.3 </a:t>
            </a:r>
            <a:r>
              <a:rPr lang="en-US" altLang="ko-KR" sz="2000" b="1" dirty="0" err="1">
                <a:solidFill>
                  <a:prstClr val="white"/>
                </a:solidFill>
                <a:latin typeface="Times New Roman" pitchFamily="18" charset="0"/>
                <a:ea typeface="Gill Sans" charset="0"/>
                <a:cs typeface="Times New Roman" pitchFamily="18" charset="0"/>
                <a:sym typeface="Gill Sans" charset="0"/>
              </a:rPr>
              <a:t>Quy</a:t>
            </a:r>
            <a:r>
              <a:rPr lang="en-US" altLang="ko-KR" sz="2000" b="1" dirty="0">
                <a:solidFill>
                  <a:prstClr val="white"/>
                </a:solidFill>
                <a:latin typeface="Times New Roman" pitchFamily="18" charset="0"/>
                <a:ea typeface="Gill Sans" charset="0"/>
                <a:cs typeface="Times New Roman" pitchFamily="18" charset="0"/>
                <a:sym typeface="Gill Sans" charset="0"/>
              </a:rPr>
              <a:t> </a:t>
            </a:r>
            <a:r>
              <a:rPr lang="en-US" altLang="ko-KR" sz="2000" b="1" dirty="0" err="1">
                <a:solidFill>
                  <a:prstClr val="white"/>
                </a:solidFill>
                <a:latin typeface="Times New Roman" pitchFamily="18" charset="0"/>
                <a:ea typeface="Gill Sans" charset="0"/>
                <a:cs typeface="Times New Roman" pitchFamily="18" charset="0"/>
                <a:sym typeface="Gill Sans" charset="0"/>
              </a:rPr>
              <a:t>định</a:t>
            </a:r>
            <a:r>
              <a:rPr lang="en-US" altLang="ko-KR" sz="2000" b="1" dirty="0">
                <a:solidFill>
                  <a:prstClr val="white"/>
                </a:solidFill>
                <a:latin typeface="Times New Roman" pitchFamily="18" charset="0"/>
                <a:ea typeface="Gill Sans" charset="0"/>
                <a:cs typeface="Times New Roman" pitchFamily="18" charset="0"/>
                <a:sym typeface="Gill Sans" charset="0"/>
              </a:rPr>
              <a:t> </a:t>
            </a:r>
            <a:r>
              <a:rPr lang="en-US" altLang="ko-KR" sz="2000" b="1" dirty="0" err="1">
                <a:solidFill>
                  <a:prstClr val="white"/>
                </a:solidFill>
                <a:latin typeface="Times New Roman" pitchFamily="18" charset="0"/>
                <a:ea typeface="Gill Sans" charset="0"/>
                <a:cs typeface="Times New Roman" pitchFamily="18" charset="0"/>
                <a:sym typeface="Gill Sans" charset="0"/>
              </a:rPr>
              <a:t>về</a:t>
            </a:r>
            <a:r>
              <a:rPr lang="en-US" altLang="ko-KR" sz="2000" b="1" dirty="0">
                <a:solidFill>
                  <a:prstClr val="white"/>
                </a:solidFill>
                <a:latin typeface="Times New Roman" pitchFamily="18" charset="0"/>
                <a:ea typeface="Gill Sans" charset="0"/>
                <a:cs typeface="Times New Roman" pitchFamily="18" charset="0"/>
                <a:sym typeface="Gill Sans" charset="0"/>
              </a:rPr>
              <a:t> </a:t>
            </a:r>
            <a:r>
              <a:rPr lang="en-US" altLang="ko-KR" sz="2000" b="1" dirty="0" err="1">
                <a:solidFill>
                  <a:prstClr val="white"/>
                </a:solidFill>
                <a:latin typeface="Times New Roman" pitchFamily="18" charset="0"/>
                <a:ea typeface="Gill Sans" charset="0"/>
                <a:cs typeface="Times New Roman" pitchFamily="18" charset="0"/>
                <a:sym typeface="Gill Sans" charset="0"/>
              </a:rPr>
              <a:t>nội</a:t>
            </a:r>
            <a:r>
              <a:rPr lang="en-US" altLang="ko-KR" sz="2000" b="1" dirty="0">
                <a:solidFill>
                  <a:prstClr val="white"/>
                </a:solidFill>
                <a:latin typeface="Times New Roman" pitchFamily="18" charset="0"/>
                <a:ea typeface="Gill Sans" charset="0"/>
                <a:cs typeface="Times New Roman" pitchFamily="18" charset="0"/>
                <a:sym typeface="Gill Sans" charset="0"/>
              </a:rPr>
              <a:t> dung file </a:t>
            </a:r>
            <a:r>
              <a:rPr lang="en-US" altLang="ko-KR" sz="2000" b="1" dirty="0" err="1">
                <a:solidFill>
                  <a:prstClr val="white"/>
                </a:solidFill>
                <a:latin typeface="Times New Roman" pitchFamily="18" charset="0"/>
                <a:ea typeface="Gill Sans" charset="0"/>
                <a:cs typeface="Times New Roman" pitchFamily="18" charset="0"/>
                <a:sym typeface="Gill Sans" charset="0"/>
              </a:rPr>
              <a:t>báo</a:t>
            </a:r>
            <a:r>
              <a:rPr lang="en-US" altLang="ko-KR" sz="2000" b="1" dirty="0">
                <a:solidFill>
                  <a:prstClr val="white"/>
                </a:solidFill>
                <a:latin typeface="Times New Roman" pitchFamily="18" charset="0"/>
                <a:ea typeface="Gill Sans" charset="0"/>
                <a:cs typeface="Times New Roman" pitchFamily="18" charset="0"/>
                <a:sym typeface="Gill Sans" charset="0"/>
              </a:rPr>
              <a:t> </a:t>
            </a:r>
            <a:r>
              <a:rPr lang="en-US" altLang="ko-KR" sz="2000" b="1" dirty="0" err="1">
                <a:solidFill>
                  <a:prstClr val="white"/>
                </a:solidFill>
                <a:latin typeface="Times New Roman" pitchFamily="18" charset="0"/>
                <a:ea typeface="Gill Sans" charset="0"/>
                <a:cs typeface="Times New Roman" pitchFamily="18" charset="0"/>
                <a:sym typeface="Gill Sans" charset="0"/>
              </a:rPr>
              <a:t>cáo</a:t>
            </a:r>
            <a:r>
              <a:rPr lang="en-US" altLang="ko-KR" sz="2000" b="1" dirty="0">
                <a:solidFill>
                  <a:prstClr val="white"/>
                </a:solidFill>
                <a:latin typeface="Times New Roman" pitchFamily="18" charset="0"/>
                <a:ea typeface="Gill Sans" charset="0"/>
                <a:cs typeface="Times New Roman" pitchFamily="18" charset="0"/>
                <a:sym typeface="Gill Sans" charset="0"/>
              </a:rPr>
              <a:t>.</a:t>
            </a:r>
            <a:endParaRPr lang="ko-KR" altLang="en-US"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sp>
        <p:nvSpPr>
          <p:cNvPr id="6" name="Content Placeholder 2"/>
          <p:cNvSpPr txBox="1">
            <a:spLocks/>
          </p:cNvSpPr>
          <p:nvPr/>
        </p:nvSpPr>
        <p:spPr>
          <a:xfrm>
            <a:off x="428625" y="857250"/>
            <a:ext cx="8844855" cy="6334042"/>
          </a:xfrm>
          <a:prstGeom prst="rect">
            <a:avLst/>
          </a:prstGeom>
        </p:spPr>
        <p:txBody>
          <a:bodyPr wrap="square">
            <a:noAutofit/>
          </a:bodyP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514350" indent="-514350">
              <a:buFont typeface="Arial" charset="0"/>
              <a:buNone/>
              <a:defRPr/>
            </a:pPr>
            <a:r>
              <a:rPr lang="en-US" sz="2400" b="1" dirty="0" err="1">
                <a:latin typeface="Times New Roman" pitchFamily="18" charset="0"/>
                <a:cs typeface="Times New Roman" pitchFamily="18" charset="0"/>
              </a:rPr>
              <a:t>Lưu</a:t>
            </a:r>
            <a:r>
              <a:rPr lang="en-US" sz="2400" b="1" dirty="0">
                <a:latin typeface="Times New Roman" pitchFamily="18" charset="0"/>
                <a:cs typeface="Times New Roman" pitchFamily="18" charset="0"/>
              </a:rPr>
              <a:t> ý </a:t>
            </a:r>
            <a:r>
              <a:rPr lang="en-US" sz="2400" b="1" dirty="0" err="1">
                <a:latin typeface="Times New Roman" pitchFamily="18" charset="0"/>
                <a:cs typeface="Times New Roman" pitchFamily="18" charset="0"/>
              </a:rPr>
              <a:t>khi</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nhập</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dữ</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liệu</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cho</a:t>
            </a:r>
            <a:r>
              <a:rPr lang="en-US" sz="2400" b="1" dirty="0">
                <a:latin typeface="Times New Roman" pitchFamily="18" charset="0"/>
                <a:cs typeface="Times New Roman" pitchFamily="18" charset="0"/>
              </a:rPr>
              <a:t> file Excel (1)</a:t>
            </a:r>
          </a:p>
          <a:p>
            <a:pPr marL="514350" indent="-514350">
              <a:buFont typeface="Arial" charset="0"/>
              <a:buNone/>
              <a:defRPr/>
            </a:pPr>
            <a:endParaRPr lang="en-US" sz="1000" b="1" dirty="0">
              <a:latin typeface="Times New Roman" pitchFamily="18" charset="0"/>
              <a:cs typeface="Times New Roman" pitchFamily="18" charset="0"/>
            </a:endParaRPr>
          </a:p>
          <a:p>
            <a:pPr marL="514350" indent="-514350">
              <a:buNone/>
              <a:defRPr/>
            </a:pPr>
            <a:r>
              <a:rPr lang="en-US" altLang="ko-KR" sz="2400" dirty="0">
                <a:latin typeface="Times New Roman" pitchFamily="18" charset="0"/>
                <a:cs typeface="Times New Roman" pitchFamily="18" charset="0"/>
              </a:rPr>
              <a:t>- </a:t>
            </a:r>
            <a:r>
              <a:rPr lang="en-US" altLang="ko-KR" sz="2400" dirty="0" err="1">
                <a:latin typeface="Times New Roman" pitchFamily="18" charset="0"/>
                <a:cs typeface="Times New Roman" pitchFamily="18" charset="0"/>
              </a:rPr>
              <a:t>Độ</a:t>
            </a:r>
            <a:r>
              <a:rPr lang="en-US" altLang="ko-KR" sz="2400" dirty="0">
                <a:latin typeface="Times New Roman" pitchFamily="18" charset="0"/>
                <a:cs typeface="Times New Roman" pitchFamily="18" charset="0"/>
              </a:rPr>
              <a:t> </a:t>
            </a:r>
            <a:r>
              <a:rPr lang="en-US" altLang="ko-KR" sz="2400" dirty="0" err="1">
                <a:latin typeface="Times New Roman" pitchFamily="18" charset="0"/>
                <a:cs typeface="Times New Roman" pitchFamily="18" charset="0"/>
              </a:rPr>
              <a:t>rộng</a:t>
            </a:r>
            <a:r>
              <a:rPr lang="en-US" altLang="ko-KR" sz="2400" dirty="0">
                <a:latin typeface="Times New Roman" pitchFamily="18" charset="0"/>
                <a:cs typeface="Times New Roman" pitchFamily="18" charset="0"/>
              </a:rPr>
              <a:t> </a:t>
            </a:r>
            <a:r>
              <a:rPr lang="en-US" altLang="ko-KR" sz="2400" dirty="0" err="1">
                <a:latin typeface="Times New Roman" pitchFamily="18" charset="0"/>
                <a:cs typeface="Times New Roman" pitchFamily="18" charset="0"/>
              </a:rPr>
              <a:t>các</a:t>
            </a:r>
            <a:r>
              <a:rPr lang="en-US" altLang="ko-KR" sz="2400" dirty="0">
                <a:latin typeface="Times New Roman" pitchFamily="18" charset="0"/>
                <a:cs typeface="Times New Roman" pitchFamily="18" charset="0"/>
              </a:rPr>
              <a:t> </a:t>
            </a:r>
            <a:r>
              <a:rPr lang="en-US" altLang="ko-KR" sz="2400" dirty="0" err="1">
                <a:latin typeface="Times New Roman" pitchFamily="18" charset="0"/>
                <a:cs typeface="Times New Roman" pitchFamily="18" charset="0"/>
              </a:rPr>
              <a:t>trường</a:t>
            </a:r>
            <a:r>
              <a:rPr lang="en-US" altLang="ko-KR" sz="2400" dirty="0">
                <a:latin typeface="Times New Roman" pitchFamily="18" charset="0"/>
                <a:cs typeface="Times New Roman" pitchFamily="18" charset="0"/>
              </a:rPr>
              <a:t> </a:t>
            </a:r>
            <a:r>
              <a:rPr lang="en-US" altLang="ko-KR" sz="2400" dirty="0" err="1">
                <a:latin typeface="Times New Roman" pitchFamily="18" charset="0"/>
                <a:cs typeface="Times New Roman" pitchFamily="18" charset="0"/>
              </a:rPr>
              <a:t>theo</a:t>
            </a:r>
            <a:r>
              <a:rPr lang="en-US" altLang="ko-KR" sz="2400" dirty="0">
                <a:latin typeface="Times New Roman" pitchFamily="18" charset="0"/>
                <a:cs typeface="Times New Roman" pitchFamily="18" charset="0"/>
              </a:rPr>
              <a:t> </a:t>
            </a:r>
            <a:r>
              <a:rPr lang="en-US" altLang="ko-KR" sz="2400" dirty="0" err="1">
                <a:latin typeface="Times New Roman" pitchFamily="18" charset="0"/>
                <a:cs typeface="Times New Roman" pitchFamily="18" charset="0"/>
              </a:rPr>
              <a:t>quy</a:t>
            </a:r>
            <a:r>
              <a:rPr lang="en-US" altLang="ko-KR" sz="2400" dirty="0">
                <a:latin typeface="Times New Roman" pitchFamily="18" charset="0"/>
                <a:cs typeface="Times New Roman" pitchFamily="18" charset="0"/>
              </a:rPr>
              <a:t> </a:t>
            </a:r>
            <a:r>
              <a:rPr lang="en-US" altLang="ko-KR" sz="2400" dirty="0" err="1">
                <a:latin typeface="Times New Roman" pitchFamily="18" charset="0"/>
                <a:cs typeface="Times New Roman" pitchFamily="18" charset="0"/>
              </a:rPr>
              <a:t>định</a:t>
            </a:r>
            <a:r>
              <a:rPr lang="en-US" altLang="ko-KR" sz="2400" dirty="0">
                <a:latin typeface="Times New Roman" pitchFamily="18" charset="0"/>
                <a:cs typeface="Times New Roman" pitchFamily="18" charset="0"/>
              </a:rPr>
              <a:t> </a:t>
            </a:r>
            <a:r>
              <a:rPr lang="en-US" altLang="ko-KR" sz="2400" dirty="0" err="1">
                <a:latin typeface="Times New Roman" pitchFamily="18" charset="0"/>
                <a:cs typeface="Times New Roman" pitchFamily="18" charset="0"/>
              </a:rPr>
              <a:t>của</a:t>
            </a:r>
            <a:r>
              <a:rPr lang="en-US" altLang="ko-KR" sz="2400" dirty="0">
                <a:latin typeface="Times New Roman" pitchFamily="18" charset="0"/>
                <a:cs typeface="Times New Roman" pitchFamily="18" charset="0"/>
              </a:rPr>
              <a:t> </a:t>
            </a:r>
            <a:r>
              <a:rPr lang="en-US" altLang="ko-KR" sz="2400" dirty="0" err="1">
                <a:latin typeface="Times New Roman" pitchFamily="18" charset="0"/>
                <a:cs typeface="Times New Roman" pitchFamily="18" charset="0"/>
              </a:rPr>
              <a:t>các</a:t>
            </a:r>
            <a:r>
              <a:rPr lang="en-US" altLang="ko-KR" sz="2400" dirty="0">
                <a:latin typeface="Times New Roman" pitchFamily="18" charset="0"/>
                <a:cs typeface="Times New Roman" pitchFamily="18" charset="0"/>
              </a:rPr>
              <a:t> </a:t>
            </a:r>
            <a:r>
              <a:rPr lang="en-US" altLang="ko-KR" sz="2400" dirty="0" err="1">
                <a:latin typeface="Times New Roman" pitchFamily="18" charset="0"/>
                <a:cs typeface="Times New Roman" pitchFamily="18" charset="0"/>
              </a:rPr>
              <a:t>Vụ</a:t>
            </a:r>
            <a:r>
              <a:rPr lang="en-US" altLang="ko-KR" sz="2400" dirty="0">
                <a:latin typeface="Times New Roman" pitchFamily="18" charset="0"/>
                <a:cs typeface="Times New Roman" pitchFamily="18" charset="0"/>
              </a:rPr>
              <a:t>/</a:t>
            </a:r>
            <a:r>
              <a:rPr lang="en-US" altLang="ko-KR" sz="2400" dirty="0" err="1">
                <a:latin typeface="Times New Roman" pitchFamily="18" charset="0"/>
                <a:cs typeface="Times New Roman" pitchFamily="18" charset="0"/>
              </a:rPr>
              <a:t>Cục</a:t>
            </a:r>
            <a:r>
              <a:rPr lang="en-US" altLang="ko-KR" sz="2400" dirty="0">
                <a:latin typeface="Times New Roman" pitchFamily="18" charset="0"/>
                <a:cs typeface="Times New Roman" pitchFamily="18" charset="0"/>
              </a:rPr>
              <a:t>.</a:t>
            </a:r>
          </a:p>
          <a:p>
            <a:pPr marL="0" indent="0">
              <a:buNone/>
              <a:defRPr/>
            </a:pP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Nếu</a:t>
            </a:r>
            <a:r>
              <a:rPr lang="en-US" sz="2400" dirty="0" smtClean="0">
                <a:latin typeface="Times New Roman" pitchFamily="18" charset="0"/>
                <a:cs typeface="Times New Roman" pitchFamily="18" charset="0"/>
              </a:rPr>
              <a:t> </a:t>
            </a:r>
            <a:r>
              <a:rPr lang="en-US" sz="2400" dirty="0" err="1">
                <a:latin typeface="Times New Roman" pitchFamily="18" charset="0"/>
                <a:cs typeface="Times New Roman" pitchFamily="18" charset="0"/>
              </a:rPr>
              <a:t>dữ</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liệu</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là</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kiểu</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số</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nhưng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số</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liệu</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không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phát</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sinh</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thì</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có</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thể</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để</a:t>
            </a:r>
            <a:r>
              <a:rPr lang="en-US" sz="2400" dirty="0">
                <a:latin typeface="Times New Roman" pitchFamily="18" charset="0"/>
                <a:cs typeface="Times New Roman" pitchFamily="18" charset="0"/>
              </a:rPr>
              <a:t> </a:t>
            </a:r>
            <a:endParaRPr lang="en-US" sz="2400" dirty="0" smtClean="0">
              <a:latin typeface="Times New Roman" pitchFamily="18" charset="0"/>
              <a:cs typeface="Times New Roman" pitchFamily="18" charset="0"/>
            </a:endParaRPr>
          </a:p>
          <a:p>
            <a:pPr marL="0" indent="0">
              <a:buNone/>
              <a:defRPr/>
            </a:pPr>
            <a:r>
              <a:rPr lang="en-US" sz="2400" dirty="0" err="1" smtClean="0">
                <a:latin typeface="Times New Roman" pitchFamily="18" charset="0"/>
                <a:cs typeface="Times New Roman" pitchFamily="18" charset="0"/>
              </a:rPr>
              <a:t>trống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phần</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nguyên</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và</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thập</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phân</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phân</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cách</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bằng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dấu</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phẩy</a:t>
            </a:r>
            <a:r>
              <a:rPr lang="en-US" sz="2400" dirty="0">
                <a:latin typeface="Times New Roman" pitchFamily="18" charset="0"/>
                <a:cs typeface="Times New Roman" pitchFamily="18" charset="0"/>
              </a:rPr>
              <a:t> “,”; </a:t>
            </a:r>
            <a:r>
              <a:rPr lang="en-US" sz="2400" dirty="0" err="1">
                <a:latin typeface="Times New Roman" pitchFamily="18" charset="0"/>
                <a:cs typeface="Times New Roman" pitchFamily="18" charset="0"/>
              </a:rPr>
              <a:t>phần</a:t>
            </a:r>
            <a:r>
              <a:rPr lang="en-US" sz="2400" dirty="0">
                <a:latin typeface="Times New Roman" pitchFamily="18" charset="0"/>
                <a:cs typeface="Times New Roman" pitchFamily="18" charset="0"/>
              </a:rPr>
              <a:t> </a:t>
            </a:r>
            <a:endParaRPr lang="en-US" sz="2400" dirty="0" smtClean="0">
              <a:latin typeface="Times New Roman" pitchFamily="18" charset="0"/>
              <a:cs typeface="Times New Roman" pitchFamily="18" charset="0"/>
            </a:endParaRPr>
          </a:p>
          <a:p>
            <a:pPr marL="0" indent="0">
              <a:buNone/>
              <a:defRPr/>
            </a:pPr>
            <a:r>
              <a:rPr lang="en-US" sz="2400" dirty="0" err="1" smtClean="0">
                <a:latin typeface="Times New Roman" pitchFamily="18" charset="0"/>
                <a:cs typeface="Times New Roman" pitchFamily="18" charset="0"/>
              </a:rPr>
              <a:t>nguyên</a:t>
            </a:r>
            <a:r>
              <a:rPr lang="en-US" sz="2400" dirty="0" smtClean="0">
                <a:latin typeface="Times New Roman" pitchFamily="18" charset="0"/>
                <a:cs typeface="Times New Roman" pitchFamily="18" charset="0"/>
              </a:rPr>
              <a:t> </a:t>
            </a:r>
            <a:r>
              <a:rPr lang="en-US" sz="2400" dirty="0" err="1">
                <a:latin typeface="Times New Roman" pitchFamily="18" charset="0"/>
                <a:cs typeface="Times New Roman" pitchFamily="18" charset="0"/>
              </a:rPr>
              <a:t>nhập</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liền</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không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có</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dấu</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phân</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cách</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nhóm</a:t>
            </a:r>
            <a:r>
              <a:rPr lang="en-US" sz="2400" dirty="0">
                <a:latin typeface="Times New Roman" pitchFamily="18" charset="0"/>
                <a:cs typeface="Times New Roman" pitchFamily="18" charset="0"/>
              </a:rPr>
              <a:t>.</a:t>
            </a:r>
          </a:p>
          <a:p>
            <a:pPr>
              <a:buFont typeface="Arial" charset="0"/>
              <a:buNone/>
              <a:defRPr/>
            </a:pPr>
            <a:r>
              <a:rPr lang="en-US" sz="2400" dirty="0">
                <a:latin typeface="Times New Roman" pitchFamily="18" charset="0"/>
                <a:cs typeface="Times New Roman" pitchFamily="18" charset="0"/>
              </a:rPr>
              <a:t>	</a:t>
            </a:r>
            <a:r>
              <a:rPr lang="en-US" sz="2000" dirty="0" err="1">
                <a:latin typeface="Times New Roman" pitchFamily="18" charset="0"/>
                <a:cs typeface="Times New Roman" pitchFamily="18" charset="0"/>
              </a:rPr>
              <a:t>Ví</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dụ</a:t>
            </a:r>
            <a:r>
              <a:rPr lang="en-US" sz="2000" dirty="0">
                <a:latin typeface="Times New Roman" pitchFamily="18" charset="0"/>
                <a:cs typeface="Times New Roman" pitchFamily="18" charset="0"/>
              </a:rPr>
              <a:t>: 99999999,99</a:t>
            </a:r>
          </a:p>
          <a:p>
            <a:pPr>
              <a:buFont typeface="Arial" charset="0"/>
              <a:buNone/>
              <a:defRPr/>
            </a:pP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Nếu</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dữ</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liệu</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là</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kiểu</a:t>
            </a:r>
            <a:r>
              <a:rPr lang="en-US" sz="2400" dirty="0">
                <a:latin typeface="Times New Roman" pitchFamily="18" charset="0"/>
                <a:cs typeface="Times New Roman" pitchFamily="18" charset="0"/>
              </a:rPr>
              <a:t> text: </a:t>
            </a:r>
            <a:r>
              <a:rPr lang="en-US" sz="2400" dirty="0" err="1">
                <a:latin typeface="Times New Roman" pitchFamily="18" charset="0"/>
                <a:cs typeface="Times New Roman" pitchFamily="18" charset="0"/>
              </a:rPr>
              <a:t>độ</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dài</a:t>
            </a:r>
            <a:r>
              <a:rPr lang="en-US" sz="2400" dirty="0">
                <a:latin typeface="Times New Roman" pitchFamily="18" charset="0"/>
                <a:cs typeface="Times New Roman" pitchFamily="18" charset="0"/>
              </a:rPr>
              <a:t> max </a:t>
            </a:r>
            <a:r>
              <a:rPr lang="en-US" sz="2400" dirty="0" err="1">
                <a:latin typeface="Times New Roman" pitchFamily="18" charset="0"/>
                <a:cs typeface="Times New Roman" pitchFamily="18" charset="0"/>
              </a:rPr>
              <a:t>nhất</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là</a:t>
            </a:r>
            <a:r>
              <a:rPr lang="en-US" sz="2400" dirty="0">
                <a:latin typeface="Times New Roman" pitchFamily="18" charset="0"/>
                <a:cs typeface="Times New Roman" pitchFamily="18" charset="0"/>
              </a:rPr>
              <a:t> 4000 </a:t>
            </a:r>
            <a:r>
              <a:rPr lang="en-US" sz="2400" dirty="0" err="1">
                <a:latin typeface="Times New Roman" pitchFamily="18" charset="0"/>
                <a:cs typeface="Times New Roman" pitchFamily="18" charset="0"/>
              </a:rPr>
              <a:t>ký</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tự</a:t>
            </a:r>
            <a:endParaRPr lang="en-US" sz="2400" dirty="0">
              <a:latin typeface="Times New Roman" pitchFamily="18" charset="0"/>
              <a:cs typeface="Times New Roman" pitchFamily="18" charset="0"/>
            </a:endParaRPr>
          </a:p>
          <a:p>
            <a:pPr marL="0" indent="0">
              <a:buNone/>
              <a:defRPr/>
            </a:pP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Nếu</a:t>
            </a:r>
            <a:r>
              <a:rPr lang="en-US" sz="2400" dirty="0" smtClean="0">
                <a:latin typeface="Times New Roman" pitchFamily="18" charset="0"/>
                <a:cs typeface="Times New Roman" pitchFamily="18" charset="0"/>
              </a:rPr>
              <a:t> </a:t>
            </a:r>
            <a:r>
              <a:rPr lang="en-US" sz="2400" dirty="0" err="1">
                <a:latin typeface="Times New Roman" pitchFamily="18" charset="0"/>
                <a:cs typeface="Times New Roman" pitchFamily="18" charset="0"/>
              </a:rPr>
              <a:t>dữ</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liệu</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kiểu</a:t>
            </a:r>
            <a:r>
              <a:rPr lang="en-US" sz="2400" dirty="0">
                <a:latin typeface="Times New Roman" pitchFamily="18" charset="0"/>
                <a:cs typeface="Times New Roman" pitchFamily="18" charset="0"/>
              </a:rPr>
              <a:t> %: </a:t>
            </a:r>
            <a:r>
              <a:rPr lang="en-US" sz="2400" dirty="0" err="1">
                <a:latin typeface="Times New Roman" pitchFamily="18" charset="0"/>
                <a:cs typeface="Times New Roman" pitchFamily="18" charset="0"/>
              </a:rPr>
              <a:t>Số</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chữ</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số</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thập</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phân</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theo</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quy</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định</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tại</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mẫu</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báo</a:t>
            </a:r>
            <a:r>
              <a:rPr lang="en-US" sz="2400" dirty="0">
                <a:latin typeface="Times New Roman" pitchFamily="18" charset="0"/>
                <a:cs typeface="Times New Roman" pitchFamily="18" charset="0"/>
              </a:rPr>
              <a:t> </a:t>
            </a:r>
            <a:endParaRPr lang="en-US" sz="2400" dirty="0" smtClean="0">
              <a:latin typeface="Times New Roman" pitchFamily="18" charset="0"/>
              <a:cs typeface="Times New Roman" pitchFamily="18" charset="0"/>
            </a:endParaRPr>
          </a:p>
          <a:p>
            <a:pPr marL="0" indent="0">
              <a:buNone/>
              <a:defRPr/>
            </a:pPr>
            <a:r>
              <a:rPr lang="en-US" sz="2400" dirty="0" err="1" smtClean="0">
                <a:latin typeface="Times New Roman" pitchFamily="18" charset="0"/>
                <a:cs typeface="Times New Roman" pitchFamily="18" charset="0"/>
              </a:rPr>
              <a:t>cáo</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trường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hợp</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tại</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mẫu</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không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quy</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định</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số</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chữ</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số</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thập</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phân</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sẽ</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là</a:t>
            </a:r>
            <a:r>
              <a:rPr lang="en-US" sz="2400" dirty="0">
                <a:latin typeface="Times New Roman" pitchFamily="18" charset="0"/>
                <a:cs typeface="Times New Roman" pitchFamily="18" charset="0"/>
              </a:rPr>
              <a:t> 2 </a:t>
            </a:r>
            <a:endParaRPr lang="en-US" sz="2400" dirty="0" smtClean="0">
              <a:latin typeface="Times New Roman" pitchFamily="18" charset="0"/>
              <a:cs typeface="Times New Roman" pitchFamily="18" charset="0"/>
            </a:endParaRPr>
          </a:p>
          <a:p>
            <a:pPr marL="0" indent="0">
              <a:buNone/>
              <a:defRPr/>
            </a:pPr>
            <a:r>
              <a:rPr lang="en-US" sz="2400" dirty="0" err="1" smtClean="0">
                <a:latin typeface="Times New Roman" pitchFamily="18" charset="0"/>
                <a:cs typeface="Times New Roman" pitchFamily="18" charset="0"/>
              </a:rPr>
              <a:t>chữ</a:t>
            </a:r>
            <a:r>
              <a:rPr lang="en-US" sz="2400" dirty="0" smtClean="0">
                <a:latin typeface="Times New Roman" pitchFamily="18" charset="0"/>
                <a:cs typeface="Times New Roman" pitchFamily="18" charset="0"/>
              </a:rPr>
              <a:t> </a:t>
            </a:r>
            <a:r>
              <a:rPr lang="en-US" sz="2400" dirty="0" err="1">
                <a:latin typeface="Times New Roman" pitchFamily="18" charset="0"/>
                <a:cs typeface="Times New Roman" pitchFamily="18" charset="0"/>
              </a:rPr>
              <a:t>số</a:t>
            </a:r>
            <a:r>
              <a:rPr lang="en-US" sz="2400" dirty="0">
                <a:latin typeface="Times New Roman" pitchFamily="18" charset="0"/>
                <a:cs typeface="Times New Roman" pitchFamily="18" charset="0"/>
              </a:rPr>
              <a:t>.</a:t>
            </a:r>
          </a:p>
          <a:p>
            <a:pPr marL="0" indent="0">
              <a:spcBef>
                <a:spcPts val="0"/>
              </a:spcBef>
              <a:buNone/>
              <a:defRPr/>
            </a:pPr>
            <a:r>
              <a:rPr lang="en-US" altLang="ko-KR" sz="2400" dirty="0">
                <a:latin typeface="Times New Roman" pitchFamily="18" charset="0"/>
                <a:cs typeface="Times New Roman" pitchFamily="18" charset="0"/>
              </a:rPr>
              <a:t>    </a:t>
            </a:r>
            <a:r>
              <a:rPr lang="pt-BR" altLang="ko-KR" sz="2400" dirty="0">
                <a:latin typeface="Times New Roman" pitchFamily="18" charset="0"/>
                <a:cs typeface="Times New Roman" pitchFamily="18" charset="0"/>
              </a:rPr>
              <a:t>Nếu nhập 10% :             10     (Đúng)</a:t>
            </a:r>
            <a:br>
              <a:rPr lang="pt-BR" altLang="ko-KR" sz="2400" dirty="0">
                <a:latin typeface="Times New Roman" pitchFamily="18" charset="0"/>
                <a:cs typeface="Times New Roman" pitchFamily="18" charset="0"/>
              </a:rPr>
            </a:br>
            <a:r>
              <a:rPr lang="pt-BR" altLang="ko-KR" sz="2400" dirty="0">
                <a:latin typeface="Times New Roman" pitchFamily="18" charset="0"/>
                <a:cs typeface="Times New Roman" pitchFamily="18" charset="0"/>
              </a:rPr>
              <a:t> </a:t>
            </a:r>
            <a:r>
              <a:rPr lang="en-US" altLang="ko-KR" sz="2400" dirty="0">
                <a:latin typeface="Times New Roman" pitchFamily="18" charset="0"/>
                <a:cs typeface="Times New Roman" pitchFamily="18" charset="0"/>
              </a:rPr>
              <a:t>                                          10% (Sai)</a:t>
            </a:r>
          </a:p>
          <a:p>
            <a:pPr marL="0" indent="0">
              <a:spcBef>
                <a:spcPts val="0"/>
              </a:spcBef>
              <a:buNone/>
              <a:defRPr/>
            </a:pPr>
            <a:r>
              <a:rPr lang="en-US" altLang="ko-KR" sz="2400" dirty="0">
                <a:latin typeface="Times New Roman" pitchFamily="18" charset="0"/>
                <a:cs typeface="Times New Roman" pitchFamily="18" charset="0"/>
              </a:rPr>
              <a:t>                                           0.1   (Sai)</a:t>
            </a:r>
          </a:p>
          <a:p>
            <a:pPr marL="0" indent="0">
              <a:buNone/>
              <a:defRPr/>
            </a:pPr>
            <a:endParaRPr lang="pt-BR" sz="2400" dirty="0">
              <a:latin typeface="Times New Roman" pitchFamily="18" charset="0"/>
              <a:cs typeface="Times New Roman" pitchFamily="18" charset="0"/>
            </a:endParaRPr>
          </a:p>
          <a:p>
            <a:pPr marL="514350" indent="-514350">
              <a:buFont typeface="Arial" charset="0"/>
              <a:buNone/>
              <a:defRPr/>
            </a:pPr>
            <a:endParaRPr lang="fr-FR" sz="2400" b="1" dirty="0">
              <a:latin typeface="Times New Roman" pitchFamily="18" charset="0"/>
              <a:cs typeface="Times New Roman" pitchFamily="18" charset="0"/>
            </a:endParaRPr>
          </a:p>
        </p:txBody>
      </p:sp>
    </p:spTree>
    <p:extLst>
      <p:ext uri="{BB962C8B-B14F-4D97-AF65-F5344CB8AC3E}">
        <p14:creationId xmlns:p14="http://schemas.microsoft.com/office/powerpoint/2010/main" val="4103023911"/>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 name="Picture 9"/>
          <p:cNvPicPr>
            <a:picLocks noChangeAspect="1" noChangeArrowheads="1"/>
          </p:cNvPicPr>
          <p:nvPr/>
        </p:nvPicPr>
        <p:blipFill rotWithShape="1">
          <a:blip r:embed="rId2" cstate="print">
            <a:duotone>
              <a:schemeClr val="accent1">
                <a:shade val="45000"/>
                <a:satMod val="135000"/>
              </a:schemeClr>
              <a:prstClr val="white"/>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rcRect l="20774" r="8544"/>
          <a:stretch/>
        </p:blipFill>
        <p:spPr bwMode="gray">
          <a:xfrm>
            <a:off x="20811" y="-38490"/>
            <a:ext cx="9906000" cy="7104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4" name="직사각형 53"/>
          <p:cNvSpPr/>
          <p:nvPr/>
        </p:nvSpPr>
        <p:spPr>
          <a:xfrm flipV="1">
            <a:off x="-2209" y="-7621"/>
            <a:ext cx="9908209" cy="4571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prstClr val="white"/>
              </a:solidFill>
              <a:latin typeface="Times New Roman" panose="02020603050405020304" pitchFamily="18" charset="0"/>
              <a:cs typeface="Times New Roman" panose="02020603050405020304" pitchFamily="18" charset="0"/>
            </a:endParaRPr>
          </a:p>
        </p:txBody>
      </p:sp>
      <p:sp>
        <p:nvSpPr>
          <p:cNvPr id="7" name="TextBox 34"/>
          <p:cNvSpPr txBox="1">
            <a:spLocks noChangeArrowheads="1"/>
          </p:cNvSpPr>
          <p:nvPr/>
        </p:nvSpPr>
        <p:spPr bwMode="auto">
          <a:xfrm>
            <a:off x="219074" y="88353"/>
            <a:ext cx="9833244" cy="307777"/>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en-US" sz="2000" b="1" dirty="0">
                <a:solidFill>
                  <a:prstClr val="white"/>
                </a:solidFill>
                <a:latin typeface="Times New Roman" pitchFamily="18" charset="0"/>
                <a:ea typeface="Gill Sans" charset="0"/>
                <a:cs typeface="Times New Roman" pitchFamily="18" charset="0"/>
                <a:sym typeface="Gill Sans" charset="0"/>
              </a:rPr>
              <a:t>2.3 </a:t>
            </a:r>
            <a:r>
              <a:rPr lang="en-US" altLang="ko-KR" sz="2000" b="1" dirty="0" err="1">
                <a:solidFill>
                  <a:prstClr val="white"/>
                </a:solidFill>
                <a:latin typeface="Times New Roman" pitchFamily="18" charset="0"/>
                <a:ea typeface="Gill Sans" charset="0"/>
                <a:cs typeface="Times New Roman" pitchFamily="18" charset="0"/>
                <a:sym typeface="Gill Sans" charset="0"/>
              </a:rPr>
              <a:t>Quy</a:t>
            </a:r>
            <a:r>
              <a:rPr lang="en-US" altLang="ko-KR" sz="2000" b="1" dirty="0">
                <a:solidFill>
                  <a:prstClr val="white"/>
                </a:solidFill>
                <a:latin typeface="Times New Roman" pitchFamily="18" charset="0"/>
                <a:ea typeface="Gill Sans" charset="0"/>
                <a:cs typeface="Times New Roman" pitchFamily="18" charset="0"/>
                <a:sym typeface="Gill Sans" charset="0"/>
              </a:rPr>
              <a:t> </a:t>
            </a:r>
            <a:r>
              <a:rPr lang="en-US" altLang="ko-KR" sz="2000" b="1" dirty="0" err="1">
                <a:solidFill>
                  <a:prstClr val="white"/>
                </a:solidFill>
                <a:latin typeface="Times New Roman" pitchFamily="18" charset="0"/>
                <a:ea typeface="Gill Sans" charset="0"/>
                <a:cs typeface="Times New Roman" pitchFamily="18" charset="0"/>
                <a:sym typeface="Gill Sans" charset="0"/>
              </a:rPr>
              <a:t>định</a:t>
            </a:r>
            <a:r>
              <a:rPr lang="en-US" altLang="ko-KR" sz="2000" b="1" dirty="0">
                <a:solidFill>
                  <a:prstClr val="white"/>
                </a:solidFill>
                <a:latin typeface="Times New Roman" pitchFamily="18" charset="0"/>
                <a:ea typeface="Gill Sans" charset="0"/>
                <a:cs typeface="Times New Roman" pitchFamily="18" charset="0"/>
                <a:sym typeface="Gill Sans" charset="0"/>
              </a:rPr>
              <a:t> </a:t>
            </a:r>
            <a:r>
              <a:rPr lang="en-US" altLang="ko-KR" sz="2000" b="1" dirty="0" err="1">
                <a:solidFill>
                  <a:prstClr val="white"/>
                </a:solidFill>
                <a:latin typeface="Times New Roman" pitchFamily="18" charset="0"/>
                <a:ea typeface="Gill Sans" charset="0"/>
                <a:cs typeface="Times New Roman" pitchFamily="18" charset="0"/>
                <a:sym typeface="Gill Sans" charset="0"/>
              </a:rPr>
              <a:t>về</a:t>
            </a:r>
            <a:r>
              <a:rPr lang="en-US" altLang="ko-KR" sz="2000" b="1" dirty="0">
                <a:solidFill>
                  <a:prstClr val="white"/>
                </a:solidFill>
                <a:latin typeface="Times New Roman" pitchFamily="18" charset="0"/>
                <a:ea typeface="Gill Sans" charset="0"/>
                <a:cs typeface="Times New Roman" pitchFamily="18" charset="0"/>
                <a:sym typeface="Gill Sans" charset="0"/>
              </a:rPr>
              <a:t> </a:t>
            </a:r>
            <a:r>
              <a:rPr lang="en-US" altLang="ko-KR" sz="2000" b="1" dirty="0" err="1">
                <a:solidFill>
                  <a:prstClr val="white"/>
                </a:solidFill>
                <a:latin typeface="Times New Roman" pitchFamily="18" charset="0"/>
                <a:ea typeface="Gill Sans" charset="0"/>
                <a:cs typeface="Times New Roman" pitchFamily="18" charset="0"/>
                <a:sym typeface="Gill Sans" charset="0"/>
              </a:rPr>
              <a:t>nội</a:t>
            </a:r>
            <a:r>
              <a:rPr lang="en-US" altLang="ko-KR" sz="2000" b="1" dirty="0">
                <a:solidFill>
                  <a:prstClr val="white"/>
                </a:solidFill>
                <a:latin typeface="Times New Roman" pitchFamily="18" charset="0"/>
                <a:ea typeface="Gill Sans" charset="0"/>
                <a:cs typeface="Times New Roman" pitchFamily="18" charset="0"/>
                <a:sym typeface="Gill Sans" charset="0"/>
              </a:rPr>
              <a:t> dung file </a:t>
            </a:r>
            <a:r>
              <a:rPr lang="en-US" altLang="ko-KR" sz="2000" b="1" dirty="0" err="1">
                <a:solidFill>
                  <a:prstClr val="white"/>
                </a:solidFill>
                <a:latin typeface="Times New Roman" pitchFamily="18" charset="0"/>
                <a:ea typeface="Gill Sans" charset="0"/>
                <a:cs typeface="Times New Roman" pitchFamily="18" charset="0"/>
                <a:sym typeface="Gill Sans" charset="0"/>
              </a:rPr>
              <a:t>báo</a:t>
            </a:r>
            <a:r>
              <a:rPr lang="en-US" altLang="ko-KR" sz="2000" b="1" dirty="0">
                <a:solidFill>
                  <a:prstClr val="white"/>
                </a:solidFill>
                <a:latin typeface="Times New Roman" pitchFamily="18" charset="0"/>
                <a:ea typeface="Gill Sans" charset="0"/>
                <a:cs typeface="Times New Roman" pitchFamily="18" charset="0"/>
                <a:sym typeface="Gill Sans" charset="0"/>
              </a:rPr>
              <a:t> </a:t>
            </a:r>
            <a:r>
              <a:rPr lang="en-US" altLang="ko-KR" sz="2000" b="1" dirty="0" err="1">
                <a:solidFill>
                  <a:prstClr val="white"/>
                </a:solidFill>
                <a:latin typeface="Times New Roman" pitchFamily="18" charset="0"/>
                <a:ea typeface="Gill Sans" charset="0"/>
                <a:cs typeface="Times New Roman" pitchFamily="18" charset="0"/>
                <a:sym typeface="Gill Sans" charset="0"/>
              </a:rPr>
              <a:t>cáo</a:t>
            </a:r>
            <a:r>
              <a:rPr lang="en-US" altLang="ko-KR" sz="2000" b="1" dirty="0">
                <a:solidFill>
                  <a:prstClr val="white"/>
                </a:solidFill>
                <a:latin typeface="Times New Roman" pitchFamily="18" charset="0"/>
                <a:ea typeface="Gill Sans" charset="0"/>
                <a:cs typeface="Times New Roman" pitchFamily="18" charset="0"/>
                <a:sym typeface="Gill Sans" charset="0"/>
              </a:rPr>
              <a:t>.</a:t>
            </a:r>
            <a:endParaRPr lang="ko-KR" altLang="en-US"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sp>
        <p:nvSpPr>
          <p:cNvPr id="6" name="Content Placeholder 2"/>
          <p:cNvSpPr txBox="1">
            <a:spLocks/>
          </p:cNvSpPr>
          <p:nvPr/>
        </p:nvSpPr>
        <p:spPr>
          <a:xfrm>
            <a:off x="428625" y="857250"/>
            <a:ext cx="8844855" cy="5357813"/>
          </a:xfrm>
          <a:prstGeom prst="rect">
            <a:avLst/>
          </a:prstGeom>
        </p:spPr>
        <p:txBody>
          <a:bodyP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514350" indent="-514350">
              <a:buFont typeface="Arial" charset="0"/>
              <a:buNone/>
              <a:defRPr/>
            </a:pPr>
            <a:r>
              <a:rPr lang="en-US" sz="2400" b="1" dirty="0" err="1">
                <a:latin typeface="Times New Roman" pitchFamily="18" charset="0"/>
                <a:cs typeface="Times New Roman" pitchFamily="18" charset="0"/>
              </a:rPr>
              <a:t>Lưu</a:t>
            </a:r>
            <a:r>
              <a:rPr lang="en-US" sz="2400" b="1" dirty="0">
                <a:latin typeface="Times New Roman" pitchFamily="18" charset="0"/>
                <a:cs typeface="Times New Roman" pitchFamily="18" charset="0"/>
              </a:rPr>
              <a:t> ý </a:t>
            </a:r>
            <a:r>
              <a:rPr lang="en-US" sz="2400" b="1" dirty="0" err="1">
                <a:latin typeface="Times New Roman" pitchFamily="18" charset="0"/>
                <a:cs typeface="Times New Roman" pitchFamily="18" charset="0"/>
              </a:rPr>
              <a:t>khi</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nhập</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dữ</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liệu</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cho</a:t>
            </a:r>
            <a:r>
              <a:rPr lang="en-US" sz="2400" b="1" dirty="0">
                <a:latin typeface="Times New Roman" pitchFamily="18" charset="0"/>
                <a:cs typeface="Times New Roman" pitchFamily="18" charset="0"/>
              </a:rPr>
              <a:t> </a:t>
            </a:r>
            <a:r>
              <a:rPr lang="en-US" sz="2400" b="1">
                <a:latin typeface="Times New Roman" pitchFamily="18" charset="0"/>
                <a:cs typeface="Times New Roman" pitchFamily="18" charset="0"/>
              </a:rPr>
              <a:t>file Excel (2)</a:t>
            </a:r>
            <a:endParaRPr lang="en-US" sz="2400" b="1" dirty="0">
              <a:latin typeface="Times New Roman" pitchFamily="18" charset="0"/>
              <a:cs typeface="Times New Roman" pitchFamily="18" charset="0"/>
            </a:endParaRPr>
          </a:p>
          <a:p>
            <a:pPr>
              <a:buFont typeface="Arial" charset="0"/>
              <a:buNone/>
              <a:defRPr/>
            </a:pPr>
            <a:endParaRPr lang="en-US" sz="2400" dirty="0">
              <a:latin typeface="Times New Roman" pitchFamily="18" charset="0"/>
              <a:cs typeface="Times New Roman" pitchFamily="18" charset="0"/>
            </a:endParaRPr>
          </a:p>
          <a:p>
            <a:pPr>
              <a:buFont typeface="Arial" charset="0"/>
              <a:buNone/>
              <a:defRPr/>
            </a:pP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Nhập</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dữ</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liệu</a:t>
            </a:r>
            <a:r>
              <a:rPr lang="en-US" sz="2400" dirty="0">
                <a:latin typeface="Times New Roman" pitchFamily="18" charset="0"/>
                <a:cs typeface="Times New Roman" pitchFamily="18" charset="0"/>
              </a:rPr>
              <a:t> </a:t>
            </a:r>
            <a:r>
              <a:rPr lang="en-US" sz="2400" err="1">
                <a:latin typeface="Times New Roman" pitchFamily="18" charset="0"/>
                <a:cs typeface="Times New Roman" pitchFamily="18" charset="0"/>
              </a:rPr>
              <a:t>kiểu</a:t>
            </a:r>
            <a:r>
              <a:rPr lang="en-US" sz="2400">
                <a:latin typeface="Times New Roman" pitchFamily="18" charset="0"/>
                <a:cs typeface="Times New Roman" pitchFamily="18" charset="0"/>
              </a:rPr>
              <a:t> ngày: </a:t>
            </a:r>
            <a:r>
              <a:rPr lang="en-US" sz="2400" dirty="0" err="1">
                <a:latin typeface="Times New Roman" pitchFamily="18" charset="0"/>
                <a:cs typeface="Times New Roman" pitchFamily="18" charset="0"/>
              </a:rPr>
              <a:t>yyyymmdd</a:t>
            </a:r>
            <a:r>
              <a:rPr lang="en-US" sz="2400" dirty="0">
                <a:latin typeface="Times New Roman" pitchFamily="18" charset="0"/>
                <a:cs typeface="Times New Roman" pitchFamily="18" charset="0"/>
              </a:rPr>
              <a:t>.</a:t>
            </a:r>
          </a:p>
          <a:p>
            <a:pPr>
              <a:buFontTx/>
              <a:buChar char="-"/>
              <a:defRPr/>
            </a:pPr>
            <a:r>
              <a:rPr lang="en-US" sz="2400">
                <a:latin typeface="Times New Roman" pitchFamily="18" charset="0"/>
                <a:cs typeface="Times New Roman" pitchFamily="18" charset="0"/>
              </a:rPr>
              <a:t>Nhập </a:t>
            </a:r>
            <a:r>
              <a:rPr lang="en-US" sz="2400" dirty="0" err="1">
                <a:latin typeface="Times New Roman" pitchFamily="18" charset="0"/>
                <a:cs typeface="Times New Roman" pitchFamily="18" charset="0"/>
              </a:rPr>
              <a:t>liệu</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theo</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kiểu</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Năm</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Tháng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Ngày</a:t>
            </a:r>
            <a:r>
              <a:rPr lang="en-US" sz="2400" dirty="0">
                <a:latin typeface="Times New Roman" pitchFamily="18" charset="0"/>
                <a:cs typeface="Times New Roman" pitchFamily="18" charset="0"/>
              </a:rPr>
              <a:t>, </a:t>
            </a:r>
            <a:r>
              <a:rPr lang="en-US" sz="2400" err="1">
                <a:latin typeface="Times New Roman" pitchFamily="18" charset="0"/>
                <a:cs typeface="Times New Roman" pitchFamily="18" charset="0"/>
              </a:rPr>
              <a:t>Giờ</a:t>
            </a:r>
            <a:r>
              <a:rPr lang="en-US" sz="2400">
                <a:latin typeface="Times New Roman" pitchFamily="18" charset="0"/>
                <a:cs typeface="Times New Roman" pitchFamily="18" charset="0"/>
              </a:rPr>
              <a:t> </a:t>
            </a:r>
          </a:p>
          <a:p>
            <a:pPr marL="0" indent="0">
              <a:buNone/>
              <a:defRPr/>
            </a:pPr>
            <a:r>
              <a:rPr lang="en-US" altLang="ko-KR" sz="2400">
                <a:latin typeface="Times New Roman" pitchFamily="18" charset="0"/>
                <a:cs typeface="Times New Roman" pitchFamily="18" charset="0"/>
              </a:rPr>
              <a:t>    : YYYYMMDD:HHMMSS</a:t>
            </a:r>
          </a:p>
          <a:p>
            <a:pPr marL="0" indent="0">
              <a:buNone/>
              <a:defRPr/>
            </a:pPr>
            <a:r>
              <a:rPr lang="en-US" altLang="ko-KR" sz="2400">
                <a:latin typeface="Times New Roman" pitchFamily="18" charset="0"/>
                <a:cs typeface="Times New Roman" pitchFamily="18" charset="0"/>
              </a:rPr>
              <a:t>(</a:t>
            </a:r>
            <a:r>
              <a:rPr lang="en-US" altLang="ko-KR" sz="2400" dirty="0" err="1">
                <a:latin typeface="Times New Roman" pitchFamily="18" charset="0"/>
                <a:cs typeface="Times New Roman" pitchFamily="18" charset="0"/>
              </a:rPr>
              <a:t>Gồm</a:t>
            </a:r>
            <a:r>
              <a:rPr lang="en-US" altLang="ko-KR" sz="2400" dirty="0">
                <a:latin typeface="Times New Roman" pitchFamily="18" charset="0"/>
                <a:cs typeface="Times New Roman" pitchFamily="18" charset="0"/>
              </a:rPr>
              <a:t> 15 </a:t>
            </a:r>
            <a:r>
              <a:rPr lang="en-US" altLang="ko-KR" sz="2400" dirty="0" err="1">
                <a:latin typeface="Times New Roman" pitchFamily="18" charset="0"/>
                <a:cs typeface="Times New Roman" pitchFamily="18" charset="0"/>
              </a:rPr>
              <a:t>kí</a:t>
            </a:r>
            <a:r>
              <a:rPr lang="en-US" altLang="ko-KR" sz="2400" dirty="0">
                <a:latin typeface="Times New Roman" pitchFamily="18" charset="0"/>
                <a:cs typeface="Times New Roman" pitchFamily="18" charset="0"/>
              </a:rPr>
              <a:t> </a:t>
            </a:r>
            <a:r>
              <a:rPr lang="en-US" altLang="ko-KR" sz="2400" dirty="0" err="1">
                <a:latin typeface="Times New Roman" pitchFamily="18" charset="0"/>
                <a:cs typeface="Times New Roman" pitchFamily="18" charset="0"/>
              </a:rPr>
              <a:t>tự</a:t>
            </a:r>
            <a:r>
              <a:rPr lang="en-US" altLang="ko-KR" sz="2400" dirty="0">
                <a:latin typeface="Times New Roman" pitchFamily="18" charset="0"/>
                <a:cs typeface="Times New Roman" pitchFamily="18" charset="0"/>
              </a:rPr>
              <a:t> </a:t>
            </a:r>
            <a:r>
              <a:rPr lang="en-US" altLang="ko-KR" sz="2400" dirty="0" err="1">
                <a:latin typeface="Times New Roman" pitchFamily="18" charset="0"/>
                <a:cs typeface="Times New Roman" pitchFamily="18" charset="0"/>
              </a:rPr>
              <a:t>và</a:t>
            </a:r>
            <a:r>
              <a:rPr lang="en-US" altLang="ko-KR" sz="2400" dirty="0">
                <a:latin typeface="Times New Roman" pitchFamily="18" charset="0"/>
                <a:cs typeface="Times New Roman" pitchFamily="18" charset="0"/>
              </a:rPr>
              <a:t> </a:t>
            </a:r>
            <a:r>
              <a:rPr lang="en-US" altLang="ko-KR" sz="2400" dirty="0" err="1">
                <a:latin typeface="Times New Roman" pitchFamily="18" charset="0"/>
                <a:cs typeface="Times New Roman" pitchFamily="18" charset="0"/>
              </a:rPr>
              <a:t>định</a:t>
            </a:r>
            <a:r>
              <a:rPr lang="en-US" altLang="ko-KR" sz="2400" dirty="0">
                <a:latin typeface="Times New Roman" pitchFamily="18" charset="0"/>
                <a:cs typeface="Times New Roman" pitchFamily="18" charset="0"/>
              </a:rPr>
              <a:t> </a:t>
            </a:r>
            <a:r>
              <a:rPr lang="en-US" altLang="ko-KR" sz="2400" dirty="0" err="1">
                <a:latin typeface="Times New Roman" pitchFamily="18" charset="0"/>
                <a:cs typeface="Times New Roman" pitchFamily="18" charset="0"/>
              </a:rPr>
              <a:t>dạng</a:t>
            </a:r>
            <a:r>
              <a:rPr lang="en-US" altLang="ko-KR" sz="2400" dirty="0">
                <a:latin typeface="Times New Roman" pitchFamily="18" charset="0"/>
                <a:cs typeface="Times New Roman" pitchFamily="18" charset="0"/>
              </a:rPr>
              <a:t> 24 </a:t>
            </a:r>
            <a:r>
              <a:rPr lang="en-US" altLang="ko-KR" sz="2400" dirty="0" err="1">
                <a:latin typeface="Times New Roman" pitchFamily="18" charset="0"/>
                <a:cs typeface="Times New Roman" pitchFamily="18" charset="0"/>
              </a:rPr>
              <a:t>giờ</a:t>
            </a:r>
            <a:r>
              <a:rPr lang="en-US" altLang="ko-KR" sz="2400" dirty="0">
                <a:latin typeface="Times New Roman" pitchFamily="18" charset="0"/>
                <a:cs typeface="Times New Roman" pitchFamily="18" charset="0"/>
              </a:rPr>
              <a:t>) </a:t>
            </a:r>
          </a:p>
          <a:p>
            <a:pPr>
              <a:buFontTx/>
              <a:buChar char="-"/>
              <a:defRPr/>
            </a:pPr>
            <a:r>
              <a:rPr lang="en-US" altLang="ko-KR" sz="2400">
                <a:latin typeface="Times New Roman" pitchFamily="18" charset="0"/>
                <a:cs typeface="Times New Roman" pitchFamily="18" charset="0"/>
              </a:rPr>
              <a:t>Nhập </a:t>
            </a:r>
            <a:r>
              <a:rPr lang="en-US" altLang="ko-KR" sz="2400" dirty="0" err="1">
                <a:latin typeface="Times New Roman" pitchFamily="18" charset="0"/>
                <a:cs typeface="Times New Roman" pitchFamily="18" charset="0"/>
              </a:rPr>
              <a:t>liệu</a:t>
            </a:r>
            <a:r>
              <a:rPr lang="en-US" altLang="ko-KR" sz="2400" dirty="0">
                <a:latin typeface="Times New Roman" pitchFamily="18" charset="0"/>
                <a:cs typeface="Times New Roman" pitchFamily="18" charset="0"/>
              </a:rPr>
              <a:t> </a:t>
            </a:r>
            <a:r>
              <a:rPr lang="en-US" altLang="ko-KR" sz="2400" dirty="0" err="1">
                <a:latin typeface="Times New Roman" pitchFamily="18" charset="0"/>
                <a:cs typeface="Times New Roman" pitchFamily="18" charset="0"/>
              </a:rPr>
              <a:t>theo</a:t>
            </a:r>
            <a:r>
              <a:rPr lang="en-US" altLang="ko-KR" sz="2400" dirty="0">
                <a:latin typeface="Times New Roman" pitchFamily="18" charset="0"/>
                <a:cs typeface="Times New Roman" pitchFamily="18" charset="0"/>
              </a:rPr>
              <a:t> </a:t>
            </a:r>
            <a:r>
              <a:rPr lang="en-US" altLang="ko-KR" sz="2400" dirty="0" err="1">
                <a:latin typeface="Times New Roman" pitchFamily="18" charset="0"/>
                <a:cs typeface="Times New Roman" pitchFamily="18" charset="0"/>
              </a:rPr>
              <a:t>kiểu</a:t>
            </a:r>
            <a:r>
              <a:rPr lang="en-US" altLang="ko-KR" sz="2400" dirty="0">
                <a:latin typeface="Times New Roman" pitchFamily="18" charset="0"/>
                <a:cs typeface="Times New Roman" pitchFamily="18" charset="0"/>
              </a:rPr>
              <a:t> </a:t>
            </a:r>
            <a:r>
              <a:rPr lang="en-US" altLang="ko-KR" sz="2400" err="1">
                <a:latin typeface="Times New Roman" pitchFamily="18" charset="0"/>
                <a:cs typeface="Times New Roman" pitchFamily="18" charset="0"/>
              </a:rPr>
              <a:t>giờ</a:t>
            </a:r>
            <a:r>
              <a:rPr lang="en-US" altLang="ko-KR" sz="2400">
                <a:latin typeface="Times New Roman" pitchFamily="18" charset="0"/>
                <a:cs typeface="Times New Roman" pitchFamily="18" charset="0"/>
              </a:rPr>
              <a:t> phút : HH:MM</a:t>
            </a:r>
            <a:r>
              <a:rPr lang="ko-KR" altLang="en-US" sz="2400">
                <a:latin typeface="Times New Roman" pitchFamily="18" charset="0"/>
                <a:cs typeface="Times New Roman" pitchFamily="18" charset="0"/>
              </a:rPr>
              <a:t> </a:t>
            </a:r>
            <a:r>
              <a:rPr lang="en-US" altLang="ko-KR" sz="2400">
                <a:latin typeface="Times New Roman" pitchFamily="18" charset="0"/>
                <a:cs typeface="Times New Roman" pitchFamily="18" charset="0"/>
              </a:rPr>
              <a:t>(Gồm 5 kí tự và định dạng 24 giờ)</a:t>
            </a:r>
          </a:p>
          <a:p>
            <a:pPr marL="0" indent="0">
              <a:buNone/>
              <a:defRPr/>
            </a:pPr>
            <a:r>
              <a:rPr lang="en-US" altLang="ko-KR" sz="2400">
                <a:latin typeface="Times New Roman" pitchFamily="18" charset="0"/>
                <a:cs typeface="Times New Roman" pitchFamily="18" charset="0"/>
              </a:rPr>
              <a:t> ví dụ : Báo </a:t>
            </a:r>
            <a:r>
              <a:rPr lang="en-US" altLang="ko-KR" sz="2400" err="1">
                <a:latin typeface="Times New Roman" pitchFamily="18" charset="0"/>
                <a:cs typeface="Times New Roman" pitchFamily="18" charset="0"/>
              </a:rPr>
              <a:t>cáo</a:t>
            </a:r>
            <a:r>
              <a:rPr lang="en-US" altLang="ko-KR" sz="2400">
                <a:latin typeface="Times New Roman" pitchFamily="18" charset="0"/>
                <a:cs typeface="Times New Roman" pitchFamily="18" charset="0"/>
              </a:rPr>
              <a:t> H.FR.010-1</a:t>
            </a:r>
          </a:p>
          <a:p>
            <a:pPr>
              <a:buFontTx/>
              <a:buChar char="-"/>
              <a:defRPr/>
            </a:pPr>
            <a:r>
              <a:rPr lang="en-US" altLang="ko-KR" sz="2400">
                <a:latin typeface="Times New Roman" pitchFamily="18" charset="0"/>
                <a:cs typeface="Times New Roman" pitchFamily="18" charset="0"/>
              </a:rPr>
              <a:t> Chú </a:t>
            </a:r>
            <a:r>
              <a:rPr lang="en-US" altLang="ko-KR" sz="2400" dirty="0">
                <a:latin typeface="Times New Roman" pitchFamily="18" charset="0"/>
                <a:cs typeface="Times New Roman" pitchFamily="18" charset="0"/>
              </a:rPr>
              <a:t>ý </a:t>
            </a:r>
            <a:r>
              <a:rPr lang="en-US" altLang="ko-KR" sz="2400" dirty="0" err="1">
                <a:latin typeface="Times New Roman" pitchFamily="18" charset="0"/>
                <a:cs typeface="Times New Roman" pitchFamily="18" charset="0"/>
              </a:rPr>
              <a:t>không</a:t>
            </a:r>
            <a:r>
              <a:rPr lang="en-US" altLang="ko-KR" sz="2400" dirty="0">
                <a:latin typeface="Times New Roman" pitchFamily="18" charset="0"/>
                <a:cs typeface="Times New Roman" pitchFamily="18" charset="0"/>
              </a:rPr>
              <a:t> </a:t>
            </a:r>
            <a:r>
              <a:rPr lang="en-US" altLang="ko-KR" sz="2400" dirty="0" err="1">
                <a:latin typeface="Times New Roman" pitchFamily="18" charset="0"/>
                <a:cs typeface="Times New Roman" pitchFamily="18" charset="0"/>
              </a:rPr>
              <a:t>để</a:t>
            </a:r>
            <a:r>
              <a:rPr lang="en-US" altLang="ko-KR" sz="2400" dirty="0">
                <a:latin typeface="Times New Roman" pitchFamily="18" charset="0"/>
                <a:cs typeface="Times New Roman" pitchFamily="18" charset="0"/>
              </a:rPr>
              <a:t> </a:t>
            </a:r>
            <a:r>
              <a:rPr lang="en-US" altLang="ko-KR" sz="2400" dirty="0" err="1">
                <a:latin typeface="Times New Roman" pitchFamily="18" charset="0"/>
                <a:cs typeface="Times New Roman" pitchFamily="18" charset="0"/>
              </a:rPr>
              <a:t>hiển</a:t>
            </a:r>
            <a:r>
              <a:rPr lang="en-US" altLang="ko-KR" sz="2400" dirty="0">
                <a:latin typeface="Times New Roman" pitchFamily="18" charset="0"/>
                <a:cs typeface="Times New Roman" pitchFamily="18" charset="0"/>
              </a:rPr>
              <a:t> </a:t>
            </a:r>
            <a:r>
              <a:rPr lang="en-US" altLang="ko-KR" sz="2400" dirty="0" err="1">
                <a:latin typeface="Times New Roman" pitchFamily="18" charset="0"/>
                <a:cs typeface="Times New Roman" pitchFamily="18" charset="0"/>
              </a:rPr>
              <a:t>thị</a:t>
            </a:r>
            <a:r>
              <a:rPr lang="en-US" altLang="ko-KR" sz="2400" dirty="0">
                <a:latin typeface="Times New Roman" pitchFamily="18" charset="0"/>
                <a:cs typeface="Times New Roman" pitchFamily="18" charset="0"/>
              </a:rPr>
              <a:t> </a:t>
            </a:r>
            <a:r>
              <a:rPr lang="en-US" altLang="ko-KR" sz="2400" dirty="0" err="1">
                <a:latin typeface="Times New Roman" pitchFamily="18" charset="0"/>
                <a:cs typeface="Times New Roman" pitchFamily="18" charset="0"/>
              </a:rPr>
              <a:t>định</a:t>
            </a:r>
            <a:r>
              <a:rPr lang="en-US" altLang="ko-KR" sz="2400" dirty="0">
                <a:latin typeface="Times New Roman" pitchFamily="18" charset="0"/>
                <a:cs typeface="Times New Roman" pitchFamily="18" charset="0"/>
              </a:rPr>
              <a:t> </a:t>
            </a:r>
            <a:r>
              <a:rPr lang="en-US" altLang="ko-KR" sz="2400" dirty="0" err="1">
                <a:latin typeface="Times New Roman" pitchFamily="18" charset="0"/>
                <a:cs typeface="Times New Roman" pitchFamily="18" charset="0"/>
              </a:rPr>
              <a:t>dạng</a:t>
            </a:r>
            <a:r>
              <a:rPr lang="en-US" altLang="ko-KR" sz="2400" dirty="0">
                <a:latin typeface="Times New Roman" pitchFamily="18" charset="0"/>
                <a:cs typeface="Times New Roman" pitchFamily="18" charset="0"/>
              </a:rPr>
              <a:t> </a:t>
            </a:r>
            <a:r>
              <a:rPr lang="en-US" altLang="ko-KR" sz="2400" dirty="0" err="1">
                <a:latin typeface="Times New Roman" pitchFamily="18" charset="0"/>
                <a:cs typeface="Times New Roman" pitchFamily="18" charset="0"/>
              </a:rPr>
              <a:t>kiểu</a:t>
            </a:r>
            <a:r>
              <a:rPr lang="en-US" altLang="ko-KR" sz="2400" dirty="0">
                <a:latin typeface="Times New Roman" pitchFamily="18" charset="0"/>
                <a:cs typeface="Times New Roman" pitchFamily="18" charset="0"/>
              </a:rPr>
              <a:t> </a:t>
            </a:r>
            <a:r>
              <a:rPr lang="en-US" altLang="ko-KR" sz="2400" dirty="0" err="1">
                <a:latin typeface="Times New Roman" pitchFamily="18" charset="0"/>
                <a:cs typeface="Times New Roman" pitchFamily="18" charset="0"/>
              </a:rPr>
              <a:t>số</a:t>
            </a:r>
            <a:r>
              <a:rPr lang="en-US" altLang="ko-KR" sz="2400" dirty="0">
                <a:latin typeface="Times New Roman" pitchFamily="18" charset="0"/>
                <a:cs typeface="Times New Roman" pitchFamily="18" charset="0"/>
              </a:rPr>
              <a:t> </a:t>
            </a:r>
            <a:r>
              <a:rPr lang="en-US" altLang="ko-KR" sz="2400" dirty="0" err="1">
                <a:latin typeface="Times New Roman" pitchFamily="18" charset="0"/>
                <a:cs typeface="Times New Roman" pitchFamily="18" charset="0"/>
              </a:rPr>
              <a:t>trong</a:t>
            </a:r>
            <a:r>
              <a:rPr lang="en-US" altLang="ko-KR" sz="2400" dirty="0">
                <a:latin typeface="Times New Roman" pitchFamily="18" charset="0"/>
                <a:cs typeface="Times New Roman" pitchFamily="18" charset="0"/>
              </a:rPr>
              <a:t> cell</a:t>
            </a:r>
          </a:p>
          <a:p>
            <a:pPr marL="0" indent="0">
              <a:buNone/>
              <a:defRPr/>
            </a:pPr>
            <a:r>
              <a:rPr lang="en-US" altLang="ko-KR" sz="2400" dirty="0">
                <a:latin typeface="Times New Roman" pitchFamily="18" charset="0"/>
                <a:cs typeface="Times New Roman" pitchFamily="18" charset="0"/>
              </a:rPr>
              <a:t>(</a:t>
            </a:r>
            <a:r>
              <a:rPr lang="en-US" altLang="ko-KR" sz="2400" dirty="0" err="1">
                <a:latin typeface="Times New Roman" pitchFamily="18" charset="0"/>
                <a:cs typeface="Times New Roman" pitchFamily="18" charset="0"/>
              </a:rPr>
              <a:t>Định</a:t>
            </a:r>
            <a:r>
              <a:rPr lang="en-US" altLang="ko-KR" sz="2400" dirty="0">
                <a:latin typeface="Times New Roman" pitchFamily="18" charset="0"/>
                <a:cs typeface="Times New Roman" pitchFamily="18" charset="0"/>
              </a:rPr>
              <a:t> </a:t>
            </a:r>
            <a:r>
              <a:rPr lang="en-US" altLang="ko-KR" sz="2400" dirty="0" err="1">
                <a:latin typeface="Times New Roman" pitchFamily="18" charset="0"/>
                <a:cs typeface="Times New Roman" pitchFamily="18" charset="0"/>
              </a:rPr>
              <a:t>dạng</a:t>
            </a:r>
            <a:r>
              <a:rPr lang="en-US" altLang="ko-KR" sz="2400" dirty="0">
                <a:latin typeface="Times New Roman" pitchFamily="18" charset="0"/>
                <a:cs typeface="Times New Roman" pitchFamily="18" charset="0"/>
              </a:rPr>
              <a:t> </a:t>
            </a:r>
            <a:r>
              <a:rPr lang="en-US" altLang="ko-KR" sz="2400" dirty="0" err="1">
                <a:latin typeface="Times New Roman" pitchFamily="18" charset="0"/>
                <a:cs typeface="Times New Roman" pitchFamily="18" charset="0"/>
              </a:rPr>
              <a:t>cơ</a:t>
            </a:r>
            <a:r>
              <a:rPr lang="en-US" altLang="ko-KR" sz="2400" dirty="0">
                <a:latin typeface="Times New Roman" pitchFamily="18" charset="0"/>
                <a:cs typeface="Times New Roman" pitchFamily="18" charset="0"/>
              </a:rPr>
              <a:t> </a:t>
            </a:r>
            <a:r>
              <a:rPr lang="en-US" altLang="ko-KR" sz="2400" dirty="0" err="1">
                <a:latin typeface="Times New Roman" pitchFamily="18" charset="0"/>
                <a:cs typeface="Times New Roman" pitchFamily="18" charset="0"/>
              </a:rPr>
              <a:t>bản</a:t>
            </a:r>
            <a:r>
              <a:rPr lang="en-US" altLang="ko-KR" sz="2400" dirty="0">
                <a:latin typeface="Times New Roman" pitchFamily="18" charset="0"/>
                <a:cs typeface="Times New Roman" pitchFamily="18" charset="0"/>
              </a:rPr>
              <a:t> </a:t>
            </a:r>
            <a:r>
              <a:rPr lang="en-US" altLang="ko-KR" sz="2400" dirty="0" err="1">
                <a:latin typeface="Times New Roman" pitchFamily="18" charset="0"/>
                <a:cs typeface="Times New Roman" pitchFamily="18" charset="0"/>
              </a:rPr>
              <a:t>của</a:t>
            </a:r>
            <a:r>
              <a:rPr lang="en-US" altLang="ko-KR" sz="2400" dirty="0">
                <a:latin typeface="Times New Roman" pitchFamily="18" charset="0"/>
                <a:cs typeface="Times New Roman" pitchFamily="18" charset="0"/>
              </a:rPr>
              <a:t> </a:t>
            </a:r>
            <a:r>
              <a:rPr lang="en-US" altLang="ko-KR" sz="2400" dirty="0" err="1">
                <a:latin typeface="Times New Roman" pitchFamily="18" charset="0"/>
                <a:cs typeface="Times New Roman" pitchFamily="18" charset="0"/>
              </a:rPr>
              <a:t>dữ</a:t>
            </a:r>
            <a:r>
              <a:rPr lang="en-US" altLang="ko-KR" sz="2400" dirty="0">
                <a:latin typeface="Times New Roman" pitchFamily="18" charset="0"/>
                <a:cs typeface="Times New Roman" pitchFamily="18" charset="0"/>
              </a:rPr>
              <a:t> </a:t>
            </a:r>
            <a:r>
              <a:rPr lang="en-US" altLang="ko-KR" sz="2400" dirty="0" err="1">
                <a:latin typeface="Times New Roman" pitchFamily="18" charset="0"/>
                <a:cs typeface="Times New Roman" pitchFamily="18" charset="0"/>
              </a:rPr>
              <a:t>liệu</a:t>
            </a:r>
            <a:r>
              <a:rPr lang="en-US" altLang="ko-KR" sz="2400" dirty="0">
                <a:latin typeface="Times New Roman" pitchFamily="18" charset="0"/>
                <a:cs typeface="Times New Roman" pitchFamily="18" charset="0"/>
              </a:rPr>
              <a:t> </a:t>
            </a:r>
            <a:r>
              <a:rPr lang="en-US" altLang="ko-KR" sz="2400" dirty="0" err="1">
                <a:latin typeface="Times New Roman" pitchFamily="18" charset="0"/>
                <a:cs typeface="Times New Roman" pitchFamily="18" charset="0"/>
              </a:rPr>
              <a:t>trên</a:t>
            </a:r>
            <a:r>
              <a:rPr lang="en-US" altLang="ko-KR" sz="2400" dirty="0">
                <a:latin typeface="Times New Roman" pitchFamily="18" charset="0"/>
                <a:cs typeface="Times New Roman" pitchFamily="18" charset="0"/>
              </a:rPr>
              <a:t> 11 </a:t>
            </a:r>
            <a:r>
              <a:rPr lang="en-US" altLang="ko-KR" sz="2400" dirty="0" err="1">
                <a:latin typeface="Times New Roman" pitchFamily="18" charset="0"/>
                <a:cs typeface="Times New Roman" pitchFamily="18" charset="0"/>
              </a:rPr>
              <a:t>kí</a:t>
            </a:r>
            <a:r>
              <a:rPr lang="en-US" altLang="ko-KR" sz="2400" dirty="0">
                <a:latin typeface="Times New Roman" pitchFamily="18" charset="0"/>
                <a:cs typeface="Times New Roman" pitchFamily="18" charset="0"/>
              </a:rPr>
              <a:t> </a:t>
            </a:r>
            <a:r>
              <a:rPr lang="en-US" altLang="ko-KR" sz="2400" dirty="0" err="1">
                <a:latin typeface="Times New Roman" pitchFamily="18" charset="0"/>
                <a:cs typeface="Times New Roman" pitchFamily="18" charset="0"/>
              </a:rPr>
              <a:t>tự</a:t>
            </a:r>
            <a:r>
              <a:rPr lang="en-US" altLang="ko-KR" sz="2400" dirty="0">
                <a:latin typeface="Times New Roman" pitchFamily="18" charset="0"/>
                <a:cs typeface="Times New Roman" pitchFamily="18" charset="0"/>
              </a:rPr>
              <a:t> </a:t>
            </a:r>
            <a:r>
              <a:rPr lang="en-US" altLang="ko-KR" sz="2400" dirty="0" err="1">
                <a:latin typeface="Times New Roman" pitchFamily="18" charset="0"/>
                <a:cs typeface="Times New Roman" pitchFamily="18" charset="0"/>
              </a:rPr>
              <a:t>thường</a:t>
            </a:r>
            <a:r>
              <a:rPr lang="en-US" altLang="ko-KR" sz="2400" dirty="0">
                <a:latin typeface="Times New Roman" pitchFamily="18" charset="0"/>
                <a:cs typeface="Times New Roman" pitchFamily="18" charset="0"/>
              </a:rPr>
              <a:t> </a:t>
            </a:r>
            <a:r>
              <a:rPr lang="en-US" altLang="ko-KR" sz="2400" dirty="0" err="1">
                <a:latin typeface="Times New Roman" pitchFamily="18" charset="0"/>
                <a:cs typeface="Times New Roman" pitchFamily="18" charset="0"/>
              </a:rPr>
              <a:t>hiển</a:t>
            </a:r>
            <a:r>
              <a:rPr lang="en-US" altLang="ko-KR" sz="2400" dirty="0">
                <a:latin typeface="Times New Roman" pitchFamily="18" charset="0"/>
                <a:cs typeface="Times New Roman" pitchFamily="18" charset="0"/>
              </a:rPr>
              <a:t> </a:t>
            </a:r>
            <a:r>
              <a:rPr lang="en-US" altLang="ko-KR" sz="2400" dirty="0" err="1">
                <a:latin typeface="Times New Roman" pitchFamily="18" charset="0"/>
                <a:cs typeface="Times New Roman" pitchFamily="18" charset="0"/>
              </a:rPr>
              <a:t>thị</a:t>
            </a:r>
            <a:r>
              <a:rPr lang="en-US" altLang="ko-KR" sz="2400" dirty="0">
                <a:latin typeface="Times New Roman" pitchFamily="18" charset="0"/>
                <a:cs typeface="Times New Roman" pitchFamily="18" charset="0"/>
              </a:rPr>
              <a:t> </a:t>
            </a:r>
            <a:r>
              <a:rPr lang="en-US" altLang="ko-KR" sz="2400" dirty="0" err="1">
                <a:latin typeface="Times New Roman" pitchFamily="18" charset="0"/>
                <a:cs typeface="Times New Roman" pitchFamily="18" charset="0"/>
              </a:rPr>
              <a:t>kiểu</a:t>
            </a:r>
            <a:r>
              <a:rPr lang="en-US" altLang="ko-KR" sz="2400" dirty="0">
                <a:latin typeface="Times New Roman" pitchFamily="18" charset="0"/>
                <a:cs typeface="Times New Roman" pitchFamily="18" charset="0"/>
              </a:rPr>
              <a:t> </a:t>
            </a:r>
            <a:r>
              <a:rPr lang="en-US" altLang="ko-KR" sz="2400" dirty="0" err="1">
                <a:latin typeface="Times New Roman" pitchFamily="18" charset="0"/>
                <a:cs typeface="Times New Roman" pitchFamily="18" charset="0"/>
              </a:rPr>
              <a:t>số</a:t>
            </a:r>
            <a:r>
              <a:rPr lang="en-US" altLang="ko-KR" sz="2400" dirty="0">
                <a:latin typeface="Times New Roman" pitchFamily="18" charset="0"/>
                <a:cs typeface="Times New Roman" pitchFamily="18" charset="0"/>
              </a:rPr>
              <a:t>. </a:t>
            </a:r>
            <a:r>
              <a:rPr lang="en-US" altLang="ko-KR" sz="2400" dirty="0" err="1">
                <a:latin typeface="Times New Roman" pitchFamily="18" charset="0"/>
                <a:cs typeface="Times New Roman" pitchFamily="18" charset="0"/>
              </a:rPr>
              <a:t>Ví</a:t>
            </a:r>
            <a:r>
              <a:rPr lang="en-US" altLang="ko-KR" sz="2400" dirty="0">
                <a:latin typeface="Times New Roman" pitchFamily="18" charset="0"/>
                <a:cs typeface="Times New Roman" pitchFamily="18" charset="0"/>
              </a:rPr>
              <a:t> </a:t>
            </a:r>
            <a:r>
              <a:rPr lang="en-US" altLang="ko-KR" sz="2400" dirty="0" err="1">
                <a:latin typeface="Times New Roman" pitchFamily="18" charset="0"/>
                <a:cs typeface="Times New Roman" pitchFamily="18" charset="0"/>
              </a:rPr>
              <a:t>dụ</a:t>
            </a:r>
            <a:r>
              <a:rPr lang="en-US" altLang="ko-KR" sz="2400" dirty="0">
                <a:latin typeface="Times New Roman" pitchFamily="18" charset="0"/>
                <a:cs typeface="Times New Roman" pitchFamily="18" charset="0"/>
              </a:rPr>
              <a:t> : 1.E+0.5)</a:t>
            </a:r>
          </a:p>
          <a:p>
            <a:pPr marL="0" indent="0">
              <a:buNone/>
              <a:defRPr/>
            </a:pPr>
            <a:endParaRPr lang="en-US" altLang="ko-KR" sz="2400" dirty="0">
              <a:latin typeface="Times New Roman" pitchFamily="18" charset="0"/>
              <a:cs typeface="Times New Roman" pitchFamily="18" charset="0"/>
            </a:endParaRPr>
          </a:p>
          <a:p>
            <a:pPr>
              <a:buFontTx/>
              <a:buChar char="-"/>
              <a:defRPr/>
            </a:pPr>
            <a:endParaRPr lang="en-US" altLang="ko-KR" sz="2400" dirty="0">
              <a:latin typeface="Times New Roman" pitchFamily="18" charset="0"/>
              <a:cs typeface="Times New Roman" pitchFamily="18" charset="0"/>
            </a:endParaRPr>
          </a:p>
          <a:p>
            <a:pPr>
              <a:buFontTx/>
              <a:buChar char="-"/>
              <a:defRPr/>
            </a:pPr>
            <a:endParaRPr lang="en-US" altLang="ko-KR" sz="2400" dirty="0">
              <a:latin typeface="Times New Roman" pitchFamily="18" charset="0"/>
              <a:cs typeface="Times New Roman" pitchFamily="18" charset="0"/>
            </a:endParaRPr>
          </a:p>
          <a:p>
            <a:pPr marL="0" indent="0">
              <a:buNone/>
              <a:defRPr/>
            </a:pPr>
            <a:endParaRPr lang="en-US" sz="2400" dirty="0">
              <a:latin typeface="Times New Roman" pitchFamily="18" charset="0"/>
              <a:cs typeface="Times New Roman" pitchFamily="18" charset="0"/>
            </a:endParaRPr>
          </a:p>
          <a:p>
            <a:pPr marL="514350" indent="-514350">
              <a:buFont typeface="Arial" charset="0"/>
              <a:buNone/>
              <a:defRPr/>
            </a:pPr>
            <a:endParaRPr lang="pt-BR" sz="2400" dirty="0">
              <a:latin typeface="Times New Roman" pitchFamily="18" charset="0"/>
              <a:cs typeface="Times New Roman" pitchFamily="18" charset="0"/>
            </a:endParaRPr>
          </a:p>
          <a:p>
            <a:pPr marL="514350" indent="-514350">
              <a:buFont typeface="Arial" charset="0"/>
              <a:buNone/>
              <a:defRPr/>
            </a:pPr>
            <a:endParaRPr lang="fr-FR" sz="2400" b="1" dirty="0">
              <a:latin typeface="Times New Roman" pitchFamily="18" charset="0"/>
              <a:cs typeface="Times New Roman" pitchFamily="18" charset="0"/>
            </a:endParaRPr>
          </a:p>
        </p:txBody>
      </p:sp>
    </p:spTree>
    <p:extLst>
      <p:ext uri="{BB962C8B-B14F-4D97-AF65-F5344CB8AC3E}">
        <p14:creationId xmlns:p14="http://schemas.microsoft.com/office/powerpoint/2010/main" val="174598972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 name="Picture 9"/>
          <p:cNvPicPr>
            <a:picLocks noChangeAspect="1" noChangeArrowheads="1"/>
          </p:cNvPicPr>
          <p:nvPr/>
        </p:nvPicPr>
        <p:blipFill rotWithShape="1">
          <a:blip r:embed="rId2" cstate="print">
            <a:duotone>
              <a:schemeClr val="accent1">
                <a:shade val="45000"/>
                <a:satMod val="135000"/>
              </a:schemeClr>
              <a:prstClr val="white"/>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rcRect l="20774" r="8544"/>
          <a:stretch/>
        </p:blipFill>
        <p:spPr bwMode="gray">
          <a:xfrm>
            <a:off x="2209" y="44624"/>
            <a:ext cx="9906000" cy="7104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4" name="직사각형 53"/>
          <p:cNvSpPr/>
          <p:nvPr/>
        </p:nvSpPr>
        <p:spPr>
          <a:xfrm flipV="1">
            <a:off x="-2209" y="-7621"/>
            <a:ext cx="9908209" cy="4571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prstClr val="white"/>
              </a:solidFill>
              <a:latin typeface="Times New Roman" panose="02020603050405020304" pitchFamily="18" charset="0"/>
              <a:cs typeface="Times New Roman" panose="02020603050405020304" pitchFamily="18" charset="0"/>
            </a:endParaRPr>
          </a:p>
        </p:txBody>
      </p:sp>
      <p:sp>
        <p:nvSpPr>
          <p:cNvPr id="7" name="TextBox 34"/>
          <p:cNvSpPr txBox="1">
            <a:spLocks noChangeArrowheads="1"/>
          </p:cNvSpPr>
          <p:nvPr/>
        </p:nvSpPr>
        <p:spPr bwMode="auto">
          <a:xfrm>
            <a:off x="200472" y="240903"/>
            <a:ext cx="9833244" cy="307777"/>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en-US" sz="2000" b="1" dirty="0">
                <a:solidFill>
                  <a:prstClr val="white"/>
                </a:solidFill>
                <a:latin typeface="Times New Roman" pitchFamily="18" charset="0"/>
                <a:ea typeface="Gill Sans" charset="0"/>
                <a:cs typeface="Times New Roman" pitchFamily="18" charset="0"/>
                <a:sym typeface="Gill Sans" charset="0"/>
              </a:rPr>
              <a:t>2.3 </a:t>
            </a:r>
            <a:r>
              <a:rPr lang="en-US" altLang="ko-KR" sz="2000" b="1" dirty="0" err="1">
                <a:solidFill>
                  <a:prstClr val="white"/>
                </a:solidFill>
                <a:latin typeface="Times New Roman" pitchFamily="18" charset="0"/>
                <a:ea typeface="Gill Sans" charset="0"/>
                <a:cs typeface="Times New Roman" pitchFamily="18" charset="0"/>
                <a:sym typeface="Gill Sans" charset="0"/>
              </a:rPr>
              <a:t>Quy</a:t>
            </a:r>
            <a:r>
              <a:rPr lang="en-US" altLang="ko-KR" sz="2000" b="1" dirty="0">
                <a:solidFill>
                  <a:prstClr val="white"/>
                </a:solidFill>
                <a:latin typeface="Times New Roman" pitchFamily="18" charset="0"/>
                <a:ea typeface="Gill Sans" charset="0"/>
                <a:cs typeface="Times New Roman" pitchFamily="18" charset="0"/>
                <a:sym typeface="Gill Sans" charset="0"/>
              </a:rPr>
              <a:t> </a:t>
            </a:r>
            <a:r>
              <a:rPr lang="en-US" altLang="ko-KR" sz="2000" b="1" dirty="0" err="1">
                <a:solidFill>
                  <a:prstClr val="white"/>
                </a:solidFill>
                <a:latin typeface="Times New Roman" pitchFamily="18" charset="0"/>
                <a:ea typeface="Gill Sans" charset="0"/>
                <a:cs typeface="Times New Roman" pitchFamily="18" charset="0"/>
                <a:sym typeface="Gill Sans" charset="0"/>
              </a:rPr>
              <a:t>định</a:t>
            </a:r>
            <a:r>
              <a:rPr lang="en-US" altLang="ko-KR" sz="2000" b="1" dirty="0">
                <a:solidFill>
                  <a:prstClr val="white"/>
                </a:solidFill>
                <a:latin typeface="Times New Roman" pitchFamily="18" charset="0"/>
                <a:ea typeface="Gill Sans" charset="0"/>
                <a:cs typeface="Times New Roman" pitchFamily="18" charset="0"/>
                <a:sym typeface="Gill Sans" charset="0"/>
              </a:rPr>
              <a:t> </a:t>
            </a:r>
            <a:r>
              <a:rPr lang="en-US" altLang="ko-KR" sz="2000" b="1" dirty="0" err="1">
                <a:solidFill>
                  <a:prstClr val="white"/>
                </a:solidFill>
                <a:latin typeface="Times New Roman" pitchFamily="18" charset="0"/>
                <a:ea typeface="Gill Sans" charset="0"/>
                <a:cs typeface="Times New Roman" pitchFamily="18" charset="0"/>
                <a:sym typeface="Gill Sans" charset="0"/>
              </a:rPr>
              <a:t>về</a:t>
            </a:r>
            <a:r>
              <a:rPr lang="en-US" altLang="ko-KR" sz="2000" b="1" dirty="0">
                <a:solidFill>
                  <a:prstClr val="white"/>
                </a:solidFill>
                <a:latin typeface="Times New Roman" pitchFamily="18" charset="0"/>
                <a:ea typeface="Gill Sans" charset="0"/>
                <a:cs typeface="Times New Roman" pitchFamily="18" charset="0"/>
                <a:sym typeface="Gill Sans" charset="0"/>
              </a:rPr>
              <a:t> </a:t>
            </a:r>
            <a:r>
              <a:rPr lang="en-US" altLang="ko-KR" sz="2000" b="1" dirty="0" err="1">
                <a:solidFill>
                  <a:prstClr val="white"/>
                </a:solidFill>
                <a:latin typeface="Times New Roman" pitchFamily="18" charset="0"/>
                <a:ea typeface="Gill Sans" charset="0"/>
                <a:cs typeface="Times New Roman" pitchFamily="18" charset="0"/>
                <a:sym typeface="Gill Sans" charset="0"/>
              </a:rPr>
              <a:t>nội</a:t>
            </a:r>
            <a:r>
              <a:rPr lang="en-US" altLang="ko-KR" sz="2000" b="1" dirty="0">
                <a:solidFill>
                  <a:prstClr val="white"/>
                </a:solidFill>
                <a:latin typeface="Times New Roman" pitchFamily="18" charset="0"/>
                <a:ea typeface="Gill Sans" charset="0"/>
                <a:cs typeface="Times New Roman" pitchFamily="18" charset="0"/>
                <a:sym typeface="Gill Sans" charset="0"/>
              </a:rPr>
              <a:t> dung file </a:t>
            </a:r>
            <a:r>
              <a:rPr lang="en-US" altLang="ko-KR" sz="2000" b="1" dirty="0" err="1">
                <a:solidFill>
                  <a:prstClr val="white"/>
                </a:solidFill>
                <a:latin typeface="Times New Roman" pitchFamily="18" charset="0"/>
                <a:ea typeface="Gill Sans" charset="0"/>
                <a:cs typeface="Times New Roman" pitchFamily="18" charset="0"/>
                <a:sym typeface="Gill Sans" charset="0"/>
              </a:rPr>
              <a:t>báo</a:t>
            </a:r>
            <a:r>
              <a:rPr lang="en-US" altLang="ko-KR" sz="2000" b="1" dirty="0">
                <a:solidFill>
                  <a:prstClr val="white"/>
                </a:solidFill>
                <a:latin typeface="Times New Roman" pitchFamily="18" charset="0"/>
                <a:ea typeface="Gill Sans" charset="0"/>
                <a:cs typeface="Times New Roman" pitchFamily="18" charset="0"/>
                <a:sym typeface="Gill Sans" charset="0"/>
              </a:rPr>
              <a:t> </a:t>
            </a:r>
            <a:r>
              <a:rPr lang="en-US" altLang="ko-KR" sz="2000" b="1" dirty="0" err="1">
                <a:solidFill>
                  <a:prstClr val="white"/>
                </a:solidFill>
                <a:latin typeface="Times New Roman" pitchFamily="18" charset="0"/>
                <a:ea typeface="Gill Sans" charset="0"/>
                <a:cs typeface="Times New Roman" pitchFamily="18" charset="0"/>
                <a:sym typeface="Gill Sans" charset="0"/>
              </a:rPr>
              <a:t>cáo</a:t>
            </a:r>
            <a:r>
              <a:rPr lang="en-US" altLang="ko-KR" sz="2000" b="1" dirty="0">
                <a:solidFill>
                  <a:prstClr val="white"/>
                </a:solidFill>
                <a:latin typeface="Times New Roman" pitchFamily="18" charset="0"/>
                <a:ea typeface="Gill Sans" charset="0"/>
                <a:cs typeface="Times New Roman" pitchFamily="18" charset="0"/>
                <a:sym typeface="Gill Sans" charset="0"/>
              </a:rPr>
              <a:t>.</a:t>
            </a:r>
            <a:endParaRPr lang="ko-KR" altLang="en-US"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sp>
        <p:nvSpPr>
          <p:cNvPr id="6" name="Content Placeholder 2"/>
          <p:cNvSpPr txBox="1">
            <a:spLocks/>
          </p:cNvSpPr>
          <p:nvPr/>
        </p:nvSpPr>
        <p:spPr>
          <a:xfrm>
            <a:off x="902281" y="836712"/>
            <a:ext cx="8429625" cy="5357813"/>
          </a:xfrm>
        </p:spPr>
        <p:txBody>
          <a:bodyP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514350" indent="-514350">
              <a:buFont typeface="Arial" pitchFamily="34" charset="0"/>
              <a:buNone/>
            </a:pPr>
            <a:r>
              <a:rPr lang="pt-BR" altLang="en-US" sz="2800" b="1" dirty="0">
                <a:solidFill>
                  <a:prstClr val="black"/>
                </a:solidFill>
                <a:latin typeface="Times New Roman" panose="02020603050405020304" pitchFamily="18" charset="0"/>
                <a:cs typeface="Times New Roman" panose="02020603050405020304" pitchFamily="18" charset="0"/>
              </a:rPr>
              <a:t>Ví dụ file XBRL:</a:t>
            </a:r>
          </a:p>
          <a:p>
            <a:pPr marL="514350" indent="-514350">
              <a:buFontTx/>
              <a:buChar char="-"/>
            </a:pPr>
            <a:r>
              <a:rPr lang="en-US" altLang="en-US" sz="2800" b="1" dirty="0" err="1">
                <a:solidFill>
                  <a:prstClr val="black"/>
                </a:solidFill>
                <a:latin typeface="Times New Roman" panose="02020603050405020304" pitchFamily="18" charset="0"/>
                <a:cs typeface="Times New Roman" panose="02020603050405020304" pitchFamily="18" charset="0"/>
              </a:rPr>
              <a:t>Tải</a:t>
            </a:r>
            <a:r>
              <a:rPr lang="en-US" altLang="en-US" sz="2800" b="1" dirty="0">
                <a:solidFill>
                  <a:prstClr val="black"/>
                </a:solidFill>
                <a:latin typeface="Times New Roman" panose="02020603050405020304" pitchFamily="18" charset="0"/>
                <a:cs typeface="Times New Roman" panose="02020603050405020304" pitchFamily="18" charset="0"/>
              </a:rPr>
              <a:t> file Taxonomy:</a:t>
            </a:r>
            <a:endParaRPr lang="en-US" altLang="en-US" sz="2800" b="1" dirty="0">
              <a:solidFill>
                <a:srgbClr val="FF0000"/>
              </a:solidFill>
              <a:latin typeface="Times New Roman" panose="02020603050405020304" pitchFamily="18" charset="0"/>
              <a:cs typeface="Times New Roman" panose="02020603050405020304" pitchFamily="18" charset="0"/>
            </a:endParaRPr>
          </a:p>
          <a:p>
            <a:pPr marL="514350" indent="-514350">
              <a:buFontTx/>
              <a:buChar char="-"/>
            </a:pPr>
            <a:r>
              <a:rPr lang="en-US" altLang="en-US" sz="2800" b="1" dirty="0" err="1">
                <a:solidFill>
                  <a:prstClr val="black"/>
                </a:solidFill>
                <a:latin typeface="Times New Roman" panose="02020603050405020304" pitchFamily="18" charset="0"/>
                <a:cs typeface="Times New Roman" panose="02020603050405020304" pitchFamily="18" charset="0"/>
              </a:rPr>
              <a:t>Tạo</a:t>
            </a:r>
            <a:r>
              <a:rPr lang="en-US" altLang="en-US" sz="2800" b="1" dirty="0">
                <a:solidFill>
                  <a:prstClr val="black"/>
                </a:solidFill>
                <a:latin typeface="Times New Roman" panose="02020603050405020304" pitchFamily="18" charset="0"/>
                <a:cs typeface="Times New Roman" panose="02020603050405020304" pitchFamily="18" charset="0"/>
              </a:rPr>
              <a:t> Instance</a:t>
            </a:r>
          </a:p>
          <a:p>
            <a:pPr lvl="1">
              <a:buFont typeface="Arial" pitchFamily="34" charset="0"/>
              <a:buNone/>
            </a:pPr>
            <a:r>
              <a:rPr lang="pt-BR" altLang="en-US" sz="2400" u="sng" dirty="0">
                <a:solidFill>
                  <a:srgbClr val="FF0000"/>
                </a:solidFill>
                <a:latin typeface="Times New Roman" panose="02020603050405020304" pitchFamily="18" charset="0"/>
                <a:cs typeface="Times New Roman" panose="02020603050405020304" pitchFamily="18" charset="0"/>
              </a:rPr>
              <a:t>+ File phát sinh dữ liệu </a:t>
            </a:r>
          </a:p>
          <a:p>
            <a:pPr lvl="1">
              <a:buFont typeface="Arial" pitchFamily="34" charset="0"/>
              <a:buNone/>
            </a:pPr>
            <a:r>
              <a:rPr lang="pt-BR" altLang="en-US" sz="2400" u="sng" dirty="0">
                <a:solidFill>
                  <a:srgbClr val="FF0000"/>
                </a:solidFill>
                <a:latin typeface="Times New Roman" panose="02020603050405020304" pitchFamily="18" charset="0"/>
                <a:cs typeface="Times New Roman" panose="02020603050405020304" pitchFamily="18" charset="0"/>
              </a:rPr>
              <a:t>+ File không phát sinh </a:t>
            </a:r>
          </a:p>
          <a:p>
            <a:pPr marL="514350" indent="-514350">
              <a:buFont typeface="Arial" pitchFamily="34" charset="0"/>
              <a:buNone/>
            </a:pPr>
            <a:endParaRPr lang="fr-FR" altLang="en-US" sz="2800" b="1" dirty="0">
              <a:solidFill>
                <a:prstClr val="black"/>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91857186"/>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 name="Picture 9"/>
          <p:cNvPicPr>
            <a:picLocks noChangeAspect="1" noChangeArrowheads="1"/>
          </p:cNvPicPr>
          <p:nvPr/>
        </p:nvPicPr>
        <p:blipFill rotWithShape="1">
          <a:blip r:embed="rId2" cstate="print">
            <a:duotone>
              <a:schemeClr val="accent1">
                <a:shade val="45000"/>
                <a:satMod val="135000"/>
              </a:schemeClr>
              <a:prstClr val="white"/>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rcRect l="20774" r="8544"/>
          <a:stretch/>
        </p:blipFill>
        <p:spPr bwMode="gray">
          <a:xfrm>
            <a:off x="2209" y="44624"/>
            <a:ext cx="9906000" cy="7104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4" name="직사각형 53"/>
          <p:cNvSpPr/>
          <p:nvPr/>
        </p:nvSpPr>
        <p:spPr>
          <a:xfrm flipV="1">
            <a:off x="-2209" y="-7621"/>
            <a:ext cx="9908209" cy="4571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prstClr val="white"/>
              </a:solidFill>
              <a:latin typeface="Times New Roman" panose="02020603050405020304" pitchFamily="18" charset="0"/>
              <a:cs typeface="Times New Roman" panose="02020603050405020304" pitchFamily="18" charset="0"/>
            </a:endParaRPr>
          </a:p>
        </p:txBody>
      </p:sp>
      <p:sp>
        <p:nvSpPr>
          <p:cNvPr id="7" name="TextBox 34"/>
          <p:cNvSpPr txBox="1">
            <a:spLocks noChangeArrowheads="1"/>
          </p:cNvSpPr>
          <p:nvPr/>
        </p:nvSpPr>
        <p:spPr bwMode="auto">
          <a:xfrm>
            <a:off x="200472" y="240903"/>
            <a:ext cx="9833244" cy="307777"/>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en-US" sz="2000" b="1" dirty="0">
                <a:solidFill>
                  <a:prstClr val="white"/>
                </a:solidFill>
                <a:latin typeface="Times New Roman" pitchFamily="18" charset="0"/>
                <a:ea typeface="Gill Sans" charset="0"/>
                <a:cs typeface="Times New Roman" pitchFamily="18" charset="0"/>
                <a:sym typeface="Gill Sans" charset="0"/>
              </a:rPr>
              <a:t>2.3 </a:t>
            </a:r>
            <a:r>
              <a:rPr lang="en-US" altLang="ko-KR" sz="2000" b="1" dirty="0" err="1">
                <a:solidFill>
                  <a:prstClr val="white"/>
                </a:solidFill>
                <a:latin typeface="Times New Roman" pitchFamily="18" charset="0"/>
                <a:ea typeface="Gill Sans" charset="0"/>
                <a:cs typeface="Times New Roman" pitchFamily="18" charset="0"/>
                <a:sym typeface="Gill Sans" charset="0"/>
              </a:rPr>
              <a:t>Quy</a:t>
            </a:r>
            <a:r>
              <a:rPr lang="en-US" altLang="ko-KR" sz="2000" b="1" dirty="0">
                <a:solidFill>
                  <a:prstClr val="white"/>
                </a:solidFill>
                <a:latin typeface="Times New Roman" pitchFamily="18" charset="0"/>
                <a:ea typeface="Gill Sans" charset="0"/>
                <a:cs typeface="Times New Roman" pitchFamily="18" charset="0"/>
                <a:sym typeface="Gill Sans" charset="0"/>
              </a:rPr>
              <a:t> </a:t>
            </a:r>
            <a:r>
              <a:rPr lang="en-US" altLang="ko-KR" sz="2000" b="1" dirty="0" err="1">
                <a:solidFill>
                  <a:prstClr val="white"/>
                </a:solidFill>
                <a:latin typeface="Times New Roman" pitchFamily="18" charset="0"/>
                <a:ea typeface="Gill Sans" charset="0"/>
                <a:cs typeface="Times New Roman" pitchFamily="18" charset="0"/>
                <a:sym typeface="Gill Sans" charset="0"/>
              </a:rPr>
              <a:t>định</a:t>
            </a:r>
            <a:r>
              <a:rPr lang="en-US" altLang="ko-KR" sz="2000" b="1" dirty="0">
                <a:solidFill>
                  <a:prstClr val="white"/>
                </a:solidFill>
                <a:latin typeface="Times New Roman" pitchFamily="18" charset="0"/>
                <a:ea typeface="Gill Sans" charset="0"/>
                <a:cs typeface="Times New Roman" pitchFamily="18" charset="0"/>
                <a:sym typeface="Gill Sans" charset="0"/>
              </a:rPr>
              <a:t> </a:t>
            </a:r>
            <a:r>
              <a:rPr lang="en-US" altLang="ko-KR" sz="2000" b="1" dirty="0" err="1">
                <a:solidFill>
                  <a:prstClr val="white"/>
                </a:solidFill>
                <a:latin typeface="Times New Roman" pitchFamily="18" charset="0"/>
                <a:ea typeface="Gill Sans" charset="0"/>
                <a:cs typeface="Times New Roman" pitchFamily="18" charset="0"/>
                <a:sym typeface="Gill Sans" charset="0"/>
              </a:rPr>
              <a:t>về</a:t>
            </a:r>
            <a:r>
              <a:rPr lang="en-US" altLang="ko-KR" sz="2000" b="1" dirty="0">
                <a:solidFill>
                  <a:prstClr val="white"/>
                </a:solidFill>
                <a:latin typeface="Times New Roman" pitchFamily="18" charset="0"/>
                <a:ea typeface="Gill Sans" charset="0"/>
                <a:cs typeface="Times New Roman" pitchFamily="18" charset="0"/>
                <a:sym typeface="Gill Sans" charset="0"/>
              </a:rPr>
              <a:t> </a:t>
            </a:r>
            <a:r>
              <a:rPr lang="en-US" altLang="ko-KR" sz="2000" b="1" dirty="0" err="1">
                <a:solidFill>
                  <a:prstClr val="white"/>
                </a:solidFill>
                <a:latin typeface="Times New Roman" pitchFamily="18" charset="0"/>
                <a:ea typeface="Gill Sans" charset="0"/>
                <a:cs typeface="Times New Roman" pitchFamily="18" charset="0"/>
                <a:sym typeface="Gill Sans" charset="0"/>
              </a:rPr>
              <a:t>nội</a:t>
            </a:r>
            <a:r>
              <a:rPr lang="en-US" altLang="ko-KR" sz="2000" b="1" dirty="0">
                <a:solidFill>
                  <a:prstClr val="white"/>
                </a:solidFill>
                <a:latin typeface="Times New Roman" pitchFamily="18" charset="0"/>
                <a:ea typeface="Gill Sans" charset="0"/>
                <a:cs typeface="Times New Roman" pitchFamily="18" charset="0"/>
                <a:sym typeface="Gill Sans" charset="0"/>
              </a:rPr>
              <a:t> dung file </a:t>
            </a:r>
            <a:r>
              <a:rPr lang="en-US" altLang="ko-KR" sz="2000" b="1" dirty="0" err="1">
                <a:solidFill>
                  <a:prstClr val="white"/>
                </a:solidFill>
                <a:latin typeface="Times New Roman" pitchFamily="18" charset="0"/>
                <a:ea typeface="Gill Sans" charset="0"/>
                <a:cs typeface="Times New Roman" pitchFamily="18" charset="0"/>
                <a:sym typeface="Gill Sans" charset="0"/>
              </a:rPr>
              <a:t>báo</a:t>
            </a:r>
            <a:r>
              <a:rPr lang="en-US" altLang="ko-KR" sz="2000" b="1" dirty="0">
                <a:solidFill>
                  <a:prstClr val="white"/>
                </a:solidFill>
                <a:latin typeface="Times New Roman" pitchFamily="18" charset="0"/>
                <a:ea typeface="Gill Sans" charset="0"/>
                <a:cs typeface="Times New Roman" pitchFamily="18" charset="0"/>
                <a:sym typeface="Gill Sans" charset="0"/>
              </a:rPr>
              <a:t> </a:t>
            </a:r>
            <a:r>
              <a:rPr lang="en-US" altLang="ko-KR" sz="2000" b="1" dirty="0" err="1">
                <a:solidFill>
                  <a:prstClr val="white"/>
                </a:solidFill>
                <a:latin typeface="Times New Roman" pitchFamily="18" charset="0"/>
                <a:ea typeface="Gill Sans" charset="0"/>
                <a:cs typeface="Times New Roman" pitchFamily="18" charset="0"/>
                <a:sym typeface="Gill Sans" charset="0"/>
              </a:rPr>
              <a:t>cáo</a:t>
            </a:r>
            <a:r>
              <a:rPr lang="en-US" altLang="ko-KR" sz="2000" b="1" dirty="0">
                <a:solidFill>
                  <a:prstClr val="white"/>
                </a:solidFill>
                <a:latin typeface="Times New Roman" pitchFamily="18" charset="0"/>
                <a:ea typeface="Gill Sans" charset="0"/>
                <a:cs typeface="Times New Roman" pitchFamily="18" charset="0"/>
                <a:sym typeface="Gill Sans" charset="0"/>
              </a:rPr>
              <a:t>.</a:t>
            </a:r>
            <a:endParaRPr lang="ko-KR" altLang="en-US"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sp>
        <p:nvSpPr>
          <p:cNvPr id="8" name="Rectangle 5"/>
          <p:cNvSpPr/>
          <p:nvPr/>
        </p:nvSpPr>
        <p:spPr>
          <a:xfrm>
            <a:off x="200472" y="780537"/>
            <a:ext cx="9369287" cy="571185"/>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r>
              <a:rPr lang="en-US">
                <a:latin typeface="Times New Roman" panose="02020603050405020304" pitchFamily="18" charset="0"/>
                <a:cs typeface="Times New Roman" panose="02020603050405020304" pitchFamily="18" charset="0"/>
              </a:rPr>
              <a:t>1. </a:t>
            </a:r>
            <a:r>
              <a:rPr lang="en-US" altLang="ko-KR">
                <a:latin typeface="Times New Roman" panose="02020603050405020304" pitchFamily="18" charset="0"/>
                <a:cs typeface="Times New Roman" panose="02020603050405020304" pitchFamily="18" charset="0"/>
              </a:rPr>
              <a:t>Khi tạo file Instance, đơn vị báo cáo phải liên kết Entry Taxonomy với file gốc được cung cấp trên website của NHNN.</a:t>
            </a:r>
            <a:r>
              <a:rPr lang="ko-KR" altLang="en-US">
                <a:latin typeface="Times New Roman" panose="02020603050405020304" pitchFamily="18" charset="0"/>
                <a:cs typeface="Times New Roman" panose="02020603050405020304" pitchFamily="18" charset="0"/>
              </a:rPr>
              <a:t> </a:t>
            </a:r>
            <a:endParaRPr lang="en-US" dirty="0">
              <a:latin typeface="Times New Roman" panose="02020603050405020304" pitchFamily="18" charset="0"/>
              <a:cs typeface="Times New Roman" panose="02020603050405020304" pitchFamily="18" charset="0"/>
            </a:endParaRPr>
          </a:p>
        </p:txBody>
      </p:sp>
      <p:sp>
        <p:nvSpPr>
          <p:cNvPr id="9" name="Rectangle 6"/>
          <p:cNvSpPr/>
          <p:nvPr/>
        </p:nvSpPr>
        <p:spPr>
          <a:xfrm>
            <a:off x="1643270" y="2564904"/>
            <a:ext cx="7994372" cy="653572"/>
          </a:xfrm>
          <a:prstGeom prst="rect">
            <a:avLst/>
          </a:prstGeom>
          <a:solidFill>
            <a:schemeClr val="bg1">
              <a:lumMod val="95000"/>
            </a:schemeClr>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500" dirty="0">
                <a:solidFill>
                  <a:prstClr val="black"/>
                </a:solidFill>
                <a:latin typeface="Times New Roman" panose="02020603050405020304" pitchFamily="18" charset="0"/>
                <a:cs typeface="Times New Roman" panose="02020603050405020304" pitchFamily="18" charset="0"/>
              </a:rPr>
              <a:t>&lt;</a:t>
            </a:r>
            <a:r>
              <a:rPr lang="en-US" sz="1500" dirty="0" err="1">
                <a:solidFill>
                  <a:prstClr val="black"/>
                </a:solidFill>
                <a:latin typeface="Times New Roman" panose="02020603050405020304" pitchFamily="18" charset="0"/>
                <a:cs typeface="Times New Roman" panose="02020603050405020304" pitchFamily="18" charset="0"/>
              </a:rPr>
              <a:t>link:schemaRef</a:t>
            </a:r>
            <a:r>
              <a:rPr lang="en-US" sz="1500" dirty="0">
                <a:solidFill>
                  <a:prstClr val="black"/>
                </a:solidFill>
                <a:latin typeface="Times New Roman" panose="02020603050405020304" pitchFamily="18" charset="0"/>
                <a:cs typeface="Times New Roman" panose="02020603050405020304" pitchFamily="18" charset="0"/>
              </a:rPr>
              <a:t> </a:t>
            </a:r>
            <a:r>
              <a:rPr lang="en-US" sz="1500" dirty="0" err="1">
                <a:solidFill>
                  <a:prstClr val="black"/>
                </a:solidFill>
                <a:latin typeface="Times New Roman" panose="02020603050405020304" pitchFamily="18" charset="0"/>
                <a:cs typeface="Times New Roman" panose="02020603050405020304" pitchFamily="18" charset="0"/>
              </a:rPr>
              <a:t>xlink:href</a:t>
            </a:r>
            <a:r>
              <a:rPr lang="en-US" sz="1500" dirty="0">
                <a:solidFill>
                  <a:prstClr val="black"/>
                </a:solidFill>
                <a:latin typeface="Times New Roman" panose="02020603050405020304" pitchFamily="18" charset="0"/>
                <a:cs typeface="Times New Roman" panose="02020603050405020304" pitchFamily="18" charset="0"/>
              </a:rPr>
              <a:t>=”</a:t>
            </a:r>
            <a:r>
              <a:rPr lang="en-US" sz="1500" i="1">
                <a:solidFill>
                  <a:srgbClr val="FF0000"/>
                </a:solidFill>
                <a:latin typeface="Times New Roman" panose="02020603050405020304" pitchFamily="18" charset="0"/>
                <a:cs typeface="Times New Roman" panose="02020603050405020304" pitchFamily="18" charset="0"/>
              </a:rPr>
              <a:t>http</a:t>
            </a:r>
            <a:r>
              <a:rPr lang="en-US" sz="1500" i="1" smtClean="0">
                <a:solidFill>
                  <a:srgbClr val="FF0000"/>
                </a:solidFill>
                <a:latin typeface="Times New Roman" panose="02020603050405020304" pitchFamily="18" charset="0"/>
                <a:cs typeface="Times New Roman" panose="02020603050405020304" pitchFamily="18" charset="0"/>
              </a:rPr>
              <a:t>://sg4.sbv.gov.vn/XBRL/taxo/a/a00015/t-a00015-20151101.xsd</a:t>
            </a:r>
            <a:r>
              <a:rPr lang="en-US" sz="1500" dirty="0">
                <a:solidFill>
                  <a:prstClr val="black"/>
                </a:solidFill>
                <a:latin typeface="Times New Roman" panose="02020603050405020304" pitchFamily="18" charset="0"/>
                <a:cs typeface="Times New Roman" panose="02020603050405020304" pitchFamily="18" charset="0"/>
              </a:rPr>
              <a:t>" </a:t>
            </a:r>
            <a:r>
              <a:rPr lang="en-US" sz="1500" dirty="0" err="1">
                <a:solidFill>
                  <a:prstClr val="black"/>
                </a:solidFill>
                <a:latin typeface="Times New Roman" panose="02020603050405020304" pitchFamily="18" charset="0"/>
                <a:cs typeface="Times New Roman" panose="02020603050405020304" pitchFamily="18" charset="0"/>
              </a:rPr>
              <a:t>xlink:type</a:t>
            </a:r>
            <a:r>
              <a:rPr lang="en-US" sz="1500" dirty="0">
                <a:solidFill>
                  <a:prstClr val="black"/>
                </a:solidFill>
                <a:latin typeface="Times New Roman" panose="02020603050405020304" pitchFamily="18" charset="0"/>
                <a:cs typeface="Times New Roman" panose="02020603050405020304" pitchFamily="18" charset="0"/>
              </a:rPr>
              <a:t>="simple" /&gt;</a:t>
            </a:r>
          </a:p>
        </p:txBody>
      </p:sp>
      <p:sp>
        <p:nvSpPr>
          <p:cNvPr id="10" name="Rectangle 7"/>
          <p:cNvSpPr/>
          <p:nvPr/>
        </p:nvSpPr>
        <p:spPr>
          <a:xfrm>
            <a:off x="1643270" y="1497497"/>
            <a:ext cx="7994372" cy="989231"/>
          </a:xfrm>
          <a:prstGeom prst="rect">
            <a:avLst/>
          </a:prstGeom>
          <a:solidFill>
            <a:schemeClr val="bg1">
              <a:lumMod val="95000"/>
            </a:schemeClr>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buAutoNum type="arabicParenR"/>
            </a:pPr>
            <a:r>
              <a:rPr lang="en-US" altLang="ko-KR" sz="1400">
                <a:solidFill>
                  <a:schemeClr val="tx1"/>
                </a:solidFill>
                <a:latin typeface="Times New Roman" panose="02020603050405020304" pitchFamily="18" charset="0"/>
                <a:cs typeface="Times New Roman" panose="02020603050405020304" pitchFamily="18" charset="0"/>
              </a:rPr>
              <a:t>Chỉ giá trị của “</a:t>
            </a:r>
            <a:r>
              <a:rPr lang="en-US" sz="1400">
                <a:solidFill>
                  <a:schemeClr val="tx1"/>
                </a:solidFill>
                <a:latin typeface="Times New Roman" panose="02020603050405020304" pitchFamily="18" charset="0"/>
                <a:cs typeface="Times New Roman" panose="02020603050405020304" pitchFamily="18" charset="0"/>
              </a:rPr>
              <a:t>link:schemaRef xlink:href</a:t>
            </a:r>
            <a:r>
              <a:rPr lang="en-US" altLang="ko-KR" sz="1400">
                <a:solidFill>
                  <a:schemeClr val="tx1"/>
                </a:solidFill>
                <a:latin typeface="Times New Roman" panose="02020603050405020304" pitchFamily="18" charset="0"/>
                <a:cs typeface="Times New Roman" panose="02020603050405020304" pitchFamily="18" charset="0"/>
              </a:rPr>
              <a:t>”</a:t>
            </a:r>
            <a:r>
              <a:rPr lang="ko-KR" altLang="en-US" sz="1400">
                <a:solidFill>
                  <a:schemeClr val="tx1"/>
                </a:solidFill>
                <a:latin typeface="Times New Roman" panose="02020603050405020304" pitchFamily="18" charset="0"/>
                <a:cs typeface="Times New Roman" panose="02020603050405020304" pitchFamily="18" charset="0"/>
              </a:rPr>
              <a:t> </a:t>
            </a:r>
            <a:r>
              <a:rPr lang="en-US" altLang="ko-KR" sz="1400">
                <a:solidFill>
                  <a:schemeClr val="tx1"/>
                </a:solidFill>
                <a:latin typeface="Times New Roman" panose="02020603050405020304" pitchFamily="18" charset="0"/>
                <a:cs typeface="Times New Roman" panose="02020603050405020304" pitchFamily="18" charset="0"/>
              </a:rPr>
              <a:t>được thay đổi. </a:t>
            </a:r>
          </a:p>
          <a:p>
            <a:pPr marL="342900" indent="-342900">
              <a:buFontTx/>
              <a:buAutoNum type="arabicParenR"/>
            </a:pPr>
            <a:r>
              <a:rPr lang="en-US" sz="1400">
                <a:solidFill>
                  <a:schemeClr val="tx1"/>
                </a:solidFill>
                <a:latin typeface="Times New Roman" panose="02020603050405020304" pitchFamily="18" charset="0"/>
                <a:cs typeface="Times New Roman" panose="02020603050405020304" pitchFamily="18" charset="0"/>
                <a:hlinkClick r:id="rId4"/>
              </a:rPr>
              <a:t>http</a:t>
            </a:r>
            <a:r>
              <a:rPr lang="en-US" sz="1400" smtClean="0">
                <a:solidFill>
                  <a:schemeClr val="tx1"/>
                </a:solidFill>
                <a:latin typeface="Times New Roman" panose="02020603050405020304" pitchFamily="18" charset="0"/>
                <a:cs typeface="Times New Roman" panose="02020603050405020304" pitchFamily="18" charset="0"/>
                <a:hlinkClick r:id="rId4"/>
              </a:rPr>
              <a:t>://sg4.sbv.gov.vn/XBRL/taxo</a:t>
            </a:r>
            <a:r>
              <a:rPr lang="en-US" sz="1400">
                <a:solidFill>
                  <a:schemeClr val="tx1"/>
                </a:solidFill>
                <a:latin typeface="Times New Roman" panose="02020603050405020304" pitchFamily="18" charset="0"/>
                <a:cs typeface="Times New Roman" panose="02020603050405020304" pitchFamily="18" charset="0"/>
                <a:hlinkClick r:id="rId4"/>
              </a:rPr>
              <a:t>/</a:t>
            </a:r>
            <a:r>
              <a:rPr lang="en-US" sz="1400">
                <a:solidFill>
                  <a:schemeClr val="tx1"/>
                </a:solidFill>
                <a:latin typeface="Times New Roman" panose="02020603050405020304" pitchFamily="18" charset="0"/>
                <a:cs typeface="Times New Roman" panose="02020603050405020304" pitchFamily="18" charset="0"/>
              </a:rPr>
              <a:t> là giá trị cơ bản</a:t>
            </a:r>
            <a:endParaRPr lang="en-US" altLang="ko-KR" sz="1400">
              <a:solidFill>
                <a:schemeClr val="tx1"/>
              </a:solidFill>
              <a:latin typeface="Times New Roman" panose="02020603050405020304" pitchFamily="18" charset="0"/>
              <a:cs typeface="Times New Roman" panose="02020603050405020304" pitchFamily="18" charset="0"/>
            </a:endParaRPr>
          </a:p>
          <a:p>
            <a:pPr marL="342900" indent="-342900">
              <a:buFontTx/>
              <a:buAutoNum type="arabicParenR"/>
            </a:pPr>
            <a:r>
              <a:rPr lang="en-US" altLang="ko-KR" sz="1400">
                <a:solidFill>
                  <a:schemeClr val="tx1"/>
                </a:solidFill>
                <a:latin typeface="Times New Roman" panose="02020603050405020304" pitchFamily="18" charset="0"/>
                <a:cs typeface="Times New Roman" panose="02020603050405020304" pitchFamily="18" charset="0"/>
              </a:rPr>
              <a:t>Tạo tên Entry Taxonomy của báo cáo cần lập.</a:t>
            </a:r>
            <a:br>
              <a:rPr lang="en-US" altLang="ko-KR" sz="1400">
                <a:solidFill>
                  <a:schemeClr val="tx1"/>
                </a:solidFill>
                <a:latin typeface="Times New Roman" panose="02020603050405020304" pitchFamily="18" charset="0"/>
                <a:cs typeface="Times New Roman" panose="02020603050405020304" pitchFamily="18" charset="0"/>
              </a:rPr>
            </a:br>
            <a:r>
              <a:rPr lang="en-US" altLang="ko-KR" sz="1400">
                <a:solidFill>
                  <a:schemeClr val="tx1"/>
                </a:solidFill>
                <a:latin typeface="Times New Roman" panose="02020603050405020304" pitchFamily="18" charset="0"/>
                <a:cs typeface="Times New Roman" panose="02020603050405020304" pitchFamily="18" charset="0"/>
              </a:rPr>
              <a:t>(sbv-t-</a:t>
            </a:r>
            <a:r>
              <a:rPr lang="en-US" altLang="ko-KR" sz="1400" i="1">
                <a:solidFill>
                  <a:srgbClr val="FF0000"/>
                </a:solidFill>
                <a:latin typeface="Times New Roman" panose="02020603050405020304" pitchFamily="18" charset="0"/>
                <a:cs typeface="Times New Roman" panose="02020603050405020304" pitchFamily="18" charset="0"/>
              </a:rPr>
              <a:t>[Technical Report Code]-[Report </a:t>
            </a:r>
            <a:r>
              <a:rPr lang="en-US" altLang="ko-KR" sz="1400" i="1" smtClean="0">
                <a:solidFill>
                  <a:srgbClr val="FF0000"/>
                </a:solidFill>
                <a:latin typeface="Times New Roman" panose="02020603050405020304" pitchFamily="18" charset="0"/>
                <a:cs typeface="Times New Roman" panose="02020603050405020304" pitchFamily="18" charset="0"/>
              </a:rPr>
              <a:t>Start </a:t>
            </a:r>
            <a:r>
              <a:rPr lang="en-US" altLang="ko-KR" sz="1400" i="1">
                <a:solidFill>
                  <a:srgbClr val="FF0000"/>
                </a:solidFill>
                <a:latin typeface="Times New Roman" panose="02020603050405020304" pitchFamily="18" charset="0"/>
                <a:cs typeface="Times New Roman" panose="02020603050405020304" pitchFamily="18" charset="0"/>
              </a:rPr>
              <a:t>Date].</a:t>
            </a:r>
            <a:r>
              <a:rPr lang="en-US" altLang="ko-KR" sz="1400">
                <a:solidFill>
                  <a:schemeClr val="tx1"/>
                </a:solidFill>
                <a:latin typeface="Times New Roman" panose="02020603050405020304" pitchFamily="18" charset="0"/>
                <a:cs typeface="Times New Roman" panose="02020603050405020304" pitchFamily="18" charset="0"/>
              </a:rPr>
              <a:t>xsd)</a:t>
            </a:r>
            <a:endParaRPr lang="en-US" sz="1400" dirty="0">
              <a:solidFill>
                <a:schemeClr val="tx1"/>
              </a:solidFill>
              <a:latin typeface="Times New Roman" panose="02020603050405020304" pitchFamily="18" charset="0"/>
              <a:cs typeface="Times New Roman" panose="02020603050405020304" pitchFamily="18" charset="0"/>
            </a:endParaRPr>
          </a:p>
        </p:txBody>
      </p:sp>
      <p:sp>
        <p:nvSpPr>
          <p:cNvPr id="11" name="Rectangle 9"/>
          <p:cNvSpPr/>
          <p:nvPr/>
        </p:nvSpPr>
        <p:spPr>
          <a:xfrm>
            <a:off x="268355" y="1497497"/>
            <a:ext cx="1374915" cy="989231"/>
          </a:xfrm>
          <a:prstGeom prst="rect">
            <a:avLst/>
          </a:prstGeom>
          <a:solidFill>
            <a:schemeClr val="tx2">
              <a:lumMod val="20000"/>
              <a:lumOff val="80000"/>
            </a:schemeClr>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500">
                <a:solidFill>
                  <a:prstClr val="black"/>
                </a:solidFill>
                <a:latin typeface="Times New Roman" panose="02020603050405020304" pitchFamily="18" charset="0"/>
                <a:cs typeface="Times New Roman" panose="02020603050405020304" pitchFamily="18" charset="0"/>
              </a:rPr>
              <a:t>Tiêu chuẩn </a:t>
            </a:r>
          </a:p>
          <a:p>
            <a:pPr algn="ctr"/>
            <a:r>
              <a:rPr lang="en-US" sz="1500">
                <a:solidFill>
                  <a:prstClr val="black"/>
                </a:solidFill>
                <a:latin typeface="Times New Roman" panose="02020603050405020304" pitchFamily="18" charset="0"/>
                <a:cs typeface="Times New Roman" panose="02020603050405020304" pitchFamily="18" charset="0"/>
              </a:rPr>
              <a:t>tạo</a:t>
            </a:r>
            <a:endParaRPr lang="en-US" sz="1500" dirty="0">
              <a:solidFill>
                <a:prstClr val="black"/>
              </a:solidFill>
              <a:latin typeface="Times New Roman" panose="02020603050405020304" pitchFamily="18" charset="0"/>
              <a:cs typeface="Times New Roman" panose="02020603050405020304" pitchFamily="18" charset="0"/>
            </a:endParaRPr>
          </a:p>
        </p:txBody>
      </p:sp>
      <p:sp>
        <p:nvSpPr>
          <p:cNvPr id="12" name="Rectangle 10"/>
          <p:cNvSpPr/>
          <p:nvPr/>
        </p:nvSpPr>
        <p:spPr>
          <a:xfrm>
            <a:off x="268355" y="2564904"/>
            <a:ext cx="1374915" cy="653572"/>
          </a:xfrm>
          <a:prstGeom prst="rect">
            <a:avLst/>
          </a:prstGeom>
          <a:solidFill>
            <a:schemeClr val="tx2">
              <a:lumMod val="20000"/>
              <a:lumOff val="80000"/>
            </a:schemeClr>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1500">
                <a:solidFill>
                  <a:prstClr val="black"/>
                </a:solidFill>
                <a:latin typeface="Times New Roman" panose="02020603050405020304" pitchFamily="18" charset="0"/>
                <a:cs typeface="Times New Roman" panose="02020603050405020304" pitchFamily="18" charset="0"/>
              </a:rPr>
              <a:t>Ví dụ</a:t>
            </a:r>
            <a:endParaRPr lang="en-US" sz="1500" dirty="0">
              <a:solidFill>
                <a:prstClr val="black"/>
              </a:solidFill>
              <a:latin typeface="Times New Roman" panose="02020603050405020304" pitchFamily="18" charset="0"/>
              <a:cs typeface="Times New Roman" panose="02020603050405020304" pitchFamily="18" charset="0"/>
            </a:endParaRPr>
          </a:p>
        </p:txBody>
      </p:sp>
      <p:sp>
        <p:nvSpPr>
          <p:cNvPr id="13" name="Rectangle 11"/>
          <p:cNvSpPr/>
          <p:nvPr/>
        </p:nvSpPr>
        <p:spPr>
          <a:xfrm>
            <a:off x="268355" y="3370717"/>
            <a:ext cx="9369287" cy="490331"/>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r>
              <a:rPr lang="en-US">
                <a:latin typeface="Times New Roman" panose="02020603050405020304" pitchFamily="18" charset="0"/>
                <a:cs typeface="Times New Roman" panose="02020603050405020304" pitchFamily="18" charset="0"/>
              </a:rPr>
              <a:t>2. </a:t>
            </a:r>
            <a:r>
              <a:rPr lang="en-US" altLang="ko-KR">
                <a:solidFill>
                  <a:schemeClr val="tx1"/>
                </a:solidFill>
                <a:latin typeface="Times New Roman" panose="02020603050405020304" pitchFamily="18" charset="0"/>
                <a:cs typeface="Times New Roman" panose="02020603050405020304" pitchFamily="18" charset="0"/>
              </a:rPr>
              <a:t>Mã ngân hàng của đơn vị báo cáo phải được nhập vào phần giá trị của </a:t>
            </a:r>
            <a:r>
              <a:rPr lang="en-US" altLang="ko-KR" i="1">
                <a:latin typeface="Times New Roman" panose="02020603050405020304" pitchFamily="18" charset="0"/>
                <a:cs typeface="Times New Roman" panose="02020603050405020304" pitchFamily="18" charset="0"/>
              </a:rPr>
              <a:t>identifier item</a:t>
            </a:r>
            <a:r>
              <a:rPr lang="en-US" altLang="ko-KR">
                <a:solidFill>
                  <a:schemeClr val="tx1"/>
                </a:solidFill>
                <a:latin typeface="Times New Roman" panose="02020603050405020304" pitchFamily="18" charset="0"/>
                <a:cs typeface="Times New Roman" panose="02020603050405020304" pitchFamily="18" charset="0"/>
              </a:rPr>
              <a:t> </a:t>
            </a:r>
            <a:endParaRPr lang="en-US" dirty="0">
              <a:solidFill>
                <a:schemeClr val="tx1"/>
              </a:solidFill>
              <a:latin typeface="Times New Roman" panose="02020603050405020304" pitchFamily="18" charset="0"/>
              <a:cs typeface="Times New Roman" panose="02020603050405020304" pitchFamily="18" charset="0"/>
            </a:endParaRPr>
          </a:p>
        </p:txBody>
      </p:sp>
      <p:sp>
        <p:nvSpPr>
          <p:cNvPr id="14" name="Rectangle 12"/>
          <p:cNvSpPr/>
          <p:nvPr/>
        </p:nvSpPr>
        <p:spPr>
          <a:xfrm>
            <a:off x="1643269" y="5384457"/>
            <a:ext cx="7994372" cy="984295"/>
          </a:xfrm>
          <a:prstGeom prst="rect">
            <a:avLst/>
          </a:prstGeom>
          <a:solidFill>
            <a:schemeClr val="bg1">
              <a:lumMod val="95000"/>
            </a:schemeClr>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500" dirty="0">
                <a:solidFill>
                  <a:prstClr val="black"/>
                </a:solidFill>
                <a:latin typeface="Times New Roman" panose="02020603050405020304" pitchFamily="18" charset="0"/>
                <a:cs typeface="Times New Roman" panose="02020603050405020304" pitchFamily="18" charset="0"/>
              </a:rPr>
              <a:t>&lt;context id=“</a:t>
            </a:r>
            <a:r>
              <a:rPr lang="en-US" sz="1500" i="1" dirty="0" err="1">
                <a:solidFill>
                  <a:srgbClr val="FF0000"/>
                </a:solidFill>
                <a:latin typeface="Times New Roman" panose="02020603050405020304" pitchFamily="18" charset="0"/>
                <a:cs typeface="Times New Roman" panose="02020603050405020304" pitchFamily="18" charset="0"/>
              </a:rPr>
              <a:t>sbv</a:t>
            </a:r>
            <a:r>
              <a:rPr lang="en-US" sz="1500" i="1" dirty="0">
                <a:solidFill>
                  <a:srgbClr val="FF0000"/>
                </a:solidFill>
                <a:latin typeface="Times New Roman" panose="02020603050405020304" pitchFamily="18" charset="0"/>
                <a:cs typeface="Times New Roman" panose="02020603050405020304" pitchFamily="18" charset="0"/>
              </a:rPr>
              <a:t>_</a:t>
            </a:r>
            <a:r>
              <a:rPr lang="fi-FI" sz="1500" i="1" dirty="0">
                <a:solidFill>
                  <a:srgbClr val="4F81BD"/>
                </a:solidFill>
                <a:latin typeface="Times New Roman" panose="02020603050405020304" pitchFamily="18" charset="0"/>
                <a:cs typeface="Times New Roman" panose="02020603050405020304" pitchFamily="18" charset="0"/>
              </a:rPr>
              <a:t>10204006</a:t>
            </a:r>
            <a:r>
              <a:rPr lang="fi-FI" sz="1500" i="1" dirty="0">
                <a:solidFill>
                  <a:srgbClr val="FF0000"/>
                </a:solidFill>
                <a:latin typeface="Times New Roman" panose="02020603050405020304" pitchFamily="18" charset="0"/>
                <a:cs typeface="Times New Roman" panose="02020603050405020304" pitchFamily="18" charset="0"/>
              </a:rPr>
              <a:t>_20160401</a:t>
            </a:r>
            <a:r>
              <a:rPr lang="en-US" sz="1500" dirty="0">
                <a:solidFill>
                  <a:prstClr val="black"/>
                </a:solidFill>
                <a:latin typeface="Times New Roman" panose="02020603050405020304" pitchFamily="18" charset="0"/>
                <a:cs typeface="Times New Roman" panose="02020603050405020304" pitchFamily="18" charset="0"/>
              </a:rPr>
              <a:t>”&gt;</a:t>
            </a:r>
          </a:p>
          <a:p>
            <a:r>
              <a:rPr lang="en-US" sz="1500" dirty="0">
                <a:solidFill>
                  <a:prstClr val="black"/>
                </a:solidFill>
                <a:latin typeface="Times New Roman" panose="02020603050405020304" pitchFamily="18" charset="0"/>
                <a:cs typeface="Times New Roman" panose="02020603050405020304" pitchFamily="18" charset="0"/>
              </a:rPr>
              <a:t>&lt;entity&gt;</a:t>
            </a:r>
          </a:p>
          <a:p>
            <a:r>
              <a:rPr lang="en-US" sz="1500" dirty="0">
                <a:solidFill>
                  <a:prstClr val="black"/>
                </a:solidFill>
                <a:latin typeface="Times New Roman" panose="02020603050405020304" pitchFamily="18" charset="0"/>
                <a:cs typeface="Times New Roman" panose="02020603050405020304" pitchFamily="18" charset="0"/>
              </a:rPr>
              <a:t>   &lt;identifier scheme="</a:t>
            </a:r>
            <a:r>
              <a:rPr lang="en-US" altLang="ko-KR" sz="1500" i="1" dirty="0">
                <a:solidFill>
                  <a:srgbClr val="FF0000"/>
                </a:solidFill>
                <a:latin typeface="Times New Roman" panose="02020603050405020304" pitchFamily="18" charset="0"/>
                <a:cs typeface="Times New Roman" panose="02020603050405020304" pitchFamily="18" charset="0"/>
              </a:rPr>
              <a:t>http</a:t>
            </a:r>
            <a:r>
              <a:rPr lang="en-US" altLang="ko-KR" sz="1500" i="1">
                <a:solidFill>
                  <a:srgbClr val="FF0000"/>
                </a:solidFill>
                <a:latin typeface="Times New Roman" panose="02020603050405020304" pitchFamily="18" charset="0"/>
                <a:cs typeface="Times New Roman" panose="02020603050405020304" pitchFamily="18" charset="0"/>
              </a:rPr>
              <a:t>://</a:t>
            </a:r>
            <a:r>
              <a:rPr lang="en-US" altLang="ko-KR" sz="1500" i="1" smtClean="0">
                <a:solidFill>
                  <a:srgbClr val="FF0000"/>
                </a:solidFill>
                <a:latin typeface="Times New Roman" panose="02020603050405020304" pitchFamily="18" charset="0"/>
                <a:cs typeface="Times New Roman" panose="02020603050405020304" pitchFamily="18" charset="0"/>
              </a:rPr>
              <a:t>www.sbv.gov.vn/bankcd/10204006</a:t>
            </a:r>
            <a:r>
              <a:rPr lang="en-US" sz="1500" smtClean="0">
                <a:solidFill>
                  <a:prstClr val="black"/>
                </a:solidFill>
                <a:latin typeface="Times New Roman" panose="02020603050405020304" pitchFamily="18" charset="0"/>
                <a:cs typeface="Times New Roman" panose="02020603050405020304" pitchFamily="18" charset="0"/>
              </a:rPr>
              <a:t>"&gt;</a:t>
            </a:r>
            <a:r>
              <a:rPr lang="fi-FI" sz="1500" i="1" dirty="0">
                <a:solidFill>
                  <a:srgbClr val="4F81BD"/>
                </a:solidFill>
                <a:latin typeface="Times New Roman" panose="02020603050405020304" pitchFamily="18" charset="0"/>
                <a:cs typeface="Times New Roman" panose="02020603050405020304" pitchFamily="18" charset="0"/>
              </a:rPr>
              <a:t>10204006</a:t>
            </a:r>
            <a:r>
              <a:rPr lang="en-US" sz="1500" dirty="0">
                <a:solidFill>
                  <a:prstClr val="black"/>
                </a:solidFill>
                <a:latin typeface="Times New Roman" panose="02020603050405020304" pitchFamily="18" charset="0"/>
                <a:cs typeface="Times New Roman" panose="02020603050405020304" pitchFamily="18" charset="0"/>
              </a:rPr>
              <a:t>&lt;/identifier&gt;</a:t>
            </a:r>
          </a:p>
          <a:p>
            <a:r>
              <a:rPr lang="en-US" sz="1500" dirty="0">
                <a:solidFill>
                  <a:prstClr val="black"/>
                </a:solidFill>
                <a:latin typeface="Times New Roman" panose="02020603050405020304" pitchFamily="18" charset="0"/>
                <a:cs typeface="Times New Roman" panose="02020603050405020304" pitchFamily="18" charset="0"/>
              </a:rPr>
              <a:t>&lt;/entity&gt;</a:t>
            </a:r>
          </a:p>
        </p:txBody>
      </p:sp>
      <p:sp>
        <p:nvSpPr>
          <p:cNvPr id="15" name="Rectangle 13"/>
          <p:cNvSpPr/>
          <p:nvPr/>
        </p:nvSpPr>
        <p:spPr>
          <a:xfrm>
            <a:off x="1643269" y="4010893"/>
            <a:ext cx="7994372" cy="1221323"/>
          </a:xfrm>
          <a:prstGeom prst="rect">
            <a:avLst/>
          </a:prstGeom>
          <a:solidFill>
            <a:schemeClr val="bg1">
              <a:lumMod val="95000"/>
            </a:schemeClr>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buAutoNum type="arabicParenR"/>
            </a:pPr>
            <a:r>
              <a:rPr lang="en-US" altLang="ko-KR" sz="1500">
                <a:solidFill>
                  <a:schemeClr val="tx1"/>
                </a:solidFill>
                <a:latin typeface="Times New Roman" panose="02020603050405020304" pitchFamily="18" charset="0"/>
                <a:cs typeface="Times New Roman" panose="02020603050405020304" pitchFamily="18" charset="0"/>
              </a:rPr>
              <a:t>Id attribute của Context Item phải được nhập bằng “sbv_</a:t>
            </a:r>
            <a:r>
              <a:rPr lang="en-US" altLang="ko-KR" sz="1500" i="1">
                <a:solidFill>
                  <a:srgbClr val="FF0000"/>
                </a:solidFill>
                <a:latin typeface="Times New Roman" panose="02020603050405020304" pitchFamily="18" charset="0"/>
                <a:cs typeface="Times New Roman" panose="02020603050405020304" pitchFamily="18" charset="0"/>
              </a:rPr>
              <a:t>[bank code]</a:t>
            </a:r>
            <a:r>
              <a:rPr lang="en-US" altLang="ko-KR" sz="1500">
                <a:solidFill>
                  <a:schemeClr val="tx1"/>
                </a:solidFill>
                <a:latin typeface="Times New Roman" panose="02020603050405020304" pitchFamily="18" charset="0"/>
                <a:cs typeface="Times New Roman" panose="02020603050405020304" pitchFamily="18" charset="0"/>
              </a:rPr>
              <a:t>_[Report Date]_</a:t>
            </a:r>
            <a:r>
              <a:rPr lang="en-US" altLang="ko-KR" sz="1500" i="1">
                <a:solidFill>
                  <a:schemeClr val="tx2"/>
                </a:solidFill>
                <a:latin typeface="Times New Roman" panose="02020603050405020304" pitchFamily="18" charset="0"/>
                <a:cs typeface="Times New Roman" panose="02020603050405020304" pitchFamily="18" charset="0"/>
              </a:rPr>
              <a:t>[Dimension Item]” </a:t>
            </a:r>
          </a:p>
          <a:p>
            <a:pPr marL="342900" indent="-342900">
              <a:buAutoNum type="arabicParenR"/>
            </a:pPr>
            <a:r>
              <a:rPr lang="en-US" altLang="ko-KR" sz="1500">
                <a:solidFill>
                  <a:schemeClr val="tx1"/>
                </a:solidFill>
                <a:latin typeface="Times New Roman" panose="02020603050405020304" pitchFamily="18" charset="0"/>
                <a:cs typeface="Times New Roman" panose="02020603050405020304" pitchFamily="18" charset="0"/>
              </a:rPr>
              <a:t>Giá trị scheme</a:t>
            </a:r>
            <a:r>
              <a:rPr lang="ko-KR" altLang="en-US" sz="1500">
                <a:solidFill>
                  <a:schemeClr val="tx1"/>
                </a:solidFill>
                <a:latin typeface="Times New Roman" panose="02020603050405020304" pitchFamily="18" charset="0"/>
                <a:cs typeface="Times New Roman" panose="02020603050405020304" pitchFamily="18" charset="0"/>
              </a:rPr>
              <a:t> </a:t>
            </a:r>
            <a:r>
              <a:rPr lang="en-US" altLang="ko-KR" sz="1500">
                <a:solidFill>
                  <a:schemeClr val="tx1"/>
                </a:solidFill>
                <a:latin typeface="Times New Roman" panose="02020603050405020304" pitchFamily="18" charset="0"/>
                <a:cs typeface="Times New Roman" panose="02020603050405020304" pitchFamily="18" charset="0"/>
              </a:rPr>
              <a:t>attribute của entity/identifier</a:t>
            </a:r>
            <a:r>
              <a:rPr lang="ko-KR" altLang="en-US" sz="1500">
                <a:solidFill>
                  <a:schemeClr val="tx1"/>
                </a:solidFill>
                <a:latin typeface="Times New Roman" panose="02020603050405020304" pitchFamily="18" charset="0"/>
                <a:cs typeface="Times New Roman" panose="02020603050405020304" pitchFamily="18" charset="0"/>
              </a:rPr>
              <a:t> </a:t>
            </a:r>
            <a:r>
              <a:rPr lang="en-US" altLang="ko-KR" sz="1500">
                <a:solidFill>
                  <a:schemeClr val="tx1"/>
                </a:solidFill>
                <a:latin typeface="Times New Roman" panose="02020603050405020304" pitchFamily="18" charset="0"/>
                <a:cs typeface="Times New Roman" panose="02020603050405020304" pitchFamily="18" charset="0"/>
              </a:rPr>
              <a:t>item phải được cố định bằng “http://www.sbv.gov.vn/bankcd/”</a:t>
            </a:r>
            <a:r>
              <a:rPr lang="ko-KR" altLang="en-US" sz="1500">
                <a:solidFill>
                  <a:schemeClr val="tx1"/>
                </a:solidFill>
                <a:latin typeface="Times New Roman" panose="02020603050405020304" pitchFamily="18" charset="0"/>
                <a:cs typeface="Times New Roman" panose="02020603050405020304" pitchFamily="18" charset="0"/>
              </a:rPr>
              <a:t> </a:t>
            </a:r>
            <a:endParaRPr lang="en-US" altLang="ko-KR" sz="1500">
              <a:solidFill>
                <a:schemeClr val="tx1"/>
              </a:solidFill>
              <a:latin typeface="Times New Roman" panose="02020603050405020304" pitchFamily="18" charset="0"/>
              <a:cs typeface="Times New Roman" panose="02020603050405020304" pitchFamily="18" charset="0"/>
            </a:endParaRPr>
          </a:p>
          <a:p>
            <a:pPr marL="342900" indent="-342900">
              <a:buAutoNum type="arabicParenR"/>
            </a:pPr>
            <a:r>
              <a:rPr lang="en-US" altLang="ko-KR" sz="1500">
                <a:solidFill>
                  <a:schemeClr val="tx1"/>
                </a:solidFill>
                <a:latin typeface="Times New Roman" panose="02020603050405020304" pitchFamily="18" charset="0"/>
                <a:cs typeface="Times New Roman" panose="02020603050405020304" pitchFamily="18" charset="0"/>
              </a:rPr>
              <a:t>Giá trị của identifier item phải được nhập bằng giá trị là mã ngân hàng. </a:t>
            </a:r>
            <a:endParaRPr lang="en-US" sz="1500" dirty="0">
              <a:solidFill>
                <a:schemeClr val="tx1"/>
              </a:solidFill>
              <a:latin typeface="Times New Roman" panose="02020603050405020304" pitchFamily="18" charset="0"/>
              <a:cs typeface="Times New Roman" panose="02020603050405020304" pitchFamily="18" charset="0"/>
            </a:endParaRPr>
          </a:p>
        </p:txBody>
      </p:sp>
      <p:sp>
        <p:nvSpPr>
          <p:cNvPr id="16" name="Rectangle 14"/>
          <p:cNvSpPr/>
          <p:nvPr/>
        </p:nvSpPr>
        <p:spPr>
          <a:xfrm>
            <a:off x="268354" y="4010893"/>
            <a:ext cx="1374915" cy="1223719"/>
          </a:xfrm>
          <a:prstGeom prst="rect">
            <a:avLst/>
          </a:prstGeom>
          <a:solidFill>
            <a:schemeClr val="tx2">
              <a:lumMod val="20000"/>
              <a:lumOff val="80000"/>
            </a:schemeClr>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1500">
                <a:solidFill>
                  <a:prstClr val="black"/>
                </a:solidFill>
                <a:latin typeface="Times New Roman" panose="02020603050405020304" pitchFamily="18" charset="0"/>
                <a:cs typeface="Times New Roman" panose="02020603050405020304" pitchFamily="18" charset="0"/>
              </a:rPr>
              <a:t>Tiêu chuẩn tạo</a:t>
            </a:r>
            <a:endParaRPr lang="en-US" sz="1500" dirty="0">
              <a:solidFill>
                <a:prstClr val="black"/>
              </a:solidFill>
              <a:latin typeface="Times New Roman" panose="02020603050405020304" pitchFamily="18" charset="0"/>
              <a:cs typeface="Times New Roman" panose="02020603050405020304" pitchFamily="18" charset="0"/>
            </a:endParaRPr>
          </a:p>
        </p:txBody>
      </p:sp>
      <p:sp>
        <p:nvSpPr>
          <p:cNvPr id="17" name="Rectangle 15"/>
          <p:cNvSpPr/>
          <p:nvPr/>
        </p:nvSpPr>
        <p:spPr>
          <a:xfrm>
            <a:off x="268354" y="5377989"/>
            <a:ext cx="1374915" cy="990761"/>
          </a:xfrm>
          <a:prstGeom prst="rect">
            <a:avLst/>
          </a:prstGeom>
          <a:solidFill>
            <a:schemeClr val="tx2">
              <a:lumMod val="20000"/>
              <a:lumOff val="80000"/>
            </a:schemeClr>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1500">
                <a:solidFill>
                  <a:prstClr val="black"/>
                </a:solidFill>
                <a:latin typeface="Times New Roman" panose="02020603050405020304" pitchFamily="18" charset="0"/>
                <a:cs typeface="Times New Roman" panose="02020603050405020304" pitchFamily="18" charset="0"/>
              </a:rPr>
              <a:t>Ví dụ</a:t>
            </a:r>
            <a:endParaRPr lang="en-US" sz="1500" dirty="0">
              <a:solidFill>
                <a:prstClr val="black"/>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203800138"/>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 name="Picture 9"/>
          <p:cNvPicPr>
            <a:picLocks noChangeAspect="1" noChangeArrowheads="1"/>
          </p:cNvPicPr>
          <p:nvPr/>
        </p:nvPicPr>
        <p:blipFill rotWithShape="1">
          <a:blip r:embed="rId2" cstate="print">
            <a:duotone>
              <a:schemeClr val="accent1">
                <a:shade val="45000"/>
                <a:satMod val="135000"/>
              </a:schemeClr>
              <a:prstClr val="white"/>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rcRect l="20774" r="8544"/>
          <a:stretch/>
        </p:blipFill>
        <p:spPr bwMode="gray">
          <a:xfrm>
            <a:off x="2209" y="44624"/>
            <a:ext cx="9906000" cy="7104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4" name="직사각형 53"/>
          <p:cNvSpPr/>
          <p:nvPr/>
        </p:nvSpPr>
        <p:spPr>
          <a:xfrm flipV="1">
            <a:off x="-2209" y="-7621"/>
            <a:ext cx="9908209" cy="4571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prstClr val="white"/>
              </a:solidFill>
              <a:latin typeface="Times New Roman" panose="02020603050405020304" pitchFamily="18" charset="0"/>
              <a:cs typeface="Times New Roman" panose="02020603050405020304" pitchFamily="18" charset="0"/>
            </a:endParaRPr>
          </a:p>
        </p:txBody>
      </p:sp>
      <p:sp>
        <p:nvSpPr>
          <p:cNvPr id="8" name="Content Placeholder 9"/>
          <p:cNvSpPr txBox="1">
            <a:spLocks/>
          </p:cNvSpPr>
          <p:nvPr/>
        </p:nvSpPr>
        <p:spPr bwMode="auto">
          <a:xfrm>
            <a:off x="952500" y="1000125"/>
            <a:ext cx="7772400" cy="2644899"/>
          </a:xfrm>
          <a:prstGeom prst="rect">
            <a:avLst/>
          </a:prstGeom>
          <a:noFill/>
          <a:ln w="9525">
            <a:noFill/>
            <a:miter lim="800000"/>
            <a:headEnd/>
            <a:tailEnd/>
          </a:ln>
        </p:spPr>
        <p:txBody>
          <a:bodyPr/>
          <a:lstStyle>
            <a:lvl1pPr marL="514350" indent="-514350">
              <a:defRPr sz="1400">
                <a:solidFill>
                  <a:schemeClr val="tx1"/>
                </a:solidFill>
                <a:latin typeface="Arial" panose="020B0604020202020204" pitchFamily="34" charset="0"/>
                <a:cs typeface="Arial" panose="020B0604020202020204" pitchFamily="34" charset="0"/>
              </a:defRPr>
            </a:lvl1pPr>
            <a:lvl2pPr marL="742950" indent="-285750">
              <a:defRPr sz="1400">
                <a:solidFill>
                  <a:schemeClr val="tx1"/>
                </a:solidFill>
                <a:latin typeface="Arial" panose="020B0604020202020204" pitchFamily="34" charset="0"/>
                <a:cs typeface="Arial" panose="020B0604020202020204" pitchFamily="34" charset="0"/>
              </a:defRPr>
            </a:lvl2pPr>
            <a:lvl3pPr marL="1143000" indent="-228600">
              <a:defRPr sz="1400">
                <a:solidFill>
                  <a:schemeClr val="tx1"/>
                </a:solidFill>
                <a:latin typeface="Arial" panose="020B0604020202020204" pitchFamily="34" charset="0"/>
                <a:cs typeface="Arial" panose="020B0604020202020204" pitchFamily="34" charset="0"/>
              </a:defRPr>
            </a:lvl3pPr>
            <a:lvl4pPr marL="1600200" indent="-228600">
              <a:defRPr sz="1400">
                <a:solidFill>
                  <a:schemeClr val="tx1"/>
                </a:solidFill>
                <a:latin typeface="Arial" panose="020B0604020202020204" pitchFamily="34" charset="0"/>
                <a:cs typeface="Arial" panose="020B0604020202020204" pitchFamily="34" charset="0"/>
              </a:defRPr>
            </a:lvl4pPr>
            <a:lvl5pPr marL="2057400" indent="-228600">
              <a:defRPr sz="14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9pPr>
          </a:lstStyle>
          <a:p>
            <a:pPr>
              <a:spcBef>
                <a:spcPct val="20000"/>
              </a:spcBef>
            </a:pPr>
            <a:r>
              <a:rPr lang="en-US" altLang="ko-KR" sz="2400" dirty="0" err="1">
                <a:latin typeface="Times New Roman" panose="02020603050405020304" pitchFamily="18" charset="0"/>
              </a:rPr>
              <a:t>Các</a:t>
            </a:r>
            <a:r>
              <a:rPr lang="en-US" altLang="ko-KR" sz="2400" dirty="0">
                <a:latin typeface="Times New Roman" panose="02020603050405020304" pitchFamily="18" charset="0"/>
              </a:rPr>
              <a:t> </a:t>
            </a:r>
            <a:r>
              <a:rPr lang="en-US" altLang="ko-KR" sz="2400" dirty="0" err="1">
                <a:latin typeface="Times New Roman" panose="02020603050405020304" pitchFamily="18" charset="0"/>
              </a:rPr>
              <a:t>nội</a:t>
            </a:r>
            <a:r>
              <a:rPr lang="en-US" altLang="ko-KR" sz="2400" dirty="0">
                <a:latin typeface="Times New Roman" panose="02020603050405020304" pitchFamily="18" charset="0"/>
              </a:rPr>
              <a:t> dung </a:t>
            </a:r>
            <a:r>
              <a:rPr lang="en-US" altLang="ko-KR" sz="2400" dirty="0" err="1">
                <a:latin typeface="Times New Roman" panose="02020603050405020304" pitchFamily="18" charset="0"/>
              </a:rPr>
              <a:t>đơn</a:t>
            </a:r>
            <a:r>
              <a:rPr lang="en-US" altLang="ko-KR" sz="2400" dirty="0">
                <a:latin typeface="Times New Roman" panose="02020603050405020304" pitchFamily="18" charset="0"/>
              </a:rPr>
              <a:t> </a:t>
            </a:r>
            <a:r>
              <a:rPr lang="en-US" altLang="ko-KR" sz="2400" dirty="0" err="1">
                <a:latin typeface="Times New Roman" panose="02020603050405020304" pitchFamily="18" charset="0"/>
              </a:rPr>
              <a:t>vị</a:t>
            </a:r>
            <a:r>
              <a:rPr lang="en-US" altLang="ko-KR" sz="2400" dirty="0">
                <a:latin typeface="Times New Roman" panose="02020603050405020304" pitchFamily="18" charset="0"/>
              </a:rPr>
              <a:t> </a:t>
            </a:r>
            <a:r>
              <a:rPr lang="en-US" altLang="ko-KR" sz="2400" dirty="0" err="1">
                <a:latin typeface="Times New Roman" panose="02020603050405020304" pitchFamily="18" charset="0"/>
              </a:rPr>
              <a:t>báo</a:t>
            </a:r>
            <a:r>
              <a:rPr lang="en-US" altLang="ko-KR" sz="2400" dirty="0">
                <a:latin typeface="Times New Roman" panose="02020603050405020304" pitchFamily="18" charset="0"/>
              </a:rPr>
              <a:t> </a:t>
            </a:r>
            <a:r>
              <a:rPr lang="en-US" altLang="ko-KR" sz="2400" dirty="0" err="1">
                <a:latin typeface="Times New Roman" panose="02020603050405020304" pitchFamily="18" charset="0"/>
              </a:rPr>
              <a:t>cáo</a:t>
            </a:r>
            <a:r>
              <a:rPr lang="en-US" altLang="ko-KR" sz="2400" dirty="0">
                <a:latin typeface="Times New Roman" panose="02020603050405020304" pitchFamily="18" charset="0"/>
              </a:rPr>
              <a:t> </a:t>
            </a:r>
            <a:r>
              <a:rPr lang="en-US" altLang="ko-KR" sz="2400" dirty="0" err="1">
                <a:latin typeface="Times New Roman" panose="02020603050405020304" pitchFamily="18" charset="0"/>
              </a:rPr>
              <a:t>cần</a:t>
            </a:r>
            <a:r>
              <a:rPr lang="en-US" altLang="ko-KR" sz="2400" dirty="0">
                <a:latin typeface="Times New Roman" panose="02020603050405020304" pitchFamily="18" charset="0"/>
              </a:rPr>
              <a:t> </a:t>
            </a:r>
            <a:r>
              <a:rPr lang="en-US" altLang="ko-KR" sz="2400" dirty="0" err="1">
                <a:latin typeface="Times New Roman" panose="02020603050405020304" pitchFamily="18" charset="0"/>
              </a:rPr>
              <a:t>chuẩn</a:t>
            </a:r>
            <a:r>
              <a:rPr lang="en-US" altLang="ko-KR" sz="2400" dirty="0">
                <a:latin typeface="Times New Roman" panose="02020603050405020304" pitchFamily="18" charset="0"/>
              </a:rPr>
              <a:t> </a:t>
            </a:r>
            <a:r>
              <a:rPr lang="en-US" altLang="ko-KR" sz="2400" dirty="0" err="1">
                <a:latin typeface="Times New Roman" panose="02020603050405020304" pitchFamily="18" charset="0"/>
              </a:rPr>
              <a:t>bị</a:t>
            </a:r>
            <a:r>
              <a:rPr lang="en-US" altLang="ko-KR" sz="2400" dirty="0">
                <a:latin typeface="Times New Roman" panose="02020603050405020304" pitchFamily="18" charset="0"/>
              </a:rPr>
              <a:t> (</a:t>
            </a:r>
            <a:r>
              <a:rPr lang="en-US" altLang="ko-KR" sz="2400" dirty="0" err="1">
                <a:latin typeface="Times New Roman" panose="02020603050405020304" pitchFamily="18" charset="0"/>
              </a:rPr>
              <a:t>Bao</a:t>
            </a:r>
            <a:r>
              <a:rPr lang="en-US" altLang="ko-KR" sz="2400" dirty="0">
                <a:latin typeface="Times New Roman" panose="02020603050405020304" pitchFamily="18" charset="0"/>
              </a:rPr>
              <a:t> </a:t>
            </a:r>
            <a:r>
              <a:rPr lang="en-US" altLang="ko-KR" sz="2400" dirty="0" err="1">
                <a:latin typeface="Times New Roman" panose="02020603050405020304" pitchFamily="18" charset="0"/>
              </a:rPr>
              <a:t>gồm</a:t>
            </a:r>
            <a:r>
              <a:rPr lang="en-US" altLang="ko-KR" sz="2400" dirty="0">
                <a:latin typeface="Times New Roman" panose="02020603050405020304" pitchFamily="18" charset="0"/>
              </a:rPr>
              <a:t> </a:t>
            </a:r>
            <a:r>
              <a:rPr lang="en-US" altLang="ko-KR" sz="2400" dirty="0" err="1">
                <a:latin typeface="Times New Roman" panose="02020603050405020304" pitchFamily="18" charset="0"/>
              </a:rPr>
              <a:t>cả</a:t>
            </a:r>
            <a:r>
              <a:rPr lang="en-US" altLang="ko-KR" sz="2400" dirty="0">
                <a:latin typeface="Times New Roman" panose="02020603050405020304" pitchFamily="18" charset="0"/>
              </a:rPr>
              <a:t> </a:t>
            </a:r>
            <a:r>
              <a:rPr lang="en-US" altLang="ko-KR" sz="2400" dirty="0" err="1">
                <a:latin typeface="Times New Roman" panose="02020603050405020304" pitchFamily="18" charset="0"/>
              </a:rPr>
              <a:t>người</a:t>
            </a:r>
            <a:r>
              <a:rPr lang="en-US" altLang="ko-KR" sz="2400" dirty="0">
                <a:latin typeface="Times New Roman" panose="02020603050405020304" pitchFamily="18" charset="0"/>
              </a:rPr>
              <a:t> </a:t>
            </a:r>
            <a:r>
              <a:rPr lang="en-US" altLang="ko-KR" sz="2400" dirty="0" err="1">
                <a:latin typeface="Times New Roman" panose="02020603050405020304" pitchFamily="18" charset="0"/>
              </a:rPr>
              <a:t>dùng</a:t>
            </a:r>
            <a:r>
              <a:rPr lang="en-US" altLang="ko-KR" sz="2400" dirty="0">
                <a:latin typeface="Times New Roman" panose="02020603050405020304" pitchFamily="18" charset="0"/>
              </a:rPr>
              <a:t> NHNN </a:t>
            </a:r>
            <a:r>
              <a:rPr lang="en-US" altLang="ko-KR" sz="2400" dirty="0" err="1">
                <a:latin typeface="Times New Roman" panose="02020603050405020304" pitchFamily="18" charset="0"/>
              </a:rPr>
              <a:t>khi</a:t>
            </a:r>
            <a:r>
              <a:rPr lang="en-US" altLang="ko-KR" sz="2400" dirty="0">
                <a:latin typeface="Times New Roman" panose="02020603050405020304" pitchFamily="18" charset="0"/>
              </a:rPr>
              <a:t> </a:t>
            </a:r>
            <a:r>
              <a:rPr lang="en-US" altLang="ko-KR" sz="2400" dirty="0" err="1">
                <a:latin typeface="Times New Roman" panose="02020603050405020304" pitchFamily="18" charset="0"/>
              </a:rPr>
              <a:t>gửi</a:t>
            </a:r>
            <a:r>
              <a:rPr lang="en-US" altLang="ko-KR" sz="2400" dirty="0">
                <a:latin typeface="Times New Roman" panose="02020603050405020304" pitchFamily="18" charset="0"/>
              </a:rPr>
              <a:t> </a:t>
            </a:r>
            <a:r>
              <a:rPr lang="en-US" altLang="ko-KR" sz="2400" dirty="0" err="1">
                <a:latin typeface="Times New Roman" panose="02020603050405020304" pitchFamily="18" charset="0"/>
              </a:rPr>
              <a:t>gửi</a:t>
            </a:r>
            <a:r>
              <a:rPr lang="en-US" altLang="ko-KR" sz="2400" dirty="0">
                <a:latin typeface="Times New Roman" panose="02020603050405020304" pitchFamily="18" charset="0"/>
              </a:rPr>
              <a:t> </a:t>
            </a:r>
            <a:r>
              <a:rPr lang="en-US" altLang="ko-KR" sz="2400" dirty="0" err="1">
                <a:latin typeface="Times New Roman" panose="02020603050405020304" pitchFamily="18" charset="0"/>
              </a:rPr>
              <a:t>báo</a:t>
            </a:r>
            <a:r>
              <a:rPr lang="en-US" altLang="ko-KR" sz="2400" dirty="0">
                <a:latin typeface="Times New Roman" panose="02020603050405020304" pitchFamily="18" charset="0"/>
              </a:rPr>
              <a:t>).</a:t>
            </a:r>
            <a:endParaRPr lang="en-US" altLang="ko-KR" sz="2400" dirty="0">
              <a:latin typeface="Times New Roman" panose="02020603050405020304" pitchFamily="18" charset="0"/>
              <a:ea typeface="굴림" panose="020B0600000101010101" pitchFamily="50" charset="-127"/>
              <a:cs typeface="Times New Roman" panose="02020603050405020304" pitchFamily="18" charset="0"/>
            </a:endParaRPr>
          </a:p>
          <a:p>
            <a:pPr>
              <a:spcBef>
                <a:spcPct val="20000"/>
              </a:spcBef>
              <a:buFontTx/>
              <a:buChar char="-"/>
            </a:pPr>
            <a:r>
              <a:rPr lang="en-US" altLang="ko-KR" sz="2400" dirty="0" err="1">
                <a:latin typeface="Times New Roman" panose="02020603050405020304" pitchFamily="18" charset="0"/>
              </a:rPr>
              <a:t>Đăng</a:t>
            </a:r>
            <a:r>
              <a:rPr lang="en-US" altLang="ko-KR" sz="2400" dirty="0">
                <a:latin typeface="Times New Roman" panose="02020603050405020304" pitchFamily="18" charset="0"/>
              </a:rPr>
              <a:t> </a:t>
            </a:r>
            <a:r>
              <a:rPr lang="en-US" altLang="ko-KR" sz="2400" dirty="0" err="1">
                <a:latin typeface="Times New Roman" panose="02020603050405020304" pitchFamily="18" charset="0"/>
              </a:rPr>
              <a:t>ký</a:t>
            </a:r>
            <a:r>
              <a:rPr lang="en-US" altLang="ko-KR" sz="2400" dirty="0">
                <a:latin typeface="Times New Roman" panose="02020603050405020304" pitchFamily="18" charset="0"/>
              </a:rPr>
              <a:t> IP, </a:t>
            </a:r>
            <a:r>
              <a:rPr lang="en-US" altLang="ko-KR" sz="2400" dirty="0" err="1">
                <a:latin typeface="Times New Roman" panose="02020603050405020304" pitchFamily="18" charset="0"/>
              </a:rPr>
              <a:t>Chứng</a:t>
            </a:r>
            <a:r>
              <a:rPr lang="en-US" altLang="ko-KR" sz="2400" dirty="0">
                <a:latin typeface="Times New Roman" panose="02020603050405020304" pitchFamily="18" charset="0"/>
              </a:rPr>
              <a:t> </a:t>
            </a:r>
            <a:r>
              <a:rPr lang="en-US" altLang="ko-KR" sz="2400" dirty="0" err="1">
                <a:latin typeface="Times New Roman" panose="02020603050405020304" pitchFamily="18" charset="0"/>
              </a:rPr>
              <a:t>thư</a:t>
            </a:r>
            <a:r>
              <a:rPr lang="en-US" altLang="ko-KR" sz="2400" dirty="0">
                <a:latin typeface="Times New Roman" panose="02020603050405020304" pitchFamily="18" charset="0"/>
              </a:rPr>
              <a:t> </a:t>
            </a:r>
            <a:r>
              <a:rPr lang="en-US" altLang="ko-KR" sz="2400" dirty="0" err="1">
                <a:latin typeface="Times New Roman" panose="02020603050405020304" pitchFamily="18" charset="0"/>
              </a:rPr>
              <a:t>số</a:t>
            </a:r>
            <a:r>
              <a:rPr lang="en-US" altLang="ko-KR" sz="2400" dirty="0">
                <a:latin typeface="Times New Roman" panose="02020603050405020304" pitchFamily="18" charset="0"/>
              </a:rPr>
              <a:t> </a:t>
            </a:r>
            <a:r>
              <a:rPr lang="en-US" altLang="ko-KR" sz="2400" dirty="0" err="1">
                <a:latin typeface="Times New Roman" panose="02020603050405020304" pitchFamily="18" charset="0"/>
              </a:rPr>
              <a:t>để</a:t>
            </a:r>
            <a:r>
              <a:rPr lang="en-US" altLang="ko-KR" sz="2400" dirty="0">
                <a:latin typeface="Times New Roman" panose="02020603050405020304" pitchFamily="18" charset="0"/>
              </a:rPr>
              <a:t> </a:t>
            </a:r>
            <a:r>
              <a:rPr lang="en-US" altLang="ko-KR" sz="2400" dirty="0" err="1">
                <a:latin typeface="Times New Roman" panose="02020603050405020304" pitchFamily="18" charset="0"/>
              </a:rPr>
              <a:t>sử</a:t>
            </a:r>
            <a:r>
              <a:rPr lang="en-US" altLang="ko-KR" sz="2400" dirty="0">
                <a:latin typeface="Times New Roman" panose="02020603050405020304" pitchFamily="18" charset="0"/>
              </a:rPr>
              <a:t> </a:t>
            </a:r>
            <a:r>
              <a:rPr lang="en-US" altLang="ko-KR" sz="2400" dirty="0" err="1">
                <a:latin typeface="Times New Roman" panose="02020603050405020304" pitchFamily="18" charset="0"/>
              </a:rPr>
              <a:t>dụng</a:t>
            </a:r>
            <a:r>
              <a:rPr lang="en-US" altLang="ko-KR" sz="2400" dirty="0">
                <a:latin typeface="Times New Roman" panose="02020603050405020304" pitchFamily="18" charset="0"/>
              </a:rPr>
              <a:t> Internet.</a:t>
            </a:r>
            <a:br>
              <a:rPr lang="en-US" altLang="ko-KR" sz="2400" dirty="0">
                <a:latin typeface="Times New Roman" panose="02020603050405020304" pitchFamily="18" charset="0"/>
              </a:rPr>
            </a:br>
            <a:r>
              <a:rPr lang="en-US" altLang="ko-KR" sz="2400" dirty="0">
                <a:latin typeface="Times New Roman" panose="02020603050405020304" pitchFamily="18" charset="0"/>
              </a:rPr>
              <a:t>(</a:t>
            </a:r>
            <a:r>
              <a:rPr lang="en-US" altLang="ko-KR" sz="2400" dirty="0" err="1">
                <a:latin typeface="Times New Roman" panose="02020603050405020304" pitchFamily="18" charset="0"/>
              </a:rPr>
              <a:t>Trừ</a:t>
            </a:r>
            <a:r>
              <a:rPr lang="en-US" altLang="ko-KR" sz="2400" dirty="0">
                <a:latin typeface="Times New Roman" panose="02020603050405020304" pitchFamily="18" charset="0"/>
              </a:rPr>
              <a:t> </a:t>
            </a:r>
            <a:r>
              <a:rPr lang="en-US" altLang="ko-KR" sz="2400" dirty="0" err="1">
                <a:latin typeface="Times New Roman" panose="02020603050405020304" pitchFamily="18" charset="0"/>
              </a:rPr>
              <a:t>người</a:t>
            </a:r>
            <a:r>
              <a:rPr lang="en-US" altLang="ko-KR" sz="2400" dirty="0">
                <a:latin typeface="Times New Roman" panose="02020603050405020304" pitchFamily="18" charset="0"/>
              </a:rPr>
              <a:t> </a:t>
            </a:r>
            <a:r>
              <a:rPr lang="en-US" altLang="ko-KR" sz="2400" dirty="0" err="1">
                <a:latin typeface="Times New Roman" panose="02020603050405020304" pitchFamily="18" charset="0"/>
              </a:rPr>
              <a:t>dùng</a:t>
            </a:r>
            <a:r>
              <a:rPr lang="en-US" altLang="ko-KR" sz="2400" dirty="0">
                <a:latin typeface="Times New Roman" panose="02020603050405020304" pitchFamily="18" charset="0"/>
              </a:rPr>
              <a:t> NHNN)</a:t>
            </a:r>
          </a:p>
          <a:p>
            <a:pPr>
              <a:spcBef>
                <a:spcPct val="20000"/>
              </a:spcBef>
              <a:buFontTx/>
              <a:buChar char="-"/>
            </a:pPr>
            <a:r>
              <a:rPr lang="en-US" altLang="ko-KR" sz="2400" dirty="0" err="1">
                <a:latin typeface="Times New Roman" panose="02020603050405020304" pitchFamily="18" charset="0"/>
                <a:ea typeface="굴림" panose="020B0600000101010101" pitchFamily="50" charset="-127"/>
                <a:cs typeface="Times New Roman" panose="02020603050405020304" pitchFamily="18" charset="0"/>
              </a:rPr>
              <a:t>Đường</a:t>
            </a:r>
            <a:r>
              <a:rPr lang="en-US" altLang="ko-KR" sz="2400" dirty="0">
                <a:latin typeface="Times New Roman" panose="02020603050405020304" pitchFamily="18" charset="0"/>
                <a:ea typeface="굴림" panose="020B0600000101010101" pitchFamily="50" charset="-127"/>
                <a:cs typeface="Times New Roman" panose="02020603050405020304" pitchFamily="18" charset="0"/>
              </a:rPr>
              <a:t> Internet </a:t>
            </a:r>
            <a:r>
              <a:rPr lang="en-US" altLang="ko-KR" sz="2400" dirty="0" err="1">
                <a:latin typeface="Times New Roman" panose="02020603050405020304" pitchFamily="18" charset="0"/>
                <a:ea typeface="굴림" panose="020B0600000101010101" pitchFamily="50" charset="-127"/>
                <a:cs typeface="Times New Roman" panose="02020603050405020304" pitchFamily="18" charset="0"/>
              </a:rPr>
              <a:t>được</a:t>
            </a:r>
            <a:r>
              <a:rPr lang="en-US" altLang="ko-KR" sz="2400" dirty="0">
                <a:latin typeface="Times New Roman" panose="02020603050405020304" pitchFamily="18" charset="0"/>
                <a:ea typeface="굴림" panose="020B0600000101010101" pitchFamily="50" charset="-127"/>
                <a:cs typeface="Times New Roman" panose="02020603050405020304" pitchFamily="18" charset="0"/>
              </a:rPr>
              <a:t> </a:t>
            </a:r>
            <a:r>
              <a:rPr lang="en-US" altLang="ko-KR" sz="2400" dirty="0" err="1">
                <a:latin typeface="Times New Roman" panose="02020603050405020304" pitchFamily="18" charset="0"/>
                <a:ea typeface="굴림" panose="020B0600000101010101" pitchFamily="50" charset="-127"/>
                <a:cs typeface="Times New Roman" panose="02020603050405020304" pitchFamily="18" charset="0"/>
              </a:rPr>
              <a:t>phép</a:t>
            </a:r>
            <a:r>
              <a:rPr lang="en-US" altLang="ko-KR" sz="2400" dirty="0">
                <a:latin typeface="Times New Roman" panose="02020603050405020304" pitchFamily="18" charset="0"/>
                <a:ea typeface="굴림" panose="020B0600000101010101" pitchFamily="50" charset="-127"/>
                <a:cs typeface="Times New Roman" panose="02020603050405020304" pitchFamily="18" charset="0"/>
              </a:rPr>
              <a:t> </a:t>
            </a:r>
            <a:r>
              <a:rPr lang="en-US" altLang="ko-KR" sz="2400" dirty="0" err="1">
                <a:latin typeface="Times New Roman" panose="02020603050405020304" pitchFamily="18" charset="0"/>
                <a:ea typeface="굴림" panose="020B0600000101010101" pitchFamily="50" charset="-127"/>
                <a:cs typeface="Times New Roman" panose="02020603050405020304" pitchFamily="18" charset="0"/>
              </a:rPr>
              <a:t>truy</a:t>
            </a:r>
            <a:r>
              <a:rPr lang="en-US" altLang="ko-KR" sz="2400" dirty="0">
                <a:latin typeface="Times New Roman" panose="02020603050405020304" pitchFamily="18" charset="0"/>
                <a:ea typeface="굴림" panose="020B0600000101010101" pitchFamily="50" charset="-127"/>
                <a:cs typeface="Times New Roman" panose="02020603050405020304" pitchFamily="18" charset="0"/>
              </a:rPr>
              <a:t> </a:t>
            </a:r>
            <a:r>
              <a:rPr lang="en-US" altLang="ko-KR" sz="2400" dirty="0" err="1">
                <a:latin typeface="Times New Roman" panose="02020603050405020304" pitchFamily="18" charset="0"/>
                <a:ea typeface="굴림" panose="020B0600000101010101" pitchFamily="50" charset="-127"/>
                <a:cs typeface="Times New Roman" panose="02020603050405020304" pitchFamily="18" charset="0"/>
              </a:rPr>
              <a:t>cập</a:t>
            </a:r>
            <a:r>
              <a:rPr lang="en-US" altLang="ko-KR" sz="2400" dirty="0">
                <a:latin typeface="Times New Roman" panose="02020603050405020304" pitchFamily="18" charset="0"/>
                <a:ea typeface="굴림" panose="020B0600000101010101" pitchFamily="50" charset="-127"/>
                <a:cs typeface="Times New Roman" panose="02020603050405020304" pitchFamily="18" charset="0"/>
              </a:rPr>
              <a:t>.</a:t>
            </a:r>
          </a:p>
          <a:p>
            <a:pPr>
              <a:spcBef>
                <a:spcPct val="20000"/>
              </a:spcBef>
              <a:buFontTx/>
              <a:buChar char="-"/>
            </a:pPr>
            <a:r>
              <a:rPr lang="en-US" altLang="ko-KR" sz="2400" dirty="0" err="1">
                <a:latin typeface="Times New Roman" panose="02020603050405020304" pitchFamily="18" charset="0"/>
              </a:rPr>
              <a:t>Ikey</a:t>
            </a:r>
            <a:r>
              <a:rPr lang="en-US" altLang="ko-KR" sz="2400" dirty="0">
                <a:latin typeface="Times New Roman" panose="02020603050405020304" pitchFamily="18" charset="0"/>
              </a:rPr>
              <a:t> token </a:t>
            </a:r>
            <a:r>
              <a:rPr lang="en-US" altLang="ko-KR" sz="2400" dirty="0" err="1">
                <a:latin typeface="Times New Roman" panose="02020603050405020304" pitchFamily="18" charset="0"/>
              </a:rPr>
              <a:t>để</a:t>
            </a:r>
            <a:r>
              <a:rPr lang="en-US" altLang="ko-KR" sz="2400" dirty="0">
                <a:latin typeface="Times New Roman" panose="02020603050405020304" pitchFamily="18" charset="0"/>
              </a:rPr>
              <a:t> </a:t>
            </a:r>
            <a:r>
              <a:rPr lang="en-US" altLang="ko-KR" sz="2400" dirty="0" err="1">
                <a:latin typeface="Times New Roman" panose="02020603050405020304" pitchFamily="18" charset="0"/>
              </a:rPr>
              <a:t>ký</a:t>
            </a:r>
            <a:r>
              <a:rPr lang="en-US" altLang="ko-KR" sz="2400" dirty="0">
                <a:latin typeface="Times New Roman" panose="02020603050405020304" pitchFamily="18" charset="0"/>
              </a:rPr>
              <a:t> </a:t>
            </a:r>
            <a:r>
              <a:rPr lang="en-US" altLang="ko-KR" sz="2400" dirty="0" err="1">
                <a:latin typeface="Times New Roman" panose="02020603050405020304" pitchFamily="18" charset="0"/>
              </a:rPr>
              <a:t>chữ</a:t>
            </a:r>
            <a:r>
              <a:rPr lang="en-US" altLang="ko-KR" sz="2400" dirty="0">
                <a:latin typeface="Times New Roman" panose="02020603050405020304" pitchFamily="18" charset="0"/>
              </a:rPr>
              <a:t> </a:t>
            </a:r>
            <a:r>
              <a:rPr lang="en-US" altLang="ko-KR" sz="2400" dirty="0" err="1">
                <a:latin typeface="Times New Roman" panose="02020603050405020304" pitchFamily="18" charset="0"/>
              </a:rPr>
              <a:t>ký</a:t>
            </a:r>
            <a:r>
              <a:rPr lang="en-US" altLang="ko-KR" sz="2400" dirty="0">
                <a:latin typeface="Times New Roman" panose="02020603050405020304" pitchFamily="18" charset="0"/>
              </a:rPr>
              <a:t> </a:t>
            </a:r>
            <a:r>
              <a:rPr lang="en-US" altLang="ko-KR" sz="2400" dirty="0" err="1">
                <a:latin typeface="Times New Roman" panose="02020603050405020304" pitchFamily="18" charset="0"/>
              </a:rPr>
              <a:t>điện</a:t>
            </a:r>
            <a:r>
              <a:rPr lang="en-US" altLang="ko-KR" sz="2400" dirty="0">
                <a:latin typeface="Times New Roman" panose="02020603050405020304" pitchFamily="18" charset="0"/>
              </a:rPr>
              <a:t> </a:t>
            </a:r>
            <a:r>
              <a:rPr lang="en-US" altLang="ko-KR" sz="2400" dirty="0" err="1">
                <a:latin typeface="Times New Roman" panose="02020603050405020304" pitchFamily="18" charset="0"/>
              </a:rPr>
              <a:t>tử</a:t>
            </a:r>
            <a:r>
              <a:rPr lang="en-US" altLang="ko-KR" sz="2400" dirty="0">
                <a:latin typeface="Times New Roman" panose="02020603050405020304" pitchFamily="18" charset="0"/>
              </a:rPr>
              <a:t>.</a:t>
            </a:r>
            <a:endParaRPr lang="en-US" altLang="ko-KR" sz="2400" dirty="0">
              <a:latin typeface="Times New Roman" panose="02020603050405020304" pitchFamily="18" charset="0"/>
              <a:ea typeface="굴림" panose="020B0600000101010101" pitchFamily="50" charset="-127"/>
              <a:cs typeface="Times New Roman" panose="02020603050405020304" pitchFamily="18" charset="0"/>
            </a:endParaRPr>
          </a:p>
        </p:txBody>
      </p:sp>
      <p:sp>
        <p:nvSpPr>
          <p:cNvPr id="12" name="Content Placeholder 9"/>
          <p:cNvSpPr txBox="1">
            <a:spLocks/>
          </p:cNvSpPr>
          <p:nvPr/>
        </p:nvSpPr>
        <p:spPr bwMode="auto">
          <a:xfrm>
            <a:off x="952500" y="3861048"/>
            <a:ext cx="7772400" cy="1656184"/>
          </a:xfrm>
          <a:prstGeom prst="rect">
            <a:avLst/>
          </a:prstGeom>
          <a:noFill/>
          <a:ln w="9525">
            <a:noFill/>
            <a:miter lim="800000"/>
            <a:headEnd/>
            <a:tailEnd/>
          </a:ln>
        </p:spPr>
        <p:txBody>
          <a:bodyPr/>
          <a:lstStyle>
            <a:lvl1pPr marL="514350" indent="-514350">
              <a:defRPr sz="1400">
                <a:solidFill>
                  <a:schemeClr val="tx1"/>
                </a:solidFill>
                <a:latin typeface="Arial" panose="020B0604020202020204" pitchFamily="34" charset="0"/>
                <a:cs typeface="Arial" panose="020B0604020202020204" pitchFamily="34" charset="0"/>
              </a:defRPr>
            </a:lvl1pPr>
            <a:lvl2pPr marL="742950" indent="-285750">
              <a:defRPr sz="1400">
                <a:solidFill>
                  <a:schemeClr val="tx1"/>
                </a:solidFill>
                <a:latin typeface="Arial" panose="020B0604020202020204" pitchFamily="34" charset="0"/>
                <a:cs typeface="Arial" panose="020B0604020202020204" pitchFamily="34" charset="0"/>
              </a:defRPr>
            </a:lvl2pPr>
            <a:lvl3pPr marL="1143000" indent="-228600">
              <a:defRPr sz="1400">
                <a:solidFill>
                  <a:schemeClr val="tx1"/>
                </a:solidFill>
                <a:latin typeface="Arial" panose="020B0604020202020204" pitchFamily="34" charset="0"/>
                <a:cs typeface="Arial" panose="020B0604020202020204" pitchFamily="34" charset="0"/>
              </a:defRPr>
            </a:lvl3pPr>
            <a:lvl4pPr marL="1600200" indent="-228600">
              <a:defRPr sz="1400">
                <a:solidFill>
                  <a:schemeClr val="tx1"/>
                </a:solidFill>
                <a:latin typeface="Arial" panose="020B0604020202020204" pitchFamily="34" charset="0"/>
                <a:cs typeface="Arial" panose="020B0604020202020204" pitchFamily="34" charset="0"/>
              </a:defRPr>
            </a:lvl4pPr>
            <a:lvl5pPr marL="2057400" indent="-228600">
              <a:defRPr sz="14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9pPr>
          </a:lstStyle>
          <a:p>
            <a:pPr>
              <a:spcBef>
                <a:spcPct val="20000"/>
              </a:spcBef>
            </a:pPr>
            <a:r>
              <a:rPr lang="en-US" altLang="ko-KR" sz="2400" dirty="0" err="1">
                <a:latin typeface="Times New Roman" panose="02020603050405020304" pitchFamily="18" charset="0"/>
              </a:rPr>
              <a:t>Các</a:t>
            </a:r>
            <a:r>
              <a:rPr lang="en-US" altLang="ko-KR" sz="2400" dirty="0">
                <a:latin typeface="Times New Roman" panose="02020603050405020304" pitchFamily="18" charset="0"/>
              </a:rPr>
              <a:t> </a:t>
            </a:r>
            <a:r>
              <a:rPr lang="en-US" altLang="ko-KR" sz="2400" dirty="0" err="1">
                <a:latin typeface="Times New Roman" panose="02020603050405020304" pitchFamily="18" charset="0"/>
              </a:rPr>
              <a:t>nội</a:t>
            </a:r>
            <a:r>
              <a:rPr lang="en-US" altLang="ko-KR" sz="2400" dirty="0">
                <a:latin typeface="Times New Roman" panose="02020603050405020304" pitchFamily="18" charset="0"/>
              </a:rPr>
              <a:t> dung </a:t>
            </a:r>
            <a:r>
              <a:rPr lang="en-US" altLang="ko-KR" sz="2400" dirty="0" err="1">
                <a:latin typeface="Times New Roman" panose="02020603050405020304" pitchFamily="18" charset="0"/>
              </a:rPr>
              <a:t>người</a:t>
            </a:r>
            <a:r>
              <a:rPr lang="en-US" altLang="ko-KR" sz="2400" dirty="0">
                <a:latin typeface="Times New Roman" panose="02020603050405020304" pitchFamily="18" charset="0"/>
              </a:rPr>
              <a:t> </a:t>
            </a:r>
            <a:r>
              <a:rPr lang="en-US" altLang="ko-KR" sz="2400" dirty="0" err="1">
                <a:latin typeface="Times New Roman" panose="02020603050405020304" pitchFamily="18" charset="0"/>
              </a:rPr>
              <a:t>dùng</a:t>
            </a:r>
            <a:r>
              <a:rPr lang="en-US" altLang="ko-KR" sz="2400" dirty="0">
                <a:latin typeface="Times New Roman" panose="02020603050405020304" pitchFamily="18" charset="0"/>
              </a:rPr>
              <a:t> NHNN </a:t>
            </a:r>
            <a:r>
              <a:rPr lang="en-US" altLang="ko-KR" sz="2400" dirty="0" err="1">
                <a:latin typeface="Times New Roman" panose="02020603050405020304" pitchFamily="18" charset="0"/>
              </a:rPr>
              <a:t>cần</a:t>
            </a:r>
            <a:r>
              <a:rPr lang="en-US" altLang="ko-KR" sz="2400" dirty="0">
                <a:latin typeface="Times New Roman" panose="02020603050405020304" pitchFamily="18" charset="0"/>
              </a:rPr>
              <a:t> </a:t>
            </a:r>
            <a:r>
              <a:rPr lang="en-US" altLang="ko-KR" sz="2400" dirty="0" err="1">
                <a:latin typeface="Times New Roman" panose="02020603050405020304" pitchFamily="18" charset="0"/>
              </a:rPr>
              <a:t>chuẩn</a:t>
            </a:r>
            <a:r>
              <a:rPr lang="en-US" altLang="ko-KR" sz="2400" dirty="0">
                <a:latin typeface="Times New Roman" panose="02020603050405020304" pitchFamily="18" charset="0"/>
              </a:rPr>
              <a:t> </a:t>
            </a:r>
            <a:r>
              <a:rPr lang="en-US" altLang="ko-KR" sz="2400" dirty="0" err="1">
                <a:latin typeface="Times New Roman" panose="02020603050405020304" pitchFamily="18" charset="0"/>
              </a:rPr>
              <a:t>bị</a:t>
            </a:r>
            <a:r>
              <a:rPr lang="en-US" altLang="ko-KR" sz="2400" dirty="0">
                <a:latin typeface="Times New Roman" panose="02020603050405020304" pitchFamily="18" charset="0"/>
              </a:rPr>
              <a:t>.  </a:t>
            </a:r>
            <a:r>
              <a:rPr lang="en-US" altLang="ko-KR" sz="2400" dirty="0">
                <a:latin typeface="Times New Roman" panose="02020603050405020304" pitchFamily="18" charset="0"/>
                <a:ea typeface="굴림" panose="020B0600000101010101" pitchFamily="50" charset="-127"/>
                <a:cs typeface="Times New Roman" panose="02020603050405020304" pitchFamily="18" charset="0"/>
              </a:rPr>
              <a:t> </a:t>
            </a:r>
          </a:p>
          <a:p>
            <a:pPr>
              <a:spcBef>
                <a:spcPct val="20000"/>
              </a:spcBef>
              <a:buFontTx/>
              <a:buChar char="-"/>
            </a:pPr>
            <a:r>
              <a:rPr lang="en-US" altLang="ko-KR" sz="2400" dirty="0" err="1">
                <a:latin typeface="Times New Roman" panose="02020603050405020304" pitchFamily="18" charset="0"/>
                <a:ea typeface="굴림" panose="020B0600000101010101" pitchFamily="50" charset="-127"/>
                <a:cs typeface="Times New Roman" panose="02020603050405020304" pitchFamily="18" charset="0"/>
              </a:rPr>
              <a:t>Truy</a:t>
            </a:r>
            <a:r>
              <a:rPr lang="en-US" altLang="ko-KR" sz="2400" dirty="0">
                <a:latin typeface="Times New Roman" panose="02020603050405020304" pitchFamily="18" charset="0"/>
                <a:ea typeface="굴림" panose="020B0600000101010101" pitchFamily="50" charset="-127"/>
                <a:cs typeface="Times New Roman" panose="02020603050405020304" pitchFamily="18" charset="0"/>
              </a:rPr>
              <a:t> </a:t>
            </a:r>
            <a:r>
              <a:rPr lang="en-US" altLang="ko-KR" sz="2400" dirty="0" err="1">
                <a:latin typeface="Times New Roman" panose="02020603050405020304" pitchFamily="18" charset="0"/>
                <a:ea typeface="굴림" panose="020B0600000101010101" pitchFamily="50" charset="-127"/>
                <a:cs typeface="Times New Roman" panose="02020603050405020304" pitchFamily="18" charset="0"/>
              </a:rPr>
              <a:t>cập</a:t>
            </a:r>
            <a:r>
              <a:rPr lang="en-US" altLang="ko-KR" sz="2400" dirty="0">
                <a:latin typeface="Times New Roman" panose="02020603050405020304" pitchFamily="18" charset="0"/>
                <a:ea typeface="굴림" panose="020B0600000101010101" pitchFamily="50" charset="-127"/>
                <a:cs typeface="Times New Roman" panose="02020603050405020304" pitchFamily="18" charset="0"/>
              </a:rPr>
              <a:t> </a:t>
            </a:r>
            <a:r>
              <a:rPr lang="en-US" altLang="ko-KR" sz="2400" dirty="0" err="1">
                <a:latin typeface="Times New Roman" panose="02020603050405020304" pitchFamily="18" charset="0"/>
                <a:ea typeface="굴림" panose="020B0600000101010101" pitchFamily="50" charset="-127"/>
                <a:cs typeface="Times New Roman" panose="02020603050405020304" pitchFamily="18" charset="0"/>
              </a:rPr>
              <a:t>vào</a:t>
            </a:r>
            <a:r>
              <a:rPr lang="en-US" altLang="ko-KR" sz="2400" dirty="0">
                <a:latin typeface="Times New Roman" panose="02020603050405020304" pitchFamily="18" charset="0"/>
                <a:ea typeface="굴림" panose="020B0600000101010101" pitchFamily="50" charset="-127"/>
                <a:cs typeface="Times New Roman" panose="02020603050405020304" pitchFamily="18" charset="0"/>
              </a:rPr>
              <a:t> Portal.</a:t>
            </a:r>
          </a:p>
          <a:p>
            <a:pPr>
              <a:spcBef>
                <a:spcPct val="20000"/>
              </a:spcBef>
              <a:buFontTx/>
              <a:buChar char="-"/>
            </a:pPr>
            <a:r>
              <a:rPr lang="en-US" altLang="ko-KR" sz="2400" dirty="0" err="1">
                <a:latin typeface="Times New Roman" panose="02020603050405020304" pitchFamily="18" charset="0"/>
                <a:ea typeface="굴림" panose="020B0600000101010101" pitchFamily="50" charset="-127"/>
                <a:cs typeface="Times New Roman" panose="02020603050405020304" pitchFamily="18" charset="0"/>
              </a:rPr>
              <a:t>Có</a:t>
            </a:r>
            <a:r>
              <a:rPr lang="en-US" altLang="ko-KR" sz="2400" dirty="0">
                <a:latin typeface="Times New Roman" panose="02020603050405020304" pitchFamily="18" charset="0"/>
                <a:ea typeface="굴림" panose="020B0600000101010101" pitchFamily="50" charset="-127"/>
                <a:cs typeface="Times New Roman" panose="02020603050405020304" pitchFamily="18" charset="0"/>
              </a:rPr>
              <a:t> </a:t>
            </a:r>
            <a:r>
              <a:rPr lang="en-US" altLang="ko-KR" sz="2400" dirty="0" err="1">
                <a:latin typeface="Times New Roman" panose="02020603050405020304" pitchFamily="18" charset="0"/>
                <a:ea typeface="굴림" panose="020B0600000101010101" pitchFamily="50" charset="-127"/>
                <a:cs typeface="Times New Roman" panose="02020603050405020304" pitchFamily="18" charset="0"/>
              </a:rPr>
              <a:t>quyền</a:t>
            </a:r>
            <a:r>
              <a:rPr lang="en-US" altLang="ko-KR" sz="2400" dirty="0">
                <a:latin typeface="Times New Roman" panose="02020603050405020304" pitchFamily="18" charset="0"/>
                <a:ea typeface="굴림" panose="020B0600000101010101" pitchFamily="50" charset="-127"/>
                <a:cs typeface="Times New Roman" panose="02020603050405020304" pitchFamily="18" charset="0"/>
              </a:rPr>
              <a:t> </a:t>
            </a:r>
            <a:r>
              <a:rPr lang="en-US" altLang="ko-KR" sz="2400" dirty="0" err="1">
                <a:latin typeface="Times New Roman" panose="02020603050405020304" pitchFamily="18" charset="0"/>
                <a:ea typeface="굴림" panose="020B0600000101010101" pitchFamily="50" charset="-127"/>
                <a:cs typeface="Times New Roman" panose="02020603050405020304" pitchFamily="18" charset="0"/>
              </a:rPr>
              <a:t>tra</a:t>
            </a:r>
            <a:r>
              <a:rPr lang="en-US" altLang="ko-KR" sz="2400" dirty="0">
                <a:latin typeface="Times New Roman" panose="02020603050405020304" pitchFamily="18" charset="0"/>
                <a:ea typeface="굴림" panose="020B0600000101010101" pitchFamily="50" charset="-127"/>
                <a:cs typeface="Times New Roman" panose="02020603050405020304" pitchFamily="18" charset="0"/>
              </a:rPr>
              <a:t> </a:t>
            </a:r>
            <a:r>
              <a:rPr lang="en-US" altLang="ko-KR" sz="2400" dirty="0" err="1">
                <a:latin typeface="Times New Roman" panose="02020603050405020304" pitchFamily="18" charset="0"/>
                <a:ea typeface="굴림" panose="020B0600000101010101" pitchFamily="50" charset="-127"/>
                <a:cs typeface="Times New Roman" panose="02020603050405020304" pitchFamily="18" charset="0"/>
              </a:rPr>
              <a:t>cứu</a:t>
            </a:r>
            <a:r>
              <a:rPr lang="en-US" altLang="ko-KR" sz="2400" dirty="0">
                <a:latin typeface="Times New Roman" panose="02020603050405020304" pitchFamily="18" charset="0"/>
                <a:ea typeface="굴림" panose="020B0600000101010101" pitchFamily="50" charset="-127"/>
                <a:cs typeface="Times New Roman" panose="02020603050405020304" pitchFamily="18" charset="0"/>
              </a:rPr>
              <a:t> </a:t>
            </a:r>
            <a:r>
              <a:rPr lang="en-US" altLang="ko-KR" sz="2400" dirty="0" err="1">
                <a:latin typeface="Times New Roman" panose="02020603050405020304" pitchFamily="18" charset="0"/>
                <a:ea typeface="굴림" panose="020B0600000101010101" pitchFamily="50" charset="-127"/>
                <a:cs typeface="Times New Roman" panose="02020603050405020304" pitchFamily="18" charset="0"/>
              </a:rPr>
              <a:t>và</a:t>
            </a:r>
            <a:r>
              <a:rPr lang="en-US" altLang="ko-KR" sz="2400" dirty="0">
                <a:latin typeface="Times New Roman" panose="02020603050405020304" pitchFamily="18" charset="0"/>
                <a:ea typeface="굴림" panose="020B0600000101010101" pitchFamily="50" charset="-127"/>
                <a:cs typeface="Times New Roman" panose="02020603050405020304" pitchFamily="18" charset="0"/>
              </a:rPr>
              <a:t> </a:t>
            </a:r>
            <a:r>
              <a:rPr lang="en-US" altLang="ko-KR" sz="2400" dirty="0" err="1">
                <a:latin typeface="Times New Roman" panose="02020603050405020304" pitchFamily="18" charset="0"/>
                <a:ea typeface="굴림" panose="020B0600000101010101" pitchFamily="50" charset="-127"/>
                <a:cs typeface="Times New Roman" panose="02020603050405020304" pitchFamily="18" charset="0"/>
              </a:rPr>
              <a:t>phê</a:t>
            </a:r>
            <a:r>
              <a:rPr lang="en-US" altLang="ko-KR" sz="2400" dirty="0">
                <a:latin typeface="Times New Roman" panose="02020603050405020304" pitchFamily="18" charset="0"/>
                <a:ea typeface="굴림" panose="020B0600000101010101" pitchFamily="50" charset="-127"/>
                <a:cs typeface="Times New Roman" panose="02020603050405020304" pitchFamily="18" charset="0"/>
              </a:rPr>
              <a:t> </a:t>
            </a:r>
            <a:r>
              <a:rPr lang="en-US" altLang="ko-KR" sz="2400" dirty="0" err="1">
                <a:latin typeface="Times New Roman" panose="02020603050405020304" pitchFamily="18" charset="0"/>
                <a:ea typeface="굴림" panose="020B0600000101010101" pitchFamily="50" charset="-127"/>
                <a:cs typeface="Times New Roman" panose="02020603050405020304" pitchFamily="18" charset="0"/>
              </a:rPr>
              <a:t>duyệt</a:t>
            </a:r>
            <a:r>
              <a:rPr lang="en-US" altLang="ko-KR" sz="2400" dirty="0">
                <a:latin typeface="Times New Roman" panose="02020603050405020304" pitchFamily="18" charset="0"/>
                <a:ea typeface="굴림" panose="020B0600000101010101" pitchFamily="50" charset="-127"/>
                <a:cs typeface="Times New Roman" panose="02020603050405020304" pitchFamily="18" charset="0"/>
              </a:rPr>
              <a:t>.</a:t>
            </a:r>
          </a:p>
          <a:p>
            <a:pPr>
              <a:spcBef>
                <a:spcPct val="20000"/>
              </a:spcBef>
              <a:buFontTx/>
              <a:buAutoNum type="arabicPeriod"/>
            </a:pPr>
            <a:endParaRPr lang="en-US" altLang="ko-KR" sz="2400" dirty="0">
              <a:latin typeface="Times New Roman" panose="02020603050405020304" pitchFamily="18" charset="0"/>
              <a:ea typeface="굴림" panose="020B0600000101010101" pitchFamily="50" charset="-127"/>
              <a:cs typeface="Times New Roman" panose="02020603050405020304" pitchFamily="18" charset="0"/>
            </a:endParaRPr>
          </a:p>
          <a:p>
            <a:pPr>
              <a:spcBef>
                <a:spcPct val="20000"/>
              </a:spcBef>
              <a:buFontTx/>
              <a:buAutoNum type="arabicPeriod"/>
            </a:pPr>
            <a:endParaRPr lang="en-US" altLang="ko-KR" sz="2400" dirty="0">
              <a:latin typeface="Times New Roman" panose="02020603050405020304" pitchFamily="18" charset="0"/>
              <a:ea typeface="굴림" panose="020B0600000101010101" pitchFamily="50" charset="-127"/>
              <a:cs typeface="Times New Roman" panose="02020603050405020304" pitchFamily="18" charset="0"/>
            </a:endParaRPr>
          </a:p>
          <a:p>
            <a:pPr>
              <a:spcBef>
                <a:spcPct val="20000"/>
              </a:spcBef>
              <a:buFontTx/>
              <a:buAutoNum type="arabicPeriod"/>
            </a:pPr>
            <a:endParaRPr lang="en-US" altLang="ko-KR" sz="2400" dirty="0">
              <a:latin typeface="Times New Roman" panose="02020603050405020304" pitchFamily="18" charset="0"/>
              <a:ea typeface="굴림" panose="020B0600000101010101" pitchFamily="50" charset="-127"/>
              <a:cs typeface="Times New Roman" panose="02020603050405020304" pitchFamily="18" charset="0"/>
            </a:endParaRPr>
          </a:p>
        </p:txBody>
      </p:sp>
      <p:sp>
        <p:nvSpPr>
          <p:cNvPr id="7" name="TextBox 34"/>
          <p:cNvSpPr txBox="1">
            <a:spLocks noChangeArrowheads="1"/>
          </p:cNvSpPr>
          <p:nvPr/>
        </p:nvSpPr>
        <p:spPr bwMode="auto">
          <a:xfrm>
            <a:off x="200472" y="240903"/>
            <a:ext cx="9833244" cy="307777"/>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en-US" sz="2000" b="1" dirty="0">
                <a:solidFill>
                  <a:prstClr val="white"/>
                </a:solidFill>
                <a:latin typeface="Times New Roman" pitchFamily="18" charset="0"/>
                <a:ea typeface="Gill Sans" charset="0"/>
                <a:cs typeface="Times New Roman" pitchFamily="18" charset="0"/>
                <a:sym typeface="Gill Sans" charset="0"/>
              </a:rPr>
              <a:t>2.4. </a:t>
            </a:r>
            <a:r>
              <a:rPr lang="en-US" altLang="ko-KR" sz="2000" b="1" dirty="0" err="1">
                <a:solidFill>
                  <a:prstClr val="white"/>
                </a:solidFill>
                <a:latin typeface="Times New Roman" pitchFamily="18" charset="0"/>
                <a:ea typeface="Gill Sans" charset="0"/>
                <a:cs typeface="Times New Roman" pitchFamily="18" charset="0"/>
                <a:sym typeface="Gill Sans" charset="0"/>
              </a:rPr>
              <a:t>Các</a:t>
            </a:r>
            <a:r>
              <a:rPr lang="en-US" altLang="ko-KR" sz="2000" b="1" dirty="0">
                <a:solidFill>
                  <a:prstClr val="white"/>
                </a:solidFill>
                <a:latin typeface="Times New Roman" pitchFamily="18" charset="0"/>
                <a:ea typeface="Gill Sans" charset="0"/>
                <a:cs typeface="Times New Roman" pitchFamily="18" charset="0"/>
                <a:sym typeface="Gill Sans" charset="0"/>
              </a:rPr>
              <a:t> </a:t>
            </a:r>
            <a:r>
              <a:rPr lang="en-US" altLang="ko-KR" sz="2000" b="1" dirty="0" err="1">
                <a:solidFill>
                  <a:prstClr val="white"/>
                </a:solidFill>
                <a:latin typeface="Times New Roman" pitchFamily="18" charset="0"/>
                <a:ea typeface="Gill Sans" charset="0"/>
                <a:cs typeface="Times New Roman" pitchFamily="18" charset="0"/>
                <a:sym typeface="Gill Sans" charset="0"/>
              </a:rPr>
              <a:t>nội</a:t>
            </a:r>
            <a:r>
              <a:rPr lang="en-US" altLang="ko-KR" sz="2000" b="1" dirty="0">
                <a:solidFill>
                  <a:prstClr val="white"/>
                </a:solidFill>
                <a:latin typeface="Times New Roman" pitchFamily="18" charset="0"/>
                <a:ea typeface="Gill Sans" charset="0"/>
                <a:cs typeface="Times New Roman" pitchFamily="18" charset="0"/>
                <a:sym typeface="Gill Sans" charset="0"/>
              </a:rPr>
              <a:t> dung </a:t>
            </a:r>
            <a:r>
              <a:rPr lang="en-US" altLang="ko-KR" sz="2000" b="1" dirty="0" err="1">
                <a:solidFill>
                  <a:prstClr val="white"/>
                </a:solidFill>
                <a:latin typeface="Times New Roman" pitchFamily="18" charset="0"/>
                <a:ea typeface="Gill Sans" charset="0"/>
                <a:cs typeface="Times New Roman" pitchFamily="18" charset="0"/>
                <a:sym typeface="Gill Sans" charset="0"/>
              </a:rPr>
              <a:t>đơn</a:t>
            </a:r>
            <a:r>
              <a:rPr lang="en-US" altLang="ko-KR" sz="2000" b="1" dirty="0">
                <a:solidFill>
                  <a:prstClr val="white"/>
                </a:solidFill>
                <a:latin typeface="Times New Roman" pitchFamily="18" charset="0"/>
                <a:ea typeface="Gill Sans" charset="0"/>
                <a:cs typeface="Times New Roman" pitchFamily="18" charset="0"/>
                <a:sym typeface="Gill Sans" charset="0"/>
              </a:rPr>
              <a:t> </a:t>
            </a:r>
            <a:r>
              <a:rPr lang="en-US" altLang="ko-KR" sz="2000" b="1" dirty="0" err="1">
                <a:solidFill>
                  <a:prstClr val="white"/>
                </a:solidFill>
                <a:latin typeface="Times New Roman" pitchFamily="18" charset="0"/>
                <a:ea typeface="Gill Sans" charset="0"/>
                <a:cs typeface="Times New Roman" pitchFamily="18" charset="0"/>
                <a:sym typeface="Gill Sans" charset="0"/>
              </a:rPr>
              <a:t>vị</a:t>
            </a:r>
            <a:r>
              <a:rPr lang="en-US" altLang="ko-KR" sz="2000" b="1" dirty="0">
                <a:solidFill>
                  <a:prstClr val="white"/>
                </a:solidFill>
                <a:latin typeface="Times New Roman" pitchFamily="18" charset="0"/>
                <a:ea typeface="Gill Sans" charset="0"/>
                <a:cs typeface="Times New Roman" pitchFamily="18" charset="0"/>
                <a:sym typeface="Gill Sans" charset="0"/>
              </a:rPr>
              <a:t> </a:t>
            </a:r>
            <a:r>
              <a:rPr lang="en-US" altLang="ko-KR" sz="2000" b="1" dirty="0" err="1">
                <a:solidFill>
                  <a:prstClr val="white"/>
                </a:solidFill>
                <a:latin typeface="Times New Roman" pitchFamily="18" charset="0"/>
                <a:ea typeface="Gill Sans" charset="0"/>
                <a:cs typeface="Times New Roman" pitchFamily="18" charset="0"/>
                <a:sym typeface="Gill Sans" charset="0"/>
              </a:rPr>
              <a:t>báo</a:t>
            </a:r>
            <a:r>
              <a:rPr lang="en-US" altLang="ko-KR" sz="2000" b="1" dirty="0">
                <a:solidFill>
                  <a:prstClr val="white"/>
                </a:solidFill>
                <a:latin typeface="Times New Roman" pitchFamily="18" charset="0"/>
                <a:ea typeface="Gill Sans" charset="0"/>
                <a:cs typeface="Times New Roman" pitchFamily="18" charset="0"/>
                <a:sym typeface="Gill Sans" charset="0"/>
              </a:rPr>
              <a:t> </a:t>
            </a:r>
            <a:r>
              <a:rPr lang="en-US" altLang="ko-KR" sz="2000" b="1" dirty="0" err="1">
                <a:solidFill>
                  <a:prstClr val="white"/>
                </a:solidFill>
                <a:latin typeface="Times New Roman" pitchFamily="18" charset="0"/>
                <a:ea typeface="Gill Sans" charset="0"/>
                <a:cs typeface="Times New Roman" pitchFamily="18" charset="0"/>
                <a:sym typeface="Gill Sans" charset="0"/>
              </a:rPr>
              <a:t>cáo</a:t>
            </a:r>
            <a:r>
              <a:rPr lang="en-US" altLang="ko-KR" sz="2000" b="1" dirty="0">
                <a:solidFill>
                  <a:prstClr val="white"/>
                </a:solidFill>
                <a:latin typeface="Times New Roman" pitchFamily="18" charset="0"/>
                <a:ea typeface="Gill Sans" charset="0"/>
                <a:cs typeface="Times New Roman" pitchFamily="18" charset="0"/>
                <a:sym typeface="Gill Sans" charset="0"/>
              </a:rPr>
              <a:t> </a:t>
            </a:r>
            <a:r>
              <a:rPr lang="en-US" altLang="ko-KR" sz="2000" b="1" dirty="0" err="1">
                <a:solidFill>
                  <a:prstClr val="white"/>
                </a:solidFill>
                <a:latin typeface="Times New Roman" pitchFamily="18" charset="0"/>
                <a:ea typeface="Gill Sans" charset="0"/>
                <a:cs typeface="Times New Roman" pitchFamily="18" charset="0"/>
                <a:sym typeface="Gill Sans" charset="0"/>
              </a:rPr>
              <a:t>cần</a:t>
            </a:r>
            <a:r>
              <a:rPr lang="en-US" altLang="ko-KR" sz="2000" b="1" dirty="0">
                <a:solidFill>
                  <a:prstClr val="white"/>
                </a:solidFill>
                <a:latin typeface="Times New Roman" pitchFamily="18" charset="0"/>
                <a:ea typeface="Gill Sans" charset="0"/>
                <a:cs typeface="Times New Roman" pitchFamily="18" charset="0"/>
                <a:sym typeface="Gill Sans" charset="0"/>
              </a:rPr>
              <a:t> </a:t>
            </a:r>
            <a:r>
              <a:rPr lang="en-US" altLang="ko-KR" sz="2000" b="1" dirty="0" err="1">
                <a:solidFill>
                  <a:prstClr val="white"/>
                </a:solidFill>
                <a:latin typeface="Times New Roman" pitchFamily="18" charset="0"/>
                <a:ea typeface="Gill Sans" charset="0"/>
                <a:cs typeface="Times New Roman" pitchFamily="18" charset="0"/>
                <a:sym typeface="Gill Sans" charset="0"/>
              </a:rPr>
              <a:t>chuẩn</a:t>
            </a:r>
            <a:r>
              <a:rPr lang="en-US" altLang="ko-KR" sz="2000" b="1" dirty="0">
                <a:solidFill>
                  <a:prstClr val="white"/>
                </a:solidFill>
                <a:latin typeface="Times New Roman" pitchFamily="18" charset="0"/>
                <a:ea typeface="Gill Sans" charset="0"/>
                <a:cs typeface="Times New Roman" pitchFamily="18" charset="0"/>
                <a:sym typeface="Gill Sans" charset="0"/>
              </a:rPr>
              <a:t> </a:t>
            </a:r>
            <a:r>
              <a:rPr lang="en-US" altLang="ko-KR" sz="2000" b="1" dirty="0" err="1">
                <a:solidFill>
                  <a:prstClr val="white"/>
                </a:solidFill>
                <a:latin typeface="Times New Roman" pitchFamily="18" charset="0"/>
                <a:ea typeface="Gill Sans" charset="0"/>
                <a:cs typeface="Times New Roman" pitchFamily="18" charset="0"/>
                <a:sym typeface="Gill Sans" charset="0"/>
              </a:rPr>
              <a:t>bị</a:t>
            </a:r>
            <a:r>
              <a:rPr lang="en-US" altLang="ko-KR" sz="2000" b="1" dirty="0">
                <a:solidFill>
                  <a:prstClr val="white"/>
                </a:solidFill>
                <a:latin typeface="Times New Roman" pitchFamily="18" charset="0"/>
                <a:ea typeface="Gill Sans" charset="0"/>
                <a:cs typeface="Times New Roman" pitchFamily="18" charset="0"/>
                <a:sym typeface="Gill Sans" charset="0"/>
              </a:rPr>
              <a:t> </a:t>
            </a:r>
            <a:r>
              <a:rPr lang="en-US" altLang="ko-KR" sz="2000" b="1" dirty="0" err="1">
                <a:solidFill>
                  <a:prstClr val="white"/>
                </a:solidFill>
                <a:latin typeface="Times New Roman" pitchFamily="18" charset="0"/>
                <a:ea typeface="Gill Sans" charset="0"/>
                <a:cs typeface="Times New Roman" pitchFamily="18" charset="0"/>
                <a:sym typeface="Gill Sans" charset="0"/>
              </a:rPr>
              <a:t>trước</a:t>
            </a:r>
            <a:r>
              <a:rPr lang="en-US" altLang="ko-KR" sz="2000" b="1" dirty="0">
                <a:solidFill>
                  <a:prstClr val="white"/>
                </a:solidFill>
                <a:latin typeface="Times New Roman" pitchFamily="18" charset="0"/>
                <a:ea typeface="Gill Sans" charset="0"/>
                <a:cs typeface="Times New Roman" pitchFamily="18" charset="0"/>
                <a:sym typeface="Gill Sans" charset="0"/>
              </a:rPr>
              <a:t> </a:t>
            </a:r>
            <a:r>
              <a:rPr lang="en-US" altLang="ko-KR" sz="2000" b="1" dirty="0" err="1">
                <a:solidFill>
                  <a:prstClr val="white"/>
                </a:solidFill>
                <a:latin typeface="Times New Roman" pitchFamily="18" charset="0"/>
                <a:ea typeface="Gill Sans" charset="0"/>
                <a:cs typeface="Times New Roman" pitchFamily="18" charset="0"/>
                <a:sym typeface="Gill Sans" charset="0"/>
              </a:rPr>
              <a:t>để</a:t>
            </a:r>
            <a:r>
              <a:rPr lang="en-US" altLang="ko-KR" sz="2000" b="1" dirty="0">
                <a:solidFill>
                  <a:prstClr val="white"/>
                </a:solidFill>
                <a:latin typeface="Times New Roman" pitchFamily="18" charset="0"/>
                <a:ea typeface="Gill Sans" charset="0"/>
                <a:cs typeface="Times New Roman" pitchFamily="18" charset="0"/>
                <a:sym typeface="Gill Sans" charset="0"/>
              </a:rPr>
              <a:t> </a:t>
            </a:r>
            <a:r>
              <a:rPr lang="en-US" altLang="ko-KR" sz="2000" b="1" dirty="0" err="1">
                <a:solidFill>
                  <a:prstClr val="white"/>
                </a:solidFill>
                <a:latin typeface="Times New Roman" pitchFamily="18" charset="0"/>
                <a:ea typeface="Gill Sans" charset="0"/>
                <a:cs typeface="Times New Roman" pitchFamily="18" charset="0"/>
                <a:sym typeface="Gill Sans" charset="0"/>
              </a:rPr>
              <a:t>gửi</a:t>
            </a:r>
            <a:r>
              <a:rPr lang="en-US" altLang="ko-KR" sz="2000" b="1" dirty="0">
                <a:solidFill>
                  <a:prstClr val="white"/>
                </a:solidFill>
                <a:latin typeface="Times New Roman" pitchFamily="18" charset="0"/>
                <a:ea typeface="Gill Sans" charset="0"/>
                <a:cs typeface="Times New Roman" pitchFamily="18" charset="0"/>
                <a:sym typeface="Gill Sans" charset="0"/>
              </a:rPr>
              <a:t> </a:t>
            </a:r>
            <a:r>
              <a:rPr lang="en-US" altLang="ko-KR" sz="2000" b="1" dirty="0" err="1">
                <a:solidFill>
                  <a:prstClr val="white"/>
                </a:solidFill>
                <a:latin typeface="Times New Roman" pitchFamily="18" charset="0"/>
                <a:ea typeface="Gill Sans" charset="0"/>
                <a:cs typeface="Times New Roman" pitchFamily="18" charset="0"/>
                <a:sym typeface="Gill Sans" charset="0"/>
              </a:rPr>
              <a:t>báo</a:t>
            </a:r>
            <a:r>
              <a:rPr lang="en-US" altLang="ko-KR" sz="2000" b="1" dirty="0">
                <a:solidFill>
                  <a:prstClr val="white"/>
                </a:solidFill>
                <a:latin typeface="Times New Roman" pitchFamily="18" charset="0"/>
                <a:ea typeface="Gill Sans" charset="0"/>
                <a:cs typeface="Times New Roman" pitchFamily="18" charset="0"/>
                <a:sym typeface="Gill Sans" charset="0"/>
              </a:rPr>
              <a:t> </a:t>
            </a:r>
            <a:r>
              <a:rPr lang="en-US" altLang="ko-KR" sz="2000" b="1" dirty="0" err="1">
                <a:solidFill>
                  <a:prstClr val="white"/>
                </a:solidFill>
                <a:latin typeface="Times New Roman" pitchFamily="18" charset="0"/>
                <a:ea typeface="Gill Sans" charset="0"/>
                <a:cs typeface="Times New Roman" pitchFamily="18" charset="0"/>
                <a:sym typeface="Gill Sans" charset="0"/>
              </a:rPr>
              <a:t>cáo</a:t>
            </a:r>
            <a:endParaRPr lang="ko-KR" altLang="en-US"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19655607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 name="Picture 9"/>
          <p:cNvPicPr>
            <a:picLocks noChangeAspect="1" noChangeArrowheads="1"/>
          </p:cNvPicPr>
          <p:nvPr/>
        </p:nvPicPr>
        <p:blipFill rotWithShape="1">
          <a:blip r:embed="rId2" cstate="print">
            <a:duotone>
              <a:schemeClr val="accent1">
                <a:shade val="45000"/>
                <a:satMod val="135000"/>
              </a:schemeClr>
              <a:prstClr val="white"/>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rcRect l="20774" r="8544"/>
          <a:stretch/>
        </p:blipFill>
        <p:spPr bwMode="gray">
          <a:xfrm>
            <a:off x="2209" y="44624"/>
            <a:ext cx="9906000" cy="7104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4" name="직사각형 53"/>
          <p:cNvSpPr/>
          <p:nvPr/>
        </p:nvSpPr>
        <p:spPr>
          <a:xfrm flipV="1">
            <a:off x="-2209" y="-7621"/>
            <a:ext cx="9908209" cy="4571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prstClr val="white"/>
              </a:solidFill>
              <a:latin typeface="Times New Roman" panose="02020603050405020304" pitchFamily="18" charset="0"/>
              <a:cs typeface="Times New Roman" panose="02020603050405020304" pitchFamily="18" charset="0"/>
            </a:endParaRPr>
          </a:p>
        </p:txBody>
      </p:sp>
      <p:sp>
        <p:nvSpPr>
          <p:cNvPr id="57" name="TextBox 34"/>
          <p:cNvSpPr txBox="1">
            <a:spLocks noChangeArrowheads="1"/>
          </p:cNvSpPr>
          <p:nvPr/>
        </p:nvSpPr>
        <p:spPr bwMode="auto">
          <a:xfrm>
            <a:off x="128464" y="245952"/>
            <a:ext cx="9833244" cy="307777"/>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spcAft>
                <a:spcPts val="1200"/>
              </a:spcAft>
            </a:pPr>
            <a:r>
              <a:rPr lang="en-US" altLang="en-US" sz="2000" b="1" dirty="0">
                <a:solidFill>
                  <a:prstClr val="white"/>
                </a:solidFill>
                <a:latin typeface="Times New Roman" pitchFamily="18" charset="0"/>
                <a:ea typeface="Gill Sans" charset="0"/>
                <a:cs typeface="Times New Roman" pitchFamily="18" charset="0"/>
                <a:sym typeface="Gill Sans" charset="0"/>
              </a:rPr>
              <a:t>1. </a:t>
            </a:r>
            <a:r>
              <a:rPr lang="en-US" altLang="ko-KR" sz="2000" b="1" dirty="0" err="1">
                <a:solidFill>
                  <a:prstClr val="white"/>
                </a:solidFill>
                <a:latin typeface="Times New Roman" pitchFamily="18" charset="0"/>
                <a:ea typeface="Gill Sans" charset="0"/>
                <a:cs typeface="Times New Roman" pitchFamily="18" charset="0"/>
                <a:sym typeface="Gill Sans" charset="0"/>
              </a:rPr>
              <a:t>Giới</a:t>
            </a:r>
            <a:r>
              <a:rPr lang="en-US" altLang="ko-KR" sz="2000" b="1" dirty="0">
                <a:solidFill>
                  <a:prstClr val="white"/>
                </a:solidFill>
                <a:latin typeface="Times New Roman" pitchFamily="18" charset="0"/>
                <a:ea typeface="Gill Sans" charset="0"/>
                <a:cs typeface="Times New Roman" pitchFamily="18" charset="0"/>
                <a:sym typeface="Gill Sans" charset="0"/>
              </a:rPr>
              <a:t> </a:t>
            </a:r>
            <a:r>
              <a:rPr lang="en-US" altLang="ko-KR" sz="2000" b="1" dirty="0" err="1">
                <a:solidFill>
                  <a:prstClr val="white"/>
                </a:solidFill>
                <a:latin typeface="Times New Roman" pitchFamily="18" charset="0"/>
                <a:ea typeface="Gill Sans" charset="0"/>
                <a:cs typeface="Times New Roman" pitchFamily="18" charset="0"/>
                <a:sym typeface="Gill Sans" charset="0"/>
              </a:rPr>
              <a:t>thiệu</a:t>
            </a:r>
            <a:r>
              <a:rPr lang="en-US" altLang="ko-KR" sz="2000" b="1" dirty="0">
                <a:solidFill>
                  <a:prstClr val="white"/>
                </a:solidFill>
                <a:latin typeface="Times New Roman" pitchFamily="18" charset="0"/>
                <a:ea typeface="Gill Sans" charset="0"/>
                <a:cs typeface="Times New Roman" pitchFamily="18" charset="0"/>
                <a:sym typeface="Gill Sans" charset="0"/>
              </a:rPr>
              <a:t> </a:t>
            </a:r>
            <a:r>
              <a:rPr lang="en-US" altLang="ko-KR" sz="2000" b="1" dirty="0" err="1">
                <a:solidFill>
                  <a:prstClr val="white"/>
                </a:solidFill>
                <a:latin typeface="Times New Roman" pitchFamily="18" charset="0"/>
                <a:ea typeface="Gill Sans" charset="0"/>
                <a:cs typeface="Times New Roman" pitchFamily="18" charset="0"/>
                <a:sym typeface="Gill Sans" charset="0"/>
              </a:rPr>
              <a:t>về</a:t>
            </a:r>
            <a:r>
              <a:rPr lang="en-US" altLang="ko-KR" sz="2000" b="1" dirty="0">
                <a:solidFill>
                  <a:prstClr val="white"/>
                </a:solidFill>
                <a:latin typeface="Times New Roman" pitchFamily="18" charset="0"/>
                <a:ea typeface="Gill Sans" charset="0"/>
                <a:cs typeface="Times New Roman" pitchFamily="18" charset="0"/>
                <a:sym typeface="Gill Sans" charset="0"/>
              </a:rPr>
              <a:t> </a:t>
            </a:r>
            <a:r>
              <a:rPr lang="en-US" altLang="ko-KR" sz="2000" b="1" dirty="0" err="1">
                <a:solidFill>
                  <a:prstClr val="white"/>
                </a:solidFill>
                <a:latin typeface="Times New Roman" pitchFamily="18" charset="0"/>
                <a:ea typeface="Gill Sans" charset="0"/>
                <a:cs typeface="Times New Roman" pitchFamily="18" charset="0"/>
                <a:sym typeface="Gill Sans" charset="0"/>
              </a:rPr>
              <a:t>hệ</a:t>
            </a:r>
            <a:r>
              <a:rPr lang="en-US" altLang="ko-KR" sz="2000" b="1" dirty="0">
                <a:solidFill>
                  <a:prstClr val="white"/>
                </a:solidFill>
                <a:latin typeface="Times New Roman" pitchFamily="18" charset="0"/>
                <a:ea typeface="Gill Sans" charset="0"/>
                <a:cs typeface="Times New Roman" pitchFamily="18" charset="0"/>
                <a:sym typeface="Gill Sans" charset="0"/>
              </a:rPr>
              <a:t> </a:t>
            </a:r>
            <a:r>
              <a:rPr lang="en-US" altLang="ko-KR" sz="2000" b="1" dirty="0" err="1">
                <a:solidFill>
                  <a:prstClr val="white"/>
                </a:solidFill>
                <a:latin typeface="Times New Roman" pitchFamily="18" charset="0"/>
                <a:ea typeface="Gill Sans" charset="0"/>
                <a:cs typeface="Times New Roman" pitchFamily="18" charset="0"/>
                <a:sym typeface="Gill Sans" charset="0"/>
              </a:rPr>
              <a:t>thống</a:t>
            </a:r>
            <a:r>
              <a:rPr lang="en-US" altLang="ko-KR" sz="2000" b="1" dirty="0">
                <a:solidFill>
                  <a:prstClr val="white"/>
                </a:solidFill>
                <a:latin typeface="Times New Roman" pitchFamily="18" charset="0"/>
                <a:ea typeface="Gill Sans" charset="0"/>
                <a:cs typeface="Times New Roman" pitchFamily="18" charset="0"/>
                <a:sym typeface="Gill Sans" charset="0"/>
              </a:rPr>
              <a:t> </a:t>
            </a:r>
            <a:r>
              <a:rPr lang="en-US" altLang="ko-KR" sz="2000" b="1" dirty="0" err="1">
                <a:solidFill>
                  <a:prstClr val="white"/>
                </a:solidFill>
                <a:latin typeface="Times New Roman" pitchFamily="18" charset="0"/>
                <a:ea typeface="Gill Sans" charset="0"/>
                <a:cs typeface="Times New Roman" pitchFamily="18" charset="0"/>
                <a:sym typeface="Gill Sans" charset="0"/>
              </a:rPr>
              <a:t>báo</a:t>
            </a:r>
            <a:r>
              <a:rPr lang="en-US" altLang="ko-KR" sz="2000" b="1" dirty="0">
                <a:solidFill>
                  <a:prstClr val="white"/>
                </a:solidFill>
                <a:latin typeface="Times New Roman" pitchFamily="18" charset="0"/>
                <a:ea typeface="Gill Sans" charset="0"/>
                <a:cs typeface="Times New Roman" pitchFamily="18" charset="0"/>
                <a:sym typeface="Gill Sans" charset="0"/>
              </a:rPr>
              <a:t> </a:t>
            </a:r>
            <a:r>
              <a:rPr lang="en-US" altLang="ko-KR" sz="2000" b="1" dirty="0" err="1">
                <a:solidFill>
                  <a:prstClr val="white"/>
                </a:solidFill>
                <a:latin typeface="Times New Roman" pitchFamily="18" charset="0"/>
                <a:ea typeface="Gill Sans" charset="0"/>
                <a:cs typeface="Times New Roman" pitchFamily="18" charset="0"/>
                <a:sym typeface="Gill Sans" charset="0"/>
              </a:rPr>
              <a:t>cáo</a:t>
            </a:r>
            <a:r>
              <a:rPr lang="en-US" altLang="ko-KR" sz="2000" b="1" dirty="0">
                <a:solidFill>
                  <a:prstClr val="white"/>
                </a:solidFill>
                <a:latin typeface="Times New Roman" pitchFamily="18" charset="0"/>
                <a:ea typeface="Gill Sans" charset="0"/>
                <a:cs typeface="Times New Roman" pitchFamily="18" charset="0"/>
                <a:sym typeface="Gill Sans" charset="0"/>
              </a:rPr>
              <a:t> </a:t>
            </a:r>
            <a:r>
              <a:rPr lang="en-US" altLang="ko-KR" sz="2000" b="1" dirty="0" err="1">
                <a:solidFill>
                  <a:prstClr val="white"/>
                </a:solidFill>
                <a:latin typeface="Times New Roman" pitchFamily="18" charset="0"/>
                <a:ea typeface="Gill Sans" charset="0"/>
                <a:cs typeface="Times New Roman" pitchFamily="18" charset="0"/>
                <a:sym typeface="Gill Sans" charset="0"/>
              </a:rPr>
              <a:t>mới</a:t>
            </a:r>
            <a:r>
              <a:rPr lang="en-US" altLang="ko-KR" sz="2000" b="1" dirty="0">
                <a:solidFill>
                  <a:prstClr val="white"/>
                </a:solidFill>
                <a:latin typeface="Times New Roman" pitchFamily="18" charset="0"/>
                <a:ea typeface="Gill Sans" charset="0"/>
                <a:cs typeface="Times New Roman" pitchFamily="18" charset="0"/>
                <a:sym typeface="Gill Sans" charset="0"/>
              </a:rPr>
              <a:t> </a:t>
            </a:r>
            <a:r>
              <a:rPr lang="en-US" altLang="ko-KR" sz="2000" b="1" dirty="0" err="1">
                <a:solidFill>
                  <a:prstClr val="white"/>
                </a:solidFill>
                <a:latin typeface="Times New Roman" pitchFamily="18" charset="0"/>
                <a:ea typeface="Gill Sans" charset="0"/>
                <a:cs typeface="Times New Roman" pitchFamily="18" charset="0"/>
                <a:sym typeface="Gill Sans" charset="0"/>
              </a:rPr>
              <a:t>của</a:t>
            </a:r>
            <a:r>
              <a:rPr lang="en-US" altLang="ko-KR" sz="2000" b="1" dirty="0">
                <a:solidFill>
                  <a:prstClr val="white"/>
                </a:solidFill>
                <a:latin typeface="Times New Roman" pitchFamily="18" charset="0"/>
                <a:ea typeface="Gill Sans" charset="0"/>
                <a:cs typeface="Times New Roman" pitchFamily="18" charset="0"/>
                <a:sym typeface="Gill Sans" charset="0"/>
              </a:rPr>
              <a:t> NHNN</a:t>
            </a:r>
            <a:r>
              <a:rPr lang="en-US" altLang="ko-KR" sz="2000" b="1" dirty="0">
                <a:solidFill>
                  <a:srgbClr val="1F497D"/>
                </a:solidFill>
                <a:latin typeface="Times New Roman" pitchFamily="18" charset="0"/>
                <a:ea typeface="Gill Sans" charset="0"/>
                <a:cs typeface="Times New Roman" pitchFamily="18" charset="0"/>
                <a:sym typeface="Gill Sans" charset="0"/>
              </a:rPr>
              <a:t>.</a:t>
            </a:r>
            <a:endParaRPr lang="en-US" altLang="en-US" sz="2000" b="1" dirty="0">
              <a:solidFill>
                <a:srgbClr val="1F497D"/>
              </a:solidFill>
              <a:latin typeface="Times New Roman" pitchFamily="18" charset="0"/>
              <a:ea typeface="Gill Sans" charset="0"/>
              <a:cs typeface="Times New Roman" pitchFamily="18" charset="0"/>
              <a:sym typeface="Gill Sans" charset="0"/>
            </a:endParaRPr>
          </a:p>
        </p:txBody>
      </p:sp>
      <p:sp>
        <p:nvSpPr>
          <p:cNvPr id="7" name="Content Placeholder 9"/>
          <p:cNvSpPr txBox="1">
            <a:spLocks/>
          </p:cNvSpPr>
          <p:nvPr/>
        </p:nvSpPr>
        <p:spPr bwMode="auto">
          <a:xfrm>
            <a:off x="952500" y="1000125"/>
            <a:ext cx="7772400" cy="4800600"/>
          </a:xfrm>
          <a:prstGeom prst="rect">
            <a:avLst/>
          </a:prstGeom>
          <a:noFill/>
          <a:ln w="9525">
            <a:noFill/>
            <a:miter lim="800000"/>
            <a:headEnd/>
            <a:tailEnd/>
          </a:ln>
        </p:spPr>
        <p:txBody>
          <a:bodyPr/>
          <a:lstStyle>
            <a:lvl1pPr marL="514350" indent="-514350">
              <a:defRPr sz="1400">
                <a:solidFill>
                  <a:schemeClr val="tx1"/>
                </a:solidFill>
                <a:latin typeface="Arial" panose="020B0604020202020204" pitchFamily="34" charset="0"/>
                <a:cs typeface="Arial" panose="020B0604020202020204" pitchFamily="34" charset="0"/>
              </a:defRPr>
            </a:lvl1pPr>
            <a:lvl2pPr marL="742950" indent="-285750">
              <a:defRPr sz="1400">
                <a:solidFill>
                  <a:schemeClr val="tx1"/>
                </a:solidFill>
                <a:latin typeface="Arial" panose="020B0604020202020204" pitchFamily="34" charset="0"/>
                <a:cs typeface="Arial" panose="020B0604020202020204" pitchFamily="34" charset="0"/>
              </a:defRPr>
            </a:lvl2pPr>
            <a:lvl3pPr marL="1143000" indent="-228600">
              <a:defRPr sz="1400">
                <a:solidFill>
                  <a:schemeClr val="tx1"/>
                </a:solidFill>
                <a:latin typeface="Arial" panose="020B0604020202020204" pitchFamily="34" charset="0"/>
                <a:cs typeface="Arial" panose="020B0604020202020204" pitchFamily="34" charset="0"/>
              </a:defRPr>
            </a:lvl3pPr>
            <a:lvl4pPr marL="1600200" indent="-228600">
              <a:defRPr sz="1400">
                <a:solidFill>
                  <a:schemeClr val="tx1"/>
                </a:solidFill>
                <a:latin typeface="Arial" panose="020B0604020202020204" pitchFamily="34" charset="0"/>
                <a:cs typeface="Arial" panose="020B0604020202020204" pitchFamily="34" charset="0"/>
              </a:defRPr>
            </a:lvl4pPr>
            <a:lvl5pPr marL="2057400" indent="-228600">
              <a:defRPr sz="14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9pPr>
          </a:lstStyle>
          <a:p>
            <a:pPr>
              <a:spcBef>
                <a:spcPct val="20000"/>
              </a:spcBef>
              <a:buFontTx/>
              <a:buAutoNum type="arabicPeriod"/>
            </a:pPr>
            <a:r>
              <a:rPr lang="en-US" altLang="ko-KR" sz="2400" dirty="0" err="1">
                <a:latin typeface="Times New Roman" panose="02020603050405020304" pitchFamily="18" charset="0"/>
                <a:cs typeface="Times New Roman" panose="02020603050405020304" pitchFamily="18" charset="0"/>
              </a:rPr>
              <a:t>Giới</a:t>
            </a:r>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thiệu</a:t>
            </a:r>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về</a:t>
            </a:r>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hệ</a:t>
            </a:r>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thống</a:t>
            </a:r>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báo</a:t>
            </a:r>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cáo</a:t>
            </a:r>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của</a:t>
            </a:r>
            <a:r>
              <a:rPr lang="en-US" altLang="ko-KR" sz="2400" dirty="0">
                <a:latin typeface="Times New Roman" panose="02020603050405020304" pitchFamily="18" charset="0"/>
                <a:cs typeface="Times New Roman" panose="02020603050405020304" pitchFamily="18" charset="0"/>
              </a:rPr>
              <a:t> NHNN.</a:t>
            </a:r>
          </a:p>
          <a:p>
            <a:pPr marL="0" indent="0">
              <a:spcBef>
                <a:spcPct val="20000"/>
              </a:spcBef>
            </a:pPr>
            <a:endParaRPr lang="en-US" altLang="ko-KR" sz="2400" dirty="0">
              <a:latin typeface="Times New Roman" panose="02020603050405020304" pitchFamily="18" charset="0"/>
              <a:cs typeface="Times New Roman" panose="02020603050405020304" pitchFamily="18" charset="0"/>
            </a:endParaRPr>
          </a:p>
          <a:p>
            <a:pPr marL="0" indent="0">
              <a:spcBef>
                <a:spcPct val="20000"/>
              </a:spcBef>
            </a:pPr>
            <a:r>
              <a:rPr lang="en-US" altLang="ko-KR" sz="2400" dirty="0">
                <a:latin typeface="Times New Roman" panose="02020603050405020304" pitchFamily="18" charset="0"/>
                <a:cs typeface="Times New Roman" panose="02020603050405020304" pitchFamily="18" charset="0"/>
              </a:rPr>
              <a:t>1.1. </a:t>
            </a:r>
            <a:r>
              <a:rPr lang="en-US" altLang="ko-KR" sz="2400" dirty="0" err="1">
                <a:latin typeface="Times New Roman" panose="02020603050405020304" pitchFamily="18" charset="0"/>
                <a:cs typeface="Times New Roman" panose="02020603050405020304" pitchFamily="18" charset="0"/>
              </a:rPr>
              <a:t>Mục</a:t>
            </a:r>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đích</a:t>
            </a:r>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và</a:t>
            </a:r>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căn</a:t>
            </a:r>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cứ</a:t>
            </a:r>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triển</a:t>
            </a:r>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khai</a:t>
            </a:r>
            <a:r>
              <a:rPr lang="en-US" altLang="ko-KR" sz="2400" dirty="0">
                <a:latin typeface="Times New Roman" panose="02020603050405020304" pitchFamily="18" charset="0"/>
                <a:cs typeface="Times New Roman" panose="02020603050405020304" pitchFamily="18" charset="0"/>
              </a:rPr>
              <a:t>.</a:t>
            </a:r>
          </a:p>
          <a:p>
            <a:pPr marL="0" indent="0">
              <a:spcBef>
                <a:spcPct val="20000"/>
              </a:spcBef>
            </a:pPr>
            <a:r>
              <a:rPr lang="en-US" altLang="ko-KR" sz="2400" dirty="0">
                <a:latin typeface="Times New Roman" panose="02020603050405020304" pitchFamily="18" charset="0"/>
                <a:cs typeface="Times New Roman" panose="02020603050405020304" pitchFamily="18" charset="0"/>
              </a:rPr>
              <a:t>1.2. </a:t>
            </a:r>
            <a:r>
              <a:rPr lang="en-US" altLang="ko-KR" sz="2400" dirty="0" err="1">
                <a:latin typeface="Times New Roman" panose="02020603050405020304" pitchFamily="18" charset="0"/>
                <a:cs typeface="Times New Roman" panose="02020603050405020304" pitchFamily="18" charset="0"/>
              </a:rPr>
              <a:t>Giới</a:t>
            </a:r>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thiệu</a:t>
            </a:r>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về</a:t>
            </a:r>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hệ</a:t>
            </a:r>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thống</a:t>
            </a:r>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thu</a:t>
            </a:r>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thập</a:t>
            </a:r>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dữ</a:t>
            </a:r>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liệu</a:t>
            </a:r>
            <a:r>
              <a:rPr lang="en-US" altLang="ko-KR" sz="2400" dirty="0">
                <a:latin typeface="Times New Roman" panose="02020603050405020304" pitchFamily="18" charset="0"/>
                <a:cs typeface="Times New Roman" panose="02020603050405020304" pitchFamily="18" charset="0"/>
              </a:rPr>
              <a:t> (</a:t>
            </a:r>
            <a:r>
              <a:rPr lang="en-US" altLang="ko-KR" sz="2400" dirty="0">
                <a:latin typeface="Times New Roman" panose="02020603050405020304" pitchFamily="18" charset="0"/>
              </a:rPr>
              <a:t>Data Submission System)</a:t>
            </a:r>
          </a:p>
          <a:p>
            <a:pPr marL="0" indent="0">
              <a:spcBef>
                <a:spcPct val="20000"/>
              </a:spcBef>
            </a:pPr>
            <a:r>
              <a:rPr lang="en-US" altLang="ko-KR" sz="2400" dirty="0" smtClean="0">
                <a:latin typeface="Times New Roman" panose="02020603050405020304" pitchFamily="18" charset="0"/>
              </a:rPr>
              <a:t>1.3. </a:t>
            </a:r>
            <a:r>
              <a:rPr lang="en-US" altLang="ko-KR" sz="2400" dirty="0" err="1">
                <a:latin typeface="Times New Roman" panose="02020603050405020304" pitchFamily="18" charset="0"/>
              </a:rPr>
              <a:t>Các</a:t>
            </a:r>
            <a:r>
              <a:rPr lang="en-US" altLang="ko-KR" sz="2400" dirty="0">
                <a:latin typeface="Times New Roman" panose="02020603050405020304" pitchFamily="18" charset="0"/>
              </a:rPr>
              <a:t> </a:t>
            </a:r>
            <a:r>
              <a:rPr lang="en-US" altLang="ko-KR" sz="2400" dirty="0" err="1">
                <a:latin typeface="Times New Roman" panose="02020603050405020304" pitchFamily="18" charset="0"/>
              </a:rPr>
              <a:t>kênh</a:t>
            </a:r>
            <a:r>
              <a:rPr lang="en-US" altLang="ko-KR" sz="2400" dirty="0">
                <a:latin typeface="Times New Roman" panose="02020603050405020304" pitchFamily="18" charset="0"/>
              </a:rPr>
              <a:t> </a:t>
            </a:r>
            <a:r>
              <a:rPr lang="en-US" altLang="ko-KR" sz="2400" dirty="0" err="1">
                <a:latin typeface="Times New Roman" panose="02020603050405020304" pitchFamily="18" charset="0"/>
              </a:rPr>
              <a:t>gửi</a:t>
            </a:r>
            <a:r>
              <a:rPr lang="en-US" altLang="ko-KR" sz="2400" dirty="0">
                <a:latin typeface="Times New Roman" panose="02020603050405020304" pitchFamily="18" charset="0"/>
              </a:rPr>
              <a:t> </a:t>
            </a:r>
            <a:r>
              <a:rPr lang="en-US" altLang="ko-KR" sz="2400" dirty="0" err="1">
                <a:latin typeface="Times New Roman" panose="02020603050405020304" pitchFamily="18" charset="0"/>
              </a:rPr>
              <a:t>báo</a:t>
            </a:r>
            <a:r>
              <a:rPr lang="en-US" altLang="ko-KR" sz="2400" dirty="0">
                <a:latin typeface="Times New Roman" panose="02020603050405020304" pitchFamily="18" charset="0"/>
              </a:rPr>
              <a:t> </a:t>
            </a:r>
            <a:r>
              <a:rPr lang="en-US" altLang="ko-KR" sz="2400" dirty="0" err="1">
                <a:latin typeface="Times New Roman" panose="02020603050405020304" pitchFamily="18" charset="0"/>
              </a:rPr>
              <a:t>cáo</a:t>
            </a:r>
            <a:r>
              <a:rPr lang="en-US" altLang="ko-KR" sz="2400" dirty="0">
                <a:latin typeface="Times New Roman" panose="02020603050405020304" pitchFamily="18" charset="0"/>
              </a:rPr>
              <a:t>.</a:t>
            </a:r>
          </a:p>
          <a:p>
            <a:pPr marL="0" indent="0">
              <a:spcBef>
                <a:spcPct val="20000"/>
              </a:spcBef>
            </a:pPr>
            <a:r>
              <a:rPr lang="en-US" altLang="ko-KR" sz="2400" dirty="0" smtClean="0">
                <a:latin typeface="Times New Roman" panose="02020603050405020304" pitchFamily="18" charset="0"/>
              </a:rPr>
              <a:t>1.4. </a:t>
            </a:r>
            <a:r>
              <a:rPr lang="en-US" altLang="ko-KR" sz="2400" dirty="0" err="1">
                <a:latin typeface="Times New Roman" panose="02020603050405020304" pitchFamily="18" charset="0"/>
                <a:cs typeface="Times New Roman" panose="02020603050405020304" pitchFamily="18" charset="0"/>
              </a:rPr>
              <a:t>Danh</a:t>
            </a:r>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sách</a:t>
            </a:r>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báo</a:t>
            </a:r>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cáo</a:t>
            </a:r>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thuộc</a:t>
            </a:r>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hệ</a:t>
            </a:r>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thống</a:t>
            </a:r>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thu</a:t>
            </a:r>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thập</a:t>
            </a:r>
            <a:r>
              <a:rPr lang="en-US" altLang="ko-KR" sz="2400" dirty="0">
                <a:latin typeface="Times New Roman" panose="02020603050405020304" pitchFamily="18" charset="0"/>
                <a:cs typeface="Times New Roman" panose="02020603050405020304" pitchFamily="18" charset="0"/>
              </a:rPr>
              <a:t> </a:t>
            </a:r>
            <a:r>
              <a:rPr lang="en-US" altLang="ko-KR" sz="2400" dirty="0" err="1" smtClean="0">
                <a:latin typeface="Times New Roman" panose="02020603050405020304" pitchFamily="18" charset="0"/>
                <a:cs typeface="Times New Roman" panose="02020603050405020304" pitchFamily="18" charset="0"/>
              </a:rPr>
              <a:t>dữ</a:t>
            </a:r>
            <a:r>
              <a:rPr lang="en-US" altLang="ko-KR" sz="2400" dirty="0" smtClean="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liệu</a:t>
            </a:r>
            <a:endParaRPr lang="en-US" altLang="ko-KR" sz="2400" dirty="0">
              <a:latin typeface="Times New Roman" panose="02020603050405020304" pitchFamily="18" charset="0"/>
              <a:ea typeface="굴림" panose="020B0600000101010101" pitchFamily="50" charset="-127"/>
              <a:cs typeface="Times New Roman" panose="02020603050405020304" pitchFamily="18" charset="0"/>
            </a:endParaRPr>
          </a:p>
          <a:p>
            <a:pPr>
              <a:spcBef>
                <a:spcPct val="20000"/>
              </a:spcBef>
              <a:buFontTx/>
              <a:buAutoNum type="arabicPeriod"/>
            </a:pPr>
            <a:endParaRPr lang="en-US" altLang="ko-KR" sz="2800" dirty="0">
              <a:latin typeface="Times New Roman" panose="02020603050405020304" pitchFamily="18" charset="0"/>
              <a:ea typeface="굴림" panose="020B0600000101010101" pitchFamily="50" charset="-127"/>
              <a:cs typeface="Times New Roman" panose="02020603050405020304" pitchFamily="18" charset="0"/>
            </a:endParaRPr>
          </a:p>
        </p:txBody>
      </p:sp>
    </p:spTree>
    <p:extLst>
      <p:ext uri="{BB962C8B-B14F-4D97-AF65-F5344CB8AC3E}">
        <p14:creationId xmlns:p14="http://schemas.microsoft.com/office/powerpoint/2010/main" val="1735387341"/>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 name="Picture 9"/>
          <p:cNvPicPr>
            <a:picLocks noChangeAspect="1" noChangeArrowheads="1"/>
          </p:cNvPicPr>
          <p:nvPr/>
        </p:nvPicPr>
        <p:blipFill rotWithShape="1">
          <a:blip r:embed="rId2" cstate="print">
            <a:duotone>
              <a:schemeClr val="accent1">
                <a:shade val="45000"/>
                <a:satMod val="135000"/>
              </a:schemeClr>
              <a:prstClr val="white"/>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rcRect l="20774" r="8544"/>
          <a:stretch/>
        </p:blipFill>
        <p:spPr bwMode="gray">
          <a:xfrm>
            <a:off x="2209" y="44624"/>
            <a:ext cx="9906000" cy="7104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4" name="직사각형 53"/>
          <p:cNvSpPr/>
          <p:nvPr/>
        </p:nvSpPr>
        <p:spPr>
          <a:xfrm flipV="1">
            <a:off x="-2209" y="-7621"/>
            <a:ext cx="9908209" cy="4571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prstClr val="white"/>
              </a:solidFill>
              <a:latin typeface="Times New Roman" panose="02020603050405020304" pitchFamily="18" charset="0"/>
              <a:cs typeface="Times New Roman" panose="02020603050405020304" pitchFamily="18" charset="0"/>
            </a:endParaRPr>
          </a:p>
        </p:txBody>
      </p:sp>
      <p:sp>
        <p:nvSpPr>
          <p:cNvPr id="9" name="Rectangle 1"/>
          <p:cNvSpPr/>
          <p:nvPr/>
        </p:nvSpPr>
        <p:spPr>
          <a:xfrm>
            <a:off x="632520" y="836712"/>
            <a:ext cx="8261131" cy="5186035"/>
          </a:xfrm>
          <a:prstGeom prst="rect">
            <a:avLst/>
          </a:prstGeom>
        </p:spPr>
        <p:txBody>
          <a:bodyPr wrap="square">
            <a:spAutoFit/>
          </a:bodyPr>
          <a:lstStyle/>
          <a:p>
            <a:pPr marL="514350" indent="-514350">
              <a:buFontTx/>
              <a:buAutoNum type="arabicPeriod"/>
            </a:pPr>
            <a:r>
              <a:rPr lang="en-US" altLang="ko-KR" sz="2400" dirty="0" err="1">
                <a:latin typeface="Times New Roman" panose="02020603050405020304" pitchFamily="18" charset="0"/>
                <a:cs typeface="Times New Roman" panose="02020603050405020304" pitchFamily="18" charset="0"/>
              </a:rPr>
              <a:t>Môi</a:t>
            </a:r>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trường</a:t>
            </a:r>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sử</a:t>
            </a:r>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dụng</a:t>
            </a:r>
            <a:r>
              <a:rPr lang="en-US" altLang="ko-KR" sz="2400" dirty="0">
                <a:latin typeface="Times New Roman" panose="02020603050405020304" pitchFamily="18" charset="0"/>
                <a:cs typeface="Times New Roman" panose="02020603050405020304" pitchFamily="18" charset="0"/>
              </a:rPr>
              <a:t> UDSS.</a:t>
            </a:r>
          </a:p>
          <a:p>
            <a:pPr marL="914400" lvl="1" indent="-514350">
              <a:buFontTx/>
              <a:buAutoNum type="arabicPeriod"/>
            </a:pPr>
            <a:r>
              <a:rPr lang="en-US" altLang="ko-KR" sz="2000" dirty="0">
                <a:latin typeface="Times New Roman" panose="02020603050405020304" pitchFamily="18" charset="0"/>
                <a:cs typeface="Times New Roman" panose="02020603050405020304" pitchFamily="18" charset="0"/>
              </a:rPr>
              <a:t>Windows 7, 8, 8.1, 10 (32bit/64bit)</a:t>
            </a:r>
          </a:p>
          <a:p>
            <a:pPr marL="914400" lvl="1" indent="-514350">
              <a:buFontTx/>
              <a:buAutoNum type="arabicPeriod"/>
            </a:pPr>
            <a:r>
              <a:rPr lang="en-US" altLang="ko-KR" sz="2000" dirty="0" err="1">
                <a:latin typeface="Times New Roman" panose="02020603050405020304" pitchFamily="18" charset="0"/>
                <a:cs typeface="Times New Roman" panose="02020603050405020304" pitchFamily="18" charset="0"/>
              </a:rPr>
              <a:t>Chương</a:t>
            </a:r>
            <a:r>
              <a:rPr lang="en-US" altLang="ko-KR" sz="2000" dirty="0">
                <a:latin typeface="Times New Roman" panose="02020603050405020304" pitchFamily="18" charset="0"/>
                <a:cs typeface="Times New Roman" panose="02020603050405020304" pitchFamily="18" charset="0"/>
              </a:rPr>
              <a:t> </a:t>
            </a:r>
            <a:r>
              <a:rPr lang="en-US" altLang="ko-KR" sz="2000" dirty="0" err="1">
                <a:latin typeface="Times New Roman" panose="02020603050405020304" pitchFamily="18" charset="0"/>
                <a:cs typeface="Times New Roman" panose="02020603050405020304" pitchFamily="18" charset="0"/>
              </a:rPr>
              <a:t>trình</a:t>
            </a:r>
            <a:r>
              <a:rPr lang="en-US" altLang="ko-KR" sz="2000" dirty="0">
                <a:latin typeface="Times New Roman" panose="02020603050405020304" pitchFamily="18" charset="0"/>
                <a:cs typeface="Times New Roman" panose="02020603050405020304" pitchFamily="18" charset="0"/>
              </a:rPr>
              <a:t> Excel 2007 </a:t>
            </a:r>
            <a:r>
              <a:rPr lang="en-US" altLang="ko-KR" sz="2000" dirty="0" err="1">
                <a:latin typeface="Times New Roman" panose="02020603050405020304" pitchFamily="18" charset="0"/>
                <a:cs typeface="Times New Roman" panose="02020603050405020304" pitchFamily="18" charset="0"/>
              </a:rPr>
              <a:t>trở</a:t>
            </a:r>
            <a:r>
              <a:rPr lang="en-US" altLang="ko-KR" sz="2000" dirty="0">
                <a:latin typeface="Times New Roman" panose="02020603050405020304" pitchFamily="18" charset="0"/>
                <a:cs typeface="Times New Roman" panose="02020603050405020304" pitchFamily="18" charset="0"/>
              </a:rPr>
              <a:t> </a:t>
            </a:r>
            <a:r>
              <a:rPr lang="en-US" altLang="ko-KR" sz="2000" dirty="0" err="1">
                <a:latin typeface="Times New Roman" panose="02020603050405020304" pitchFamily="18" charset="0"/>
                <a:cs typeface="Times New Roman" panose="02020603050405020304" pitchFamily="18" charset="0"/>
              </a:rPr>
              <a:t>lên</a:t>
            </a:r>
            <a:r>
              <a:rPr lang="en-US" altLang="ko-KR" sz="2000" dirty="0">
                <a:latin typeface="Times New Roman" panose="02020603050405020304" pitchFamily="18" charset="0"/>
                <a:cs typeface="Times New Roman" panose="02020603050405020304" pitchFamily="18" charset="0"/>
              </a:rPr>
              <a:t> (</a:t>
            </a:r>
            <a:r>
              <a:rPr lang="en-US" altLang="ko-KR" sz="2000" dirty="0" err="1">
                <a:latin typeface="Times New Roman" panose="02020603050405020304" pitchFamily="18" charset="0"/>
                <a:cs typeface="Times New Roman" panose="02020603050405020304" pitchFamily="18" charset="0"/>
              </a:rPr>
              <a:t>khuyến</a:t>
            </a:r>
            <a:r>
              <a:rPr lang="en-US" altLang="ko-KR" sz="2000" dirty="0">
                <a:latin typeface="Times New Roman" panose="02020603050405020304" pitchFamily="18" charset="0"/>
                <a:cs typeface="Times New Roman" panose="02020603050405020304" pitchFamily="18" charset="0"/>
              </a:rPr>
              <a:t> </a:t>
            </a:r>
            <a:r>
              <a:rPr lang="en-US" altLang="ko-KR" sz="2000" dirty="0" err="1">
                <a:latin typeface="Times New Roman" panose="02020603050405020304" pitchFamily="18" charset="0"/>
                <a:cs typeface="Times New Roman" panose="02020603050405020304" pitchFamily="18" charset="0"/>
              </a:rPr>
              <a:t>khích</a:t>
            </a:r>
            <a:r>
              <a:rPr lang="en-US" altLang="ko-KR" sz="2000" dirty="0">
                <a:latin typeface="Times New Roman" panose="02020603050405020304" pitchFamily="18" charset="0"/>
                <a:cs typeface="Times New Roman" panose="02020603050405020304" pitchFamily="18" charset="0"/>
              </a:rPr>
              <a:t> </a:t>
            </a:r>
            <a:r>
              <a:rPr lang="en-US" altLang="ko-KR" sz="2000" dirty="0" err="1">
                <a:latin typeface="Times New Roman" panose="02020603050405020304" pitchFamily="18" charset="0"/>
                <a:cs typeface="Times New Roman" panose="02020603050405020304" pitchFamily="18" charset="0"/>
              </a:rPr>
              <a:t>sử</a:t>
            </a:r>
            <a:r>
              <a:rPr lang="en-US" altLang="ko-KR" sz="2000" dirty="0">
                <a:latin typeface="Times New Roman" panose="02020603050405020304" pitchFamily="18" charset="0"/>
                <a:cs typeface="Times New Roman" panose="02020603050405020304" pitchFamily="18" charset="0"/>
              </a:rPr>
              <a:t> </a:t>
            </a:r>
            <a:r>
              <a:rPr lang="en-US" altLang="ko-KR" sz="2000" dirty="0" err="1">
                <a:latin typeface="Times New Roman" panose="02020603050405020304" pitchFamily="18" charset="0"/>
                <a:cs typeface="Times New Roman" panose="02020603050405020304" pitchFamily="18" charset="0"/>
              </a:rPr>
              <a:t>dụng</a:t>
            </a:r>
            <a:r>
              <a:rPr lang="en-US" altLang="ko-KR" sz="2000" dirty="0">
                <a:latin typeface="Times New Roman" panose="02020603050405020304" pitchFamily="18" charset="0"/>
                <a:cs typeface="Times New Roman" panose="02020603050405020304" pitchFamily="18" charset="0"/>
              </a:rPr>
              <a:t> </a:t>
            </a:r>
            <a:r>
              <a:rPr lang="en-US" altLang="ko-KR" sz="2000" dirty="0" err="1">
                <a:latin typeface="Times New Roman" panose="02020603050405020304" pitchFamily="18" charset="0"/>
                <a:cs typeface="Times New Roman" panose="02020603050405020304" pitchFamily="18" charset="0"/>
              </a:rPr>
              <a:t>bản</a:t>
            </a:r>
            <a:r>
              <a:rPr lang="en-US" altLang="ko-KR" sz="2000" dirty="0">
                <a:latin typeface="Times New Roman" panose="02020603050405020304" pitchFamily="18" charset="0"/>
                <a:cs typeface="Times New Roman" panose="02020603050405020304" pitchFamily="18" charset="0"/>
              </a:rPr>
              <a:t> 2013)</a:t>
            </a:r>
          </a:p>
          <a:p>
            <a:pPr marL="914400" lvl="1" indent="-514350">
              <a:buFontTx/>
              <a:buAutoNum type="arabicPeriod"/>
            </a:pPr>
            <a:r>
              <a:rPr lang="en-US" altLang="ko-KR" sz="2000" dirty="0" err="1">
                <a:latin typeface="Times New Roman" panose="02020603050405020304" pitchFamily="18" charset="0"/>
                <a:cs typeface="Times New Roman" panose="02020603050405020304" pitchFamily="18" charset="0"/>
              </a:rPr>
              <a:t>.net</a:t>
            </a:r>
            <a:r>
              <a:rPr lang="en-US" altLang="ko-KR" sz="2000" dirty="0">
                <a:latin typeface="Times New Roman" panose="02020603050405020304" pitchFamily="18" charset="0"/>
                <a:cs typeface="Times New Roman" panose="02020603050405020304" pitchFamily="18" charset="0"/>
              </a:rPr>
              <a:t> Framework 4.5</a:t>
            </a:r>
          </a:p>
          <a:p>
            <a:pPr marL="400050" lvl="1"/>
            <a:endParaRPr lang="en-US" altLang="ko-KR" sz="2000" dirty="0">
              <a:latin typeface="Times New Roman" panose="02020603050405020304" pitchFamily="18" charset="0"/>
              <a:cs typeface="Times New Roman" panose="02020603050405020304" pitchFamily="18" charset="0"/>
            </a:endParaRPr>
          </a:p>
          <a:p>
            <a:pPr marL="514350" indent="-514350">
              <a:buFontTx/>
              <a:buAutoNum type="arabicPeriod"/>
            </a:pPr>
            <a:r>
              <a:rPr lang="en-US" altLang="ko-KR" sz="2400" dirty="0" err="1">
                <a:latin typeface="Times New Roman" panose="02020603050405020304" pitchFamily="18" charset="0"/>
                <a:cs typeface="Times New Roman" panose="02020603050405020304" pitchFamily="18" charset="0"/>
              </a:rPr>
              <a:t>Môi</a:t>
            </a:r>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trường</a:t>
            </a:r>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sử</a:t>
            </a:r>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dụng</a:t>
            </a:r>
            <a:r>
              <a:rPr lang="en-US" altLang="ko-KR" sz="2400" dirty="0">
                <a:latin typeface="Times New Roman" panose="02020603050405020304" pitchFamily="18" charset="0"/>
                <a:cs typeface="Times New Roman" panose="02020603050405020304" pitchFamily="18" charset="0"/>
              </a:rPr>
              <a:t> DS Portal.</a:t>
            </a:r>
          </a:p>
          <a:p>
            <a:pPr marL="914400" lvl="1" indent="-514350">
              <a:buFontTx/>
              <a:buAutoNum type="arabicPeriod"/>
            </a:pPr>
            <a:r>
              <a:rPr lang="en-US" altLang="ko-KR" sz="2000">
                <a:latin typeface="Times New Roman" panose="02020603050405020304" pitchFamily="18" charset="0"/>
                <a:cs typeface="Times New Roman" panose="02020603050405020304" pitchFamily="18" charset="0"/>
              </a:rPr>
              <a:t>Internet Explorer 10 trở lên</a:t>
            </a:r>
            <a:endParaRPr lang="en-US" altLang="en-US" sz="2000">
              <a:latin typeface="Times New Roman" panose="02020603050405020304" pitchFamily="18" charset="0"/>
              <a:cs typeface="Times New Roman" panose="02020603050405020304" pitchFamily="18" charset="0"/>
            </a:endParaRPr>
          </a:p>
          <a:p>
            <a:pPr marL="914400" lvl="1" indent="-514350">
              <a:spcAft>
                <a:spcPts val="600"/>
              </a:spcAft>
              <a:buFontTx/>
              <a:buAutoNum type="arabicPeriod"/>
            </a:pPr>
            <a:r>
              <a:rPr lang="en-US" altLang="en-US" sz="2000">
                <a:latin typeface="Times New Roman" panose="02020603050405020304" pitchFamily="18" charset="0"/>
                <a:cs typeface="Times New Roman" panose="02020603050405020304" pitchFamily="18" charset="0"/>
              </a:rPr>
              <a:t>Chrome nhỏ hơn 45 ( khuyến khích phiên bản 43 của NHNN) </a:t>
            </a:r>
          </a:p>
          <a:p>
            <a:pPr marL="914400" lvl="1" indent="-514350">
              <a:spcAft>
                <a:spcPts val="600"/>
              </a:spcAft>
              <a:buFontTx/>
              <a:buAutoNum type="arabicPeriod"/>
            </a:pPr>
            <a:r>
              <a:rPr lang="en-US" altLang="en-US" sz="2000">
                <a:latin typeface="Times New Roman" panose="02020603050405020304" pitchFamily="18" charset="0"/>
                <a:cs typeface="Times New Roman" panose="02020603050405020304" pitchFamily="18" charset="0"/>
              </a:rPr>
              <a:t>Firefox 40</a:t>
            </a:r>
            <a:endParaRPr lang="en-US" altLang="ko-KR" sz="2000" dirty="0">
              <a:latin typeface="Times New Roman" panose="02020603050405020304" pitchFamily="18" charset="0"/>
              <a:cs typeface="Times New Roman" panose="02020603050405020304" pitchFamily="18" charset="0"/>
            </a:endParaRPr>
          </a:p>
          <a:p>
            <a:pPr marL="514350" indent="-514350">
              <a:buFontTx/>
              <a:buAutoNum type="arabicPeriod"/>
            </a:pPr>
            <a:r>
              <a:rPr lang="en-US" altLang="ko-KR" sz="2400" dirty="0" err="1">
                <a:latin typeface="Times New Roman" panose="02020603050405020304" pitchFamily="18" charset="0"/>
                <a:cs typeface="Times New Roman" panose="02020603050405020304" pitchFamily="18" charset="0"/>
              </a:rPr>
              <a:t>Trường</a:t>
            </a:r>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hợp</a:t>
            </a:r>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nộp</a:t>
            </a:r>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báo</a:t>
            </a:r>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cáo</a:t>
            </a:r>
            <a:r>
              <a:rPr lang="en-US" altLang="ko-KR" sz="2400" dirty="0">
                <a:latin typeface="Times New Roman" panose="02020603050405020304" pitchFamily="18" charset="0"/>
                <a:cs typeface="Times New Roman" panose="02020603050405020304" pitchFamily="18" charset="0"/>
              </a:rPr>
              <a:t> file XBRL.</a:t>
            </a:r>
          </a:p>
          <a:p>
            <a:pPr marL="914400" lvl="1" indent="-514350">
              <a:buFontTx/>
              <a:buAutoNum type="arabicPeriod"/>
            </a:pPr>
            <a:r>
              <a:rPr lang="en-US" altLang="en-US" sz="2000" dirty="0" err="1">
                <a:latin typeface="Times New Roman" panose="02020603050405020304" pitchFamily="18" charset="0"/>
                <a:cs typeface="Times New Roman" panose="02020603050405020304" pitchFamily="18" charset="0"/>
              </a:rPr>
              <a:t>Phần</a:t>
            </a:r>
            <a:r>
              <a:rPr lang="en-US" altLang="en-US" sz="2000" dirty="0">
                <a:latin typeface="Times New Roman" panose="02020603050405020304" pitchFamily="18" charset="0"/>
                <a:cs typeface="Times New Roman" panose="02020603050405020304" pitchFamily="18" charset="0"/>
              </a:rPr>
              <a:t> </a:t>
            </a:r>
            <a:r>
              <a:rPr lang="en-US" altLang="en-US" sz="2000" dirty="0" err="1">
                <a:latin typeface="Times New Roman" panose="02020603050405020304" pitchFamily="18" charset="0"/>
                <a:cs typeface="Times New Roman" panose="02020603050405020304" pitchFamily="18" charset="0"/>
              </a:rPr>
              <a:t>mềm</a:t>
            </a:r>
            <a:r>
              <a:rPr lang="en-US" altLang="en-US" sz="2000" dirty="0">
                <a:latin typeface="Times New Roman" panose="02020603050405020304" pitchFamily="18" charset="0"/>
                <a:cs typeface="Times New Roman" panose="02020603050405020304" pitchFamily="18" charset="0"/>
              </a:rPr>
              <a:t> </a:t>
            </a:r>
            <a:r>
              <a:rPr lang="en-US" altLang="en-US" sz="2000" dirty="0" err="1">
                <a:latin typeface="Times New Roman" panose="02020603050405020304" pitchFamily="18" charset="0"/>
                <a:cs typeface="Times New Roman" panose="02020603050405020304" pitchFamily="18" charset="0"/>
              </a:rPr>
              <a:t>hỗ</a:t>
            </a:r>
            <a:r>
              <a:rPr lang="en-US" altLang="en-US" sz="2000" dirty="0">
                <a:latin typeface="Times New Roman" panose="02020603050405020304" pitchFamily="18" charset="0"/>
                <a:cs typeface="Times New Roman" panose="02020603050405020304" pitchFamily="18" charset="0"/>
              </a:rPr>
              <a:t> </a:t>
            </a:r>
            <a:r>
              <a:rPr lang="en-US" altLang="en-US" sz="2000" dirty="0" err="1">
                <a:latin typeface="Times New Roman" panose="02020603050405020304" pitchFamily="18" charset="0"/>
                <a:cs typeface="Times New Roman" panose="02020603050405020304" pitchFamily="18" charset="0"/>
              </a:rPr>
              <a:t>trợ</a:t>
            </a:r>
            <a:r>
              <a:rPr lang="en-US" altLang="en-US" sz="2000" dirty="0">
                <a:latin typeface="Times New Roman" panose="02020603050405020304" pitchFamily="18" charset="0"/>
                <a:cs typeface="Times New Roman" panose="02020603050405020304" pitchFamily="18" charset="0"/>
              </a:rPr>
              <a:t> XBRL 2.1, Dimension 1.0.</a:t>
            </a:r>
            <a:endParaRPr lang="en-US" altLang="ko-KR" sz="2000" dirty="0">
              <a:latin typeface="Times New Roman" panose="02020603050405020304" pitchFamily="18" charset="0"/>
              <a:cs typeface="Times New Roman" panose="02020603050405020304" pitchFamily="18" charset="0"/>
            </a:endParaRPr>
          </a:p>
          <a:p>
            <a:pPr marL="914400" lvl="1" indent="-514350">
              <a:spcAft>
                <a:spcPts val="600"/>
              </a:spcAft>
              <a:buFontTx/>
              <a:buAutoNum type="arabicPeriod"/>
            </a:pPr>
            <a:r>
              <a:rPr lang="en-US" altLang="en-US" sz="2000" dirty="0" err="1">
                <a:latin typeface="Times New Roman" panose="02020603050405020304" pitchFamily="18" charset="0"/>
                <a:cs typeface="Times New Roman" panose="02020603050405020304" pitchFamily="18" charset="0"/>
              </a:rPr>
              <a:t>Phần</a:t>
            </a:r>
            <a:r>
              <a:rPr lang="en-US" altLang="en-US" sz="2000" dirty="0">
                <a:latin typeface="Times New Roman" panose="02020603050405020304" pitchFamily="18" charset="0"/>
                <a:cs typeface="Times New Roman" panose="02020603050405020304" pitchFamily="18" charset="0"/>
              </a:rPr>
              <a:t> </a:t>
            </a:r>
            <a:r>
              <a:rPr lang="en-US" altLang="en-US" sz="2000" dirty="0" err="1">
                <a:latin typeface="Times New Roman" panose="02020603050405020304" pitchFamily="18" charset="0"/>
                <a:cs typeface="Times New Roman" panose="02020603050405020304" pitchFamily="18" charset="0"/>
              </a:rPr>
              <a:t>mềm</a:t>
            </a:r>
            <a:r>
              <a:rPr lang="en-US" altLang="en-US" sz="2000" dirty="0">
                <a:latin typeface="Times New Roman" panose="02020603050405020304" pitchFamily="18" charset="0"/>
                <a:cs typeface="Times New Roman" panose="02020603050405020304" pitchFamily="18" charset="0"/>
              </a:rPr>
              <a:t> </a:t>
            </a:r>
            <a:r>
              <a:rPr lang="en-US" altLang="en-US" sz="2000" dirty="0" err="1">
                <a:latin typeface="Times New Roman" panose="02020603050405020304" pitchFamily="18" charset="0"/>
                <a:cs typeface="Times New Roman" panose="02020603050405020304" pitchFamily="18" charset="0"/>
              </a:rPr>
              <a:t>có</a:t>
            </a:r>
            <a:r>
              <a:rPr lang="en-US" altLang="en-US" sz="2000" dirty="0">
                <a:latin typeface="Times New Roman" panose="02020603050405020304" pitchFamily="18" charset="0"/>
                <a:cs typeface="Times New Roman" panose="02020603050405020304" pitchFamily="18" charset="0"/>
              </a:rPr>
              <a:t> </a:t>
            </a:r>
            <a:r>
              <a:rPr lang="en-US" altLang="en-US" sz="2000" dirty="0" err="1">
                <a:latin typeface="Times New Roman" panose="02020603050405020304" pitchFamily="18" charset="0"/>
                <a:cs typeface="Times New Roman" panose="02020603050405020304" pitchFamily="18" charset="0"/>
              </a:rPr>
              <a:t>thể</a:t>
            </a:r>
            <a:r>
              <a:rPr lang="en-US" altLang="en-US" sz="2000" dirty="0">
                <a:latin typeface="Times New Roman" panose="02020603050405020304" pitchFamily="18" charset="0"/>
                <a:cs typeface="Times New Roman" panose="02020603050405020304" pitchFamily="18" charset="0"/>
              </a:rPr>
              <a:t> </a:t>
            </a:r>
            <a:r>
              <a:rPr lang="en-US" altLang="en-US" sz="2000" dirty="0" err="1">
                <a:latin typeface="Times New Roman" panose="02020603050405020304" pitchFamily="18" charset="0"/>
                <a:cs typeface="Times New Roman" panose="02020603050405020304" pitchFamily="18" charset="0"/>
              </a:rPr>
              <a:t>lập</a:t>
            </a:r>
            <a:r>
              <a:rPr lang="en-US" altLang="en-US" sz="2000" dirty="0">
                <a:latin typeface="Times New Roman" panose="02020603050405020304" pitchFamily="18" charset="0"/>
                <a:cs typeface="Times New Roman" panose="02020603050405020304" pitchFamily="18" charset="0"/>
              </a:rPr>
              <a:t> </a:t>
            </a:r>
            <a:r>
              <a:rPr lang="en-US" altLang="en-US" sz="2000" dirty="0" err="1">
                <a:latin typeface="Times New Roman" panose="02020603050405020304" pitchFamily="18" charset="0"/>
                <a:cs typeface="Times New Roman" panose="02020603050405020304" pitchFamily="18" charset="0"/>
              </a:rPr>
              <a:t>được</a:t>
            </a:r>
            <a:r>
              <a:rPr lang="en-US" altLang="en-US" sz="2000" dirty="0">
                <a:latin typeface="Times New Roman" panose="02020603050405020304" pitchFamily="18" charset="0"/>
                <a:cs typeface="Times New Roman" panose="02020603050405020304" pitchFamily="18" charset="0"/>
              </a:rPr>
              <a:t> XBRL Instance 1.0.</a:t>
            </a:r>
            <a:endParaRPr lang="en-US" altLang="ko-KR" sz="2000" dirty="0">
              <a:latin typeface="Times New Roman" panose="02020603050405020304" pitchFamily="18" charset="0"/>
              <a:cs typeface="Times New Roman" panose="02020603050405020304" pitchFamily="18" charset="0"/>
            </a:endParaRPr>
          </a:p>
          <a:p>
            <a:pPr marL="514350" indent="-514350">
              <a:buFontTx/>
              <a:buAutoNum type="arabicPeriod"/>
            </a:pPr>
            <a:r>
              <a:rPr lang="en-US" altLang="ko-KR" sz="2400">
                <a:latin typeface="Times New Roman" panose="02020603050405020304" pitchFamily="18" charset="0"/>
                <a:cs typeface="Times New Roman" panose="02020603050405020304" pitchFamily="18" charset="0"/>
              </a:rPr>
              <a:t>Các </a:t>
            </a:r>
            <a:r>
              <a:rPr lang="en-US" altLang="ko-KR" sz="2400" dirty="0" err="1">
                <a:latin typeface="Times New Roman" panose="02020603050405020304" pitchFamily="18" charset="0"/>
                <a:cs typeface="Times New Roman" panose="02020603050405020304" pitchFamily="18" charset="0"/>
              </a:rPr>
              <a:t>nội</a:t>
            </a:r>
            <a:r>
              <a:rPr lang="en-US" altLang="ko-KR" sz="2400" dirty="0">
                <a:latin typeface="Times New Roman" panose="02020603050405020304" pitchFamily="18" charset="0"/>
                <a:cs typeface="Times New Roman" panose="02020603050405020304" pitchFamily="18" charset="0"/>
              </a:rPr>
              <a:t> dung </a:t>
            </a:r>
            <a:r>
              <a:rPr lang="en-US" altLang="ko-KR" sz="2400" dirty="0" err="1">
                <a:latin typeface="Times New Roman" panose="02020603050405020304" pitchFamily="18" charset="0"/>
                <a:cs typeface="Times New Roman" panose="02020603050405020304" pitchFamily="18" charset="0"/>
              </a:rPr>
              <a:t>chung</a:t>
            </a:r>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cần</a:t>
            </a:r>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chuẩn</a:t>
            </a:r>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bị</a:t>
            </a:r>
            <a:r>
              <a:rPr lang="en-US" altLang="ko-KR" sz="2400" dirty="0">
                <a:latin typeface="Times New Roman" panose="02020603050405020304" pitchFamily="18" charset="0"/>
                <a:cs typeface="Times New Roman" panose="02020603050405020304" pitchFamily="18" charset="0"/>
              </a:rPr>
              <a:t>.</a:t>
            </a:r>
          </a:p>
          <a:p>
            <a:pPr marL="914400" lvl="1" indent="-514350">
              <a:buFontTx/>
              <a:buAutoNum type="arabicPeriod"/>
            </a:pPr>
            <a:r>
              <a:rPr lang="en-US" altLang="ko-KR" sz="2000">
                <a:latin typeface="Times New Roman" panose="02020603050405020304" pitchFamily="18" charset="0"/>
                <a:cs typeface="Times New Roman" panose="02020603050405020304" pitchFamily="18" charset="0"/>
              </a:rPr>
              <a:t>Ikey </a:t>
            </a:r>
            <a:r>
              <a:rPr lang="en-US" altLang="ko-KR" sz="2000" dirty="0">
                <a:latin typeface="Times New Roman" panose="02020603050405020304" pitchFamily="18" charset="0"/>
                <a:cs typeface="Times New Roman" panose="02020603050405020304" pitchFamily="18" charset="0"/>
              </a:rPr>
              <a:t>Token </a:t>
            </a:r>
            <a:r>
              <a:rPr lang="en-US" altLang="ko-KR" sz="2000" dirty="0" err="1">
                <a:latin typeface="Times New Roman" panose="02020603050405020304" pitchFamily="18" charset="0"/>
                <a:cs typeface="Times New Roman" panose="02020603050405020304" pitchFamily="18" charset="0"/>
              </a:rPr>
              <a:t>để</a:t>
            </a:r>
            <a:r>
              <a:rPr lang="en-US" altLang="ko-KR" sz="2000" dirty="0">
                <a:latin typeface="Times New Roman" panose="02020603050405020304" pitchFamily="18" charset="0"/>
                <a:cs typeface="Times New Roman" panose="02020603050405020304" pitchFamily="18" charset="0"/>
              </a:rPr>
              <a:t> </a:t>
            </a:r>
            <a:r>
              <a:rPr lang="en-US" altLang="ko-KR" sz="2000" dirty="0" err="1">
                <a:latin typeface="Times New Roman" panose="02020603050405020304" pitchFamily="18" charset="0"/>
                <a:cs typeface="Times New Roman" panose="02020603050405020304" pitchFamily="18" charset="0"/>
              </a:rPr>
              <a:t>ký</a:t>
            </a:r>
            <a:r>
              <a:rPr lang="en-US" altLang="ko-KR" sz="2000" dirty="0">
                <a:latin typeface="Times New Roman" panose="02020603050405020304" pitchFamily="18" charset="0"/>
                <a:cs typeface="Times New Roman" panose="02020603050405020304" pitchFamily="18" charset="0"/>
              </a:rPr>
              <a:t> </a:t>
            </a:r>
            <a:r>
              <a:rPr lang="en-US" altLang="ko-KR" sz="2000" dirty="0" err="1">
                <a:latin typeface="Times New Roman" panose="02020603050405020304" pitchFamily="18" charset="0"/>
                <a:cs typeface="Times New Roman" panose="02020603050405020304" pitchFamily="18" charset="0"/>
              </a:rPr>
              <a:t>chữ</a:t>
            </a:r>
            <a:r>
              <a:rPr lang="en-US" altLang="ko-KR" sz="2000" dirty="0">
                <a:latin typeface="Times New Roman" panose="02020603050405020304" pitchFamily="18" charset="0"/>
                <a:cs typeface="Times New Roman" panose="02020603050405020304" pitchFamily="18" charset="0"/>
              </a:rPr>
              <a:t> </a:t>
            </a:r>
            <a:r>
              <a:rPr lang="en-US" altLang="ko-KR" sz="2000" dirty="0" err="1">
                <a:latin typeface="Times New Roman" panose="02020603050405020304" pitchFamily="18" charset="0"/>
                <a:cs typeface="Times New Roman" panose="02020603050405020304" pitchFamily="18" charset="0"/>
              </a:rPr>
              <a:t>ký</a:t>
            </a:r>
            <a:r>
              <a:rPr lang="en-US" altLang="ko-KR" sz="2000" dirty="0">
                <a:latin typeface="Times New Roman" panose="02020603050405020304" pitchFamily="18" charset="0"/>
                <a:cs typeface="Times New Roman" panose="02020603050405020304" pitchFamily="18" charset="0"/>
              </a:rPr>
              <a:t> </a:t>
            </a:r>
            <a:r>
              <a:rPr lang="en-US" altLang="ko-KR" sz="2000" dirty="0" err="1">
                <a:latin typeface="Times New Roman" panose="02020603050405020304" pitchFamily="18" charset="0"/>
                <a:cs typeface="Times New Roman" panose="02020603050405020304" pitchFamily="18" charset="0"/>
              </a:rPr>
              <a:t>điện</a:t>
            </a:r>
            <a:r>
              <a:rPr lang="en-US" altLang="ko-KR" sz="2000" dirty="0">
                <a:latin typeface="Times New Roman" panose="02020603050405020304" pitchFamily="18" charset="0"/>
                <a:cs typeface="Times New Roman" panose="02020603050405020304" pitchFamily="18" charset="0"/>
              </a:rPr>
              <a:t> </a:t>
            </a:r>
            <a:r>
              <a:rPr lang="en-US" altLang="ko-KR" sz="2000" dirty="0" err="1">
                <a:latin typeface="Times New Roman" panose="02020603050405020304" pitchFamily="18" charset="0"/>
                <a:cs typeface="Times New Roman" panose="02020603050405020304" pitchFamily="18" charset="0"/>
              </a:rPr>
              <a:t>tử</a:t>
            </a:r>
            <a:r>
              <a:rPr lang="en-US" altLang="ko-KR" sz="2000" dirty="0">
                <a:latin typeface="Times New Roman" panose="02020603050405020304" pitchFamily="18" charset="0"/>
                <a:cs typeface="Times New Roman" panose="02020603050405020304" pitchFamily="18" charset="0"/>
              </a:rPr>
              <a:t>.</a:t>
            </a:r>
          </a:p>
          <a:p>
            <a:pPr marL="914400" lvl="1" indent="-514350">
              <a:buFontTx/>
              <a:buAutoNum type="arabicPeriod"/>
            </a:pPr>
            <a:r>
              <a:rPr lang="en-US" altLang="ko-KR" sz="2000">
                <a:latin typeface="Times New Roman" panose="02020603050405020304" pitchFamily="18" charset="0"/>
                <a:cs typeface="Times New Roman" panose="02020603050405020304" pitchFamily="18" charset="0"/>
              </a:rPr>
              <a:t>Cài </a:t>
            </a:r>
            <a:r>
              <a:rPr lang="en-US" altLang="ko-KR" sz="2000" dirty="0" err="1">
                <a:latin typeface="Times New Roman" panose="02020603050405020304" pitchFamily="18" charset="0"/>
                <a:cs typeface="Times New Roman" panose="02020603050405020304" pitchFamily="18" charset="0"/>
              </a:rPr>
              <a:t>đặt</a:t>
            </a:r>
            <a:r>
              <a:rPr lang="en-US" altLang="ko-KR" sz="2000" dirty="0">
                <a:latin typeface="Times New Roman" panose="02020603050405020304" pitchFamily="18" charset="0"/>
                <a:cs typeface="Times New Roman" panose="02020603050405020304" pitchFamily="18" charset="0"/>
              </a:rPr>
              <a:t> UDSS.</a:t>
            </a:r>
          </a:p>
        </p:txBody>
      </p:sp>
      <p:sp>
        <p:nvSpPr>
          <p:cNvPr id="6" name="TextBox 34"/>
          <p:cNvSpPr txBox="1">
            <a:spLocks noChangeArrowheads="1"/>
          </p:cNvSpPr>
          <p:nvPr/>
        </p:nvSpPr>
        <p:spPr bwMode="auto">
          <a:xfrm>
            <a:off x="200472" y="240903"/>
            <a:ext cx="9833244" cy="307777"/>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en-US" sz="2000" b="1" dirty="0">
                <a:solidFill>
                  <a:prstClr val="white"/>
                </a:solidFill>
                <a:latin typeface="Times New Roman" pitchFamily="18" charset="0"/>
                <a:ea typeface="Gill Sans" charset="0"/>
                <a:cs typeface="Times New Roman" pitchFamily="18" charset="0"/>
                <a:sym typeface="Gill Sans" charset="0"/>
              </a:rPr>
              <a:t>2.5 </a:t>
            </a:r>
            <a:r>
              <a:rPr lang="en-US" altLang="ko-KR" sz="2000" b="1" dirty="0" err="1">
                <a:solidFill>
                  <a:prstClr val="white"/>
                </a:solidFill>
                <a:latin typeface="Times New Roman" pitchFamily="18" charset="0"/>
                <a:ea typeface="Gill Sans" charset="0"/>
                <a:cs typeface="Times New Roman" pitchFamily="18" charset="0"/>
                <a:sym typeface="Gill Sans" charset="0"/>
              </a:rPr>
              <a:t>Môi</a:t>
            </a:r>
            <a:r>
              <a:rPr lang="en-US" altLang="ko-KR" sz="2000" b="1" dirty="0">
                <a:solidFill>
                  <a:prstClr val="white"/>
                </a:solidFill>
                <a:latin typeface="Times New Roman" pitchFamily="18" charset="0"/>
                <a:ea typeface="Gill Sans" charset="0"/>
                <a:cs typeface="Times New Roman" pitchFamily="18" charset="0"/>
                <a:sym typeface="Gill Sans" charset="0"/>
              </a:rPr>
              <a:t> </a:t>
            </a:r>
            <a:r>
              <a:rPr lang="en-US" altLang="ko-KR" sz="2000" b="1" dirty="0" err="1">
                <a:solidFill>
                  <a:prstClr val="white"/>
                </a:solidFill>
                <a:latin typeface="Times New Roman" pitchFamily="18" charset="0"/>
                <a:ea typeface="Gill Sans" charset="0"/>
                <a:cs typeface="Times New Roman" pitchFamily="18" charset="0"/>
                <a:sym typeface="Gill Sans" charset="0"/>
              </a:rPr>
              <a:t>trường</a:t>
            </a:r>
            <a:r>
              <a:rPr lang="en-US" altLang="ko-KR" sz="2000" b="1" dirty="0">
                <a:solidFill>
                  <a:prstClr val="white"/>
                </a:solidFill>
                <a:latin typeface="Times New Roman" pitchFamily="18" charset="0"/>
                <a:ea typeface="Gill Sans" charset="0"/>
                <a:cs typeface="Times New Roman" pitchFamily="18" charset="0"/>
                <a:sym typeface="Gill Sans" charset="0"/>
              </a:rPr>
              <a:t> PC </a:t>
            </a:r>
            <a:r>
              <a:rPr lang="en-US" altLang="ko-KR" sz="2000" b="1" dirty="0" err="1">
                <a:solidFill>
                  <a:prstClr val="white"/>
                </a:solidFill>
                <a:latin typeface="Times New Roman" pitchFamily="18" charset="0"/>
                <a:ea typeface="Gill Sans" charset="0"/>
                <a:cs typeface="Times New Roman" pitchFamily="18" charset="0"/>
                <a:sym typeface="Gill Sans" charset="0"/>
              </a:rPr>
              <a:t>cơ</a:t>
            </a:r>
            <a:r>
              <a:rPr lang="en-US" altLang="ko-KR" sz="2000" b="1" dirty="0">
                <a:solidFill>
                  <a:prstClr val="white"/>
                </a:solidFill>
                <a:latin typeface="Times New Roman" pitchFamily="18" charset="0"/>
                <a:ea typeface="Gill Sans" charset="0"/>
                <a:cs typeface="Times New Roman" pitchFamily="18" charset="0"/>
                <a:sym typeface="Gill Sans" charset="0"/>
              </a:rPr>
              <a:t> </a:t>
            </a:r>
            <a:r>
              <a:rPr lang="en-US" altLang="ko-KR" sz="2000" b="1" dirty="0" err="1">
                <a:solidFill>
                  <a:prstClr val="white"/>
                </a:solidFill>
                <a:latin typeface="Times New Roman" pitchFamily="18" charset="0"/>
                <a:ea typeface="Gill Sans" charset="0"/>
                <a:cs typeface="Times New Roman" pitchFamily="18" charset="0"/>
                <a:sym typeface="Gill Sans" charset="0"/>
              </a:rPr>
              <a:t>bản</a:t>
            </a:r>
            <a:r>
              <a:rPr lang="en-US" altLang="ko-KR" sz="2000" b="1" dirty="0">
                <a:solidFill>
                  <a:prstClr val="white"/>
                </a:solidFill>
                <a:latin typeface="Times New Roman" pitchFamily="18" charset="0"/>
                <a:ea typeface="Gill Sans" charset="0"/>
                <a:cs typeface="Times New Roman" pitchFamily="18" charset="0"/>
                <a:sym typeface="Gill Sans" charset="0"/>
              </a:rPr>
              <a:t>.</a:t>
            </a:r>
            <a:endParaRPr lang="ko-KR" altLang="en-US"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448730168"/>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 name="Picture 9"/>
          <p:cNvPicPr>
            <a:picLocks noChangeAspect="1" noChangeArrowheads="1"/>
          </p:cNvPicPr>
          <p:nvPr/>
        </p:nvPicPr>
        <p:blipFill rotWithShape="1">
          <a:blip r:embed="rId2" cstate="print">
            <a:duotone>
              <a:schemeClr val="accent1">
                <a:shade val="45000"/>
                <a:satMod val="135000"/>
              </a:schemeClr>
              <a:prstClr val="white"/>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rcRect l="20774" r="8544"/>
          <a:stretch/>
        </p:blipFill>
        <p:spPr bwMode="gray">
          <a:xfrm>
            <a:off x="2209" y="44624"/>
            <a:ext cx="9906000" cy="7104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4" name="직사각형 53"/>
          <p:cNvSpPr/>
          <p:nvPr/>
        </p:nvSpPr>
        <p:spPr>
          <a:xfrm flipV="1">
            <a:off x="-2209" y="-7621"/>
            <a:ext cx="9908209" cy="4571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prstClr val="white"/>
              </a:solidFill>
              <a:latin typeface="Times New Roman" panose="02020603050405020304" pitchFamily="18" charset="0"/>
              <a:cs typeface="Times New Roman" panose="02020603050405020304" pitchFamily="18" charset="0"/>
            </a:endParaRPr>
          </a:p>
        </p:txBody>
      </p:sp>
      <p:sp>
        <p:nvSpPr>
          <p:cNvPr id="57" name="TextBox 34"/>
          <p:cNvSpPr txBox="1">
            <a:spLocks noChangeArrowheads="1"/>
          </p:cNvSpPr>
          <p:nvPr/>
        </p:nvSpPr>
        <p:spPr bwMode="auto">
          <a:xfrm>
            <a:off x="232324" y="213807"/>
            <a:ext cx="9833244" cy="307777"/>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3. NHNN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xây</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dựng</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mẫu</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báo</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cáo</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Công</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cụ</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tạo</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báo</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cáo</a:t>
            </a:r>
            <a:r>
              <a:rPr lang="en-US" altLang="ko-KR" sz="2000" b="1" kern="0" spc="-40" smtClean="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a:t>
            </a:r>
            <a:endParaRPr lang="ko-KR" altLang="en-US"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sp>
        <p:nvSpPr>
          <p:cNvPr id="5" name="Content Placeholder 9"/>
          <p:cNvSpPr txBox="1">
            <a:spLocks/>
          </p:cNvSpPr>
          <p:nvPr/>
        </p:nvSpPr>
        <p:spPr bwMode="auto">
          <a:xfrm>
            <a:off x="952500" y="1000125"/>
            <a:ext cx="7772400" cy="3508995"/>
          </a:xfrm>
          <a:prstGeom prst="rect">
            <a:avLst/>
          </a:prstGeom>
          <a:noFill/>
          <a:ln w="9525">
            <a:noFill/>
            <a:miter lim="800000"/>
            <a:headEnd/>
            <a:tailEnd/>
          </a:ln>
        </p:spPr>
        <p:txBody>
          <a:bodyPr/>
          <a:lstStyle>
            <a:lvl1pPr marL="514350" indent="-514350">
              <a:defRPr sz="1400">
                <a:solidFill>
                  <a:schemeClr val="tx1"/>
                </a:solidFill>
                <a:latin typeface="Arial" panose="020B0604020202020204" pitchFamily="34" charset="0"/>
                <a:cs typeface="Arial" panose="020B0604020202020204" pitchFamily="34" charset="0"/>
              </a:defRPr>
            </a:lvl1pPr>
            <a:lvl2pPr marL="742950" indent="-285750">
              <a:defRPr sz="1400">
                <a:solidFill>
                  <a:schemeClr val="tx1"/>
                </a:solidFill>
                <a:latin typeface="Arial" panose="020B0604020202020204" pitchFamily="34" charset="0"/>
                <a:cs typeface="Arial" panose="020B0604020202020204" pitchFamily="34" charset="0"/>
              </a:defRPr>
            </a:lvl2pPr>
            <a:lvl3pPr marL="1143000" indent="-228600">
              <a:defRPr sz="1400">
                <a:solidFill>
                  <a:schemeClr val="tx1"/>
                </a:solidFill>
                <a:latin typeface="Arial" panose="020B0604020202020204" pitchFamily="34" charset="0"/>
                <a:cs typeface="Arial" panose="020B0604020202020204" pitchFamily="34" charset="0"/>
              </a:defRPr>
            </a:lvl3pPr>
            <a:lvl4pPr marL="1600200" indent="-228600">
              <a:defRPr sz="1400">
                <a:solidFill>
                  <a:schemeClr val="tx1"/>
                </a:solidFill>
                <a:latin typeface="Arial" panose="020B0604020202020204" pitchFamily="34" charset="0"/>
                <a:cs typeface="Arial" panose="020B0604020202020204" pitchFamily="34" charset="0"/>
              </a:defRPr>
            </a:lvl4pPr>
            <a:lvl5pPr marL="2057400" indent="-228600">
              <a:defRPr sz="14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9pPr>
          </a:lstStyle>
          <a:p>
            <a:pPr marL="0" lvl="1" defTabSz="762000" eaLnBrk="0" latinLnBrk="0" hangingPunct="0">
              <a:buClr>
                <a:prstClr val="black"/>
              </a:buClr>
              <a:buSzPct val="140000"/>
              <a:tabLst>
                <a:tab pos="5648325" algn="l"/>
              </a:tabLst>
              <a:defRPr/>
            </a:pPr>
            <a:endParaRPr lang="en-US" altLang="ko-KR" sz="2000" b="1" kern="0" spc="-40" smtClean="0">
              <a:ln w="11430"/>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a:p>
            <a:pPr marL="0" lvl="1" defTabSz="762000" eaLnBrk="0" latinLnBrk="0" hangingPunct="0">
              <a:buClr>
                <a:prstClr val="black"/>
              </a:buClr>
              <a:buSzPct val="140000"/>
              <a:tabLst>
                <a:tab pos="5648325" algn="l"/>
              </a:tabLst>
              <a:defRPr/>
            </a:pPr>
            <a:endParaRPr lang="en-US" altLang="ko-KR" sz="2000" b="1" kern="0" spc="-40">
              <a:ln w="11430"/>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a:p>
            <a:pPr marL="0" lvl="1" defTabSz="762000" eaLnBrk="0" latinLnBrk="0" hangingPunct="0">
              <a:buClr>
                <a:prstClr val="black"/>
              </a:buClr>
              <a:buSzPct val="140000"/>
              <a:tabLst>
                <a:tab pos="5648325" algn="l"/>
              </a:tabLst>
              <a:defRPr/>
            </a:pPr>
            <a:endParaRPr lang="en-US" altLang="ko-KR" sz="2000" b="1" kern="0" spc="-40" smtClean="0">
              <a:ln w="11430"/>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a:p>
            <a:pPr marL="0" lvl="1" defTabSz="762000" eaLnBrk="0" latinLnBrk="0" hangingPunct="0">
              <a:buClr>
                <a:prstClr val="black"/>
              </a:buClr>
              <a:buSzPct val="140000"/>
              <a:tabLst>
                <a:tab pos="5648325" algn="l"/>
              </a:tabLst>
              <a:defRPr/>
            </a:pPr>
            <a:r>
              <a:rPr lang="en-US" altLang="ko-KR" sz="2000" b="1" kern="0" spc="-40" smtClean="0">
                <a:ln w="11430"/>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a:ln w="11430"/>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Chỉ dùng cho các Vụ/Cục NHNN</a:t>
            </a:r>
            <a:endParaRPr lang="ko-KR" altLang="en-US" sz="2000" b="1" kern="0" spc="-40" dirty="0">
              <a:ln w="11430"/>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480732320"/>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 name="Picture 9"/>
          <p:cNvPicPr>
            <a:picLocks noChangeAspect="1" noChangeArrowheads="1"/>
          </p:cNvPicPr>
          <p:nvPr/>
        </p:nvPicPr>
        <p:blipFill rotWithShape="1">
          <a:blip r:embed="rId2" cstate="print">
            <a:duotone>
              <a:schemeClr val="accent1">
                <a:shade val="45000"/>
                <a:satMod val="135000"/>
              </a:schemeClr>
              <a:prstClr val="white"/>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rcRect l="20774" r="8544"/>
          <a:stretch/>
        </p:blipFill>
        <p:spPr bwMode="gray">
          <a:xfrm>
            <a:off x="2209" y="44624"/>
            <a:ext cx="9906000" cy="7104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4" name="직사각형 53"/>
          <p:cNvSpPr/>
          <p:nvPr/>
        </p:nvSpPr>
        <p:spPr>
          <a:xfrm flipV="1">
            <a:off x="-2209" y="-7621"/>
            <a:ext cx="9908209" cy="4571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prstClr val="white"/>
              </a:solidFill>
              <a:latin typeface="Times New Roman" panose="02020603050405020304" pitchFamily="18" charset="0"/>
              <a:cs typeface="Times New Roman" panose="02020603050405020304" pitchFamily="18" charset="0"/>
            </a:endParaRPr>
          </a:p>
        </p:txBody>
      </p:sp>
      <p:pic>
        <p:nvPicPr>
          <p:cNvPr id="7" name="Picture 386" descr="MCj04339410000[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a:off x="3679567" y="3777799"/>
            <a:ext cx="744322" cy="731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4" descr="http://kitaschwimmen.de/wp-content/uploads/2014/03/Menschen2.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flipH="1">
            <a:off x="571082" y="1007864"/>
            <a:ext cx="609244" cy="569330"/>
          </a:xfrm>
          <a:prstGeom prst="rect">
            <a:avLst/>
          </a:prstGeom>
          <a:noFill/>
          <a:extLst>
            <a:ext uri="{909E8E84-426E-40DD-AFC4-6F175D3DCCD1}">
              <a14:hiddenFill xmlns:a14="http://schemas.microsoft.com/office/drawing/2010/main">
                <a:solidFill>
                  <a:srgbClr val="FFFFFF"/>
                </a:solidFill>
              </a14:hiddenFill>
            </a:ext>
          </a:extLst>
        </p:spPr>
      </p:pic>
      <p:grpSp>
        <p:nvGrpSpPr>
          <p:cNvPr id="9" name="그룹 8"/>
          <p:cNvGrpSpPr/>
          <p:nvPr/>
        </p:nvGrpSpPr>
        <p:grpSpPr>
          <a:xfrm>
            <a:off x="372641" y="1625628"/>
            <a:ext cx="2076782" cy="726309"/>
            <a:chOff x="1175440" y="2372265"/>
            <a:chExt cx="776377" cy="776377"/>
          </a:xfrm>
        </p:grpSpPr>
        <p:sp>
          <p:nvSpPr>
            <p:cNvPr id="10" name="모서리가 둥근 직사각형 9"/>
            <p:cNvSpPr/>
            <p:nvPr/>
          </p:nvSpPr>
          <p:spPr>
            <a:xfrm>
              <a:off x="1175440" y="2372265"/>
              <a:ext cx="776377" cy="776377"/>
            </a:xfrm>
            <a:prstGeom prst="roundRect">
              <a:avLst/>
            </a:prstGeom>
            <a:ln w="76200"/>
            <a:effectLst>
              <a:glow rad="63500">
                <a:schemeClr val="accent6">
                  <a:satMod val="175000"/>
                  <a:alpha val="40000"/>
                </a:schemeClr>
              </a:glow>
            </a:effectLst>
          </p:spPr>
          <p:style>
            <a:lnRef idx="2">
              <a:schemeClr val="accent6"/>
            </a:lnRef>
            <a:fillRef idx="1">
              <a:schemeClr val="lt1"/>
            </a:fillRef>
            <a:effectRef idx="0">
              <a:schemeClr val="accent6"/>
            </a:effectRef>
            <a:fontRef idx="minor">
              <a:schemeClr val="dk1"/>
            </a:fontRef>
          </p:style>
          <p:txBody>
            <a:bodyPr rtlCol="0" anchor="ctr"/>
            <a:lstStyle/>
            <a:p>
              <a:pPr algn="ctr"/>
              <a:endParaRPr lang="ko-KR" altLang="en-US" sz="900" b="1" dirty="0">
                <a:solidFill>
                  <a:prstClr val="black"/>
                </a:solidFill>
                <a:latin typeface="Times New Roman" panose="02020603050405020304" pitchFamily="18" charset="0"/>
                <a:cs typeface="Times New Roman" panose="02020603050405020304" pitchFamily="18" charset="0"/>
              </a:endParaRPr>
            </a:p>
          </p:txBody>
        </p:sp>
        <p:sp>
          <p:nvSpPr>
            <p:cNvPr id="11" name="TextBox 10"/>
            <p:cNvSpPr txBox="1"/>
            <p:nvPr/>
          </p:nvSpPr>
          <p:spPr>
            <a:xfrm>
              <a:off x="1280232" y="2562040"/>
              <a:ext cx="569344" cy="431323"/>
            </a:xfrm>
            <a:prstGeom prst="rect">
              <a:avLst/>
            </a:prstGeom>
          </p:spPr>
          <p:txBody>
            <a:bodyPr wrap="none" rtlCol="0" anchor="ctr">
              <a:normAutofit/>
            </a:bodyPr>
            <a:lstStyle/>
            <a:p>
              <a:pPr algn="ctr">
                <a:lnSpc>
                  <a:spcPts val="520"/>
                </a:lnSpc>
                <a:spcAft>
                  <a:spcPts val="1000"/>
                </a:spcAft>
              </a:pPr>
              <a:r>
                <a:rPr lang="en-US" altLang="ko-KR" sz="1400" b="1">
                  <a:solidFill>
                    <a:prstClr val="black"/>
                  </a:solidFill>
                  <a:latin typeface="Times New Roman" panose="02020603050405020304" pitchFamily="18" charset="0"/>
                  <a:cs typeface="Times New Roman" panose="02020603050405020304" pitchFamily="18" charset="0"/>
                </a:rPr>
                <a:t>Gửi tới người</a:t>
              </a:r>
            </a:p>
            <a:p>
              <a:pPr algn="ctr">
                <a:lnSpc>
                  <a:spcPts val="520"/>
                </a:lnSpc>
                <a:spcAft>
                  <a:spcPts val="1000"/>
                </a:spcAft>
              </a:pPr>
              <a:r>
                <a:rPr lang="en-US" altLang="ko-KR" sz="1400" b="1">
                  <a:solidFill>
                    <a:prstClr val="black"/>
                  </a:solidFill>
                  <a:latin typeface="Times New Roman" panose="02020603050405020304" pitchFamily="18" charset="0"/>
                  <a:cs typeface="Times New Roman" panose="02020603050405020304" pitchFamily="18" charset="0"/>
                </a:rPr>
                <a:t> phê duyệt mức đơn vị</a:t>
              </a:r>
              <a:endParaRPr lang="ko-KR" altLang="en-US" sz="1400" b="1" dirty="0">
                <a:solidFill>
                  <a:prstClr val="black"/>
                </a:solidFill>
                <a:latin typeface="Times New Roman" panose="02020603050405020304" pitchFamily="18" charset="0"/>
                <a:cs typeface="Times New Roman" panose="02020603050405020304" pitchFamily="18" charset="0"/>
              </a:endParaRPr>
            </a:p>
          </p:txBody>
        </p:sp>
      </p:grpSp>
      <p:grpSp>
        <p:nvGrpSpPr>
          <p:cNvPr id="12" name="그룹 11"/>
          <p:cNvGrpSpPr/>
          <p:nvPr/>
        </p:nvGrpSpPr>
        <p:grpSpPr>
          <a:xfrm>
            <a:off x="4553533" y="1625628"/>
            <a:ext cx="1168048" cy="674485"/>
            <a:chOff x="1175440" y="2372265"/>
            <a:chExt cx="776377" cy="776377"/>
          </a:xfrm>
        </p:grpSpPr>
        <p:sp>
          <p:nvSpPr>
            <p:cNvPr id="13" name="모서리가 둥근 직사각형 12"/>
            <p:cNvSpPr/>
            <p:nvPr/>
          </p:nvSpPr>
          <p:spPr>
            <a:xfrm>
              <a:off x="1175440" y="2372265"/>
              <a:ext cx="776377" cy="776377"/>
            </a:xfrm>
            <a:prstGeom prst="roundRect">
              <a:avLst/>
            </a:prstGeom>
            <a:ln w="76200">
              <a:solidFill>
                <a:schemeClr val="accent1"/>
              </a:solidFill>
            </a:ln>
            <a:effectLst>
              <a:glow rad="63500">
                <a:schemeClr val="accent1">
                  <a:satMod val="175000"/>
                  <a:alpha val="40000"/>
                </a:schemeClr>
              </a:glow>
            </a:effectLst>
          </p:spPr>
          <p:style>
            <a:lnRef idx="2">
              <a:schemeClr val="accent6"/>
            </a:lnRef>
            <a:fillRef idx="1">
              <a:schemeClr val="lt1"/>
            </a:fillRef>
            <a:effectRef idx="0">
              <a:schemeClr val="accent6"/>
            </a:effectRef>
            <a:fontRef idx="minor">
              <a:schemeClr val="dk1"/>
            </a:fontRef>
          </p:style>
          <p:txBody>
            <a:bodyPr rtlCol="0" anchor="ctr"/>
            <a:lstStyle/>
            <a:p>
              <a:pPr algn="ctr"/>
              <a:endParaRPr lang="ko-KR" altLang="en-US" sz="900" b="1" dirty="0">
                <a:solidFill>
                  <a:prstClr val="black"/>
                </a:solidFill>
                <a:latin typeface="Times New Roman" panose="02020603050405020304" pitchFamily="18" charset="0"/>
                <a:cs typeface="Times New Roman" panose="02020603050405020304" pitchFamily="18" charset="0"/>
              </a:endParaRPr>
            </a:p>
          </p:txBody>
        </p:sp>
        <p:sp>
          <p:nvSpPr>
            <p:cNvPr id="14" name="TextBox 13"/>
            <p:cNvSpPr txBox="1"/>
            <p:nvPr/>
          </p:nvSpPr>
          <p:spPr>
            <a:xfrm>
              <a:off x="1280232" y="2562040"/>
              <a:ext cx="569344" cy="431323"/>
            </a:xfrm>
            <a:prstGeom prst="rect">
              <a:avLst/>
            </a:prstGeom>
          </p:spPr>
          <p:txBody>
            <a:bodyPr wrap="none" rtlCol="0" anchor="ctr">
              <a:normAutofit/>
            </a:bodyPr>
            <a:lstStyle/>
            <a:p>
              <a:pPr algn="ctr">
                <a:lnSpc>
                  <a:spcPts val="520"/>
                </a:lnSpc>
                <a:spcAft>
                  <a:spcPts val="1000"/>
                </a:spcAft>
              </a:pPr>
              <a:r>
                <a:rPr lang="en-US" altLang="ko-KR" sz="1400" b="1">
                  <a:solidFill>
                    <a:prstClr val="black"/>
                  </a:solidFill>
                  <a:latin typeface="Times New Roman" panose="02020603050405020304" pitchFamily="18" charset="0"/>
                  <a:cs typeface="Times New Roman" panose="02020603050405020304" pitchFamily="18" charset="0"/>
                </a:rPr>
                <a:t>Gửi tới NHNN</a:t>
              </a:r>
              <a:endParaRPr lang="ko-KR" altLang="en-US" sz="1400" b="1" dirty="0">
                <a:solidFill>
                  <a:prstClr val="black"/>
                </a:solidFill>
                <a:latin typeface="Times New Roman" panose="02020603050405020304" pitchFamily="18" charset="0"/>
                <a:cs typeface="Times New Roman" panose="02020603050405020304" pitchFamily="18" charset="0"/>
              </a:endParaRPr>
            </a:p>
          </p:txBody>
        </p:sp>
      </p:grpSp>
      <p:grpSp>
        <p:nvGrpSpPr>
          <p:cNvPr id="15" name="그룹 14"/>
          <p:cNvGrpSpPr/>
          <p:nvPr/>
        </p:nvGrpSpPr>
        <p:grpSpPr>
          <a:xfrm>
            <a:off x="4511846" y="4471109"/>
            <a:ext cx="1168048" cy="674485"/>
            <a:chOff x="1175440" y="2372265"/>
            <a:chExt cx="776377" cy="776377"/>
          </a:xfrm>
        </p:grpSpPr>
        <p:sp>
          <p:nvSpPr>
            <p:cNvPr id="16" name="모서리가 둥근 직사각형 15"/>
            <p:cNvSpPr/>
            <p:nvPr/>
          </p:nvSpPr>
          <p:spPr>
            <a:xfrm>
              <a:off x="1175440" y="2372265"/>
              <a:ext cx="776377" cy="776377"/>
            </a:xfrm>
            <a:prstGeom prst="roundRect">
              <a:avLst/>
            </a:prstGeom>
            <a:ln w="76200">
              <a:solidFill>
                <a:schemeClr val="accent4"/>
              </a:solidFill>
            </a:ln>
            <a:effectLst>
              <a:glow rad="63500">
                <a:schemeClr val="accent4">
                  <a:satMod val="175000"/>
                  <a:alpha val="40000"/>
                </a:schemeClr>
              </a:glow>
            </a:effectLst>
          </p:spPr>
          <p:style>
            <a:lnRef idx="2">
              <a:schemeClr val="accent6"/>
            </a:lnRef>
            <a:fillRef idx="1">
              <a:schemeClr val="lt1"/>
            </a:fillRef>
            <a:effectRef idx="0">
              <a:schemeClr val="accent6"/>
            </a:effectRef>
            <a:fontRef idx="minor">
              <a:schemeClr val="dk1"/>
            </a:fontRef>
          </p:style>
          <p:txBody>
            <a:bodyPr rtlCol="0" anchor="ctr"/>
            <a:lstStyle/>
            <a:p>
              <a:pPr algn="ctr"/>
              <a:endParaRPr lang="ko-KR" altLang="en-US" sz="900" b="1" dirty="0">
                <a:solidFill>
                  <a:prstClr val="black"/>
                </a:solidFill>
                <a:latin typeface="Times New Roman" panose="02020603050405020304" pitchFamily="18" charset="0"/>
                <a:cs typeface="Times New Roman" panose="02020603050405020304" pitchFamily="18" charset="0"/>
              </a:endParaRPr>
            </a:p>
          </p:txBody>
        </p:sp>
        <p:sp>
          <p:nvSpPr>
            <p:cNvPr id="17" name="TextBox 16"/>
            <p:cNvSpPr txBox="1"/>
            <p:nvPr/>
          </p:nvSpPr>
          <p:spPr>
            <a:xfrm>
              <a:off x="1280232" y="2562040"/>
              <a:ext cx="569344" cy="431323"/>
            </a:xfrm>
            <a:prstGeom prst="rect">
              <a:avLst/>
            </a:prstGeom>
          </p:spPr>
          <p:txBody>
            <a:bodyPr wrap="none" rtlCol="0" anchor="ctr">
              <a:normAutofit/>
            </a:bodyPr>
            <a:lstStyle/>
            <a:p>
              <a:pPr algn="ctr">
                <a:lnSpc>
                  <a:spcPts val="520"/>
                </a:lnSpc>
                <a:spcAft>
                  <a:spcPts val="1000"/>
                </a:spcAft>
              </a:pPr>
              <a:r>
                <a:rPr lang="en-US" altLang="ko-KR" sz="1400" b="1">
                  <a:solidFill>
                    <a:prstClr val="black"/>
                  </a:solidFill>
                  <a:latin typeface="Times New Roman" panose="02020603050405020304" pitchFamily="18" charset="0"/>
                  <a:cs typeface="Times New Roman" panose="02020603050405020304" pitchFamily="18" charset="0"/>
                </a:rPr>
                <a:t>Phê duyệt</a:t>
              </a:r>
              <a:endParaRPr lang="ko-KR" altLang="en-US" sz="1400" b="1" dirty="0">
                <a:solidFill>
                  <a:prstClr val="black"/>
                </a:solidFill>
                <a:latin typeface="Times New Roman" panose="02020603050405020304" pitchFamily="18" charset="0"/>
                <a:cs typeface="Times New Roman" panose="02020603050405020304" pitchFamily="18" charset="0"/>
              </a:endParaRPr>
            </a:p>
          </p:txBody>
        </p:sp>
      </p:grpSp>
      <p:pic>
        <p:nvPicPr>
          <p:cNvPr id="18" name="Picture 2" descr="http://cfile10.uf.tistory.com/image/1338853B4EF3328E14CCA7"/>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flipH="1">
            <a:off x="3805853" y="1007864"/>
            <a:ext cx="568652" cy="568652"/>
          </a:xfrm>
          <a:prstGeom prst="rect">
            <a:avLst/>
          </a:prstGeom>
          <a:noFill/>
          <a:extLst>
            <a:ext uri="{909E8E84-426E-40DD-AFC4-6F175D3DCCD1}">
              <a14:hiddenFill xmlns:a14="http://schemas.microsoft.com/office/drawing/2010/main">
                <a:solidFill>
                  <a:srgbClr val="FFFFFF"/>
                </a:solidFill>
              </a14:hiddenFill>
            </a:ext>
          </a:extLst>
        </p:spPr>
      </p:pic>
      <p:cxnSp>
        <p:nvCxnSpPr>
          <p:cNvPr id="19" name="직선 화살표 연결선 18"/>
          <p:cNvCxnSpPr/>
          <p:nvPr/>
        </p:nvCxnSpPr>
        <p:spPr>
          <a:xfrm>
            <a:off x="2698113" y="1962872"/>
            <a:ext cx="1676392" cy="14983"/>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cxnSp>
        <p:nvCxnSpPr>
          <p:cNvPr id="20" name="직선 화살표 연결선 19"/>
          <p:cNvCxnSpPr/>
          <p:nvPr/>
        </p:nvCxnSpPr>
        <p:spPr>
          <a:xfrm>
            <a:off x="5058438" y="2523516"/>
            <a:ext cx="0" cy="1457208"/>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sp>
        <p:nvSpPr>
          <p:cNvPr id="21" name="TextBox 20"/>
          <p:cNvSpPr txBox="1"/>
          <p:nvPr/>
        </p:nvSpPr>
        <p:spPr>
          <a:xfrm>
            <a:off x="1230850" y="1270143"/>
            <a:ext cx="1269098" cy="325703"/>
          </a:xfrm>
          <a:prstGeom prst="rect">
            <a:avLst/>
          </a:prstGeom>
        </p:spPr>
        <p:txBody>
          <a:bodyPr wrap="none" rtlCol="0">
            <a:normAutofit/>
          </a:bodyPr>
          <a:lstStyle/>
          <a:p>
            <a:pPr>
              <a:lnSpc>
                <a:spcPct val="95000"/>
              </a:lnSpc>
              <a:spcAft>
                <a:spcPts val="1000"/>
              </a:spcAft>
            </a:pPr>
            <a:r>
              <a:rPr lang="en-US" altLang="ko-KR" sz="1100">
                <a:solidFill>
                  <a:prstClr val="black"/>
                </a:solidFill>
                <a:latin typeface="Times New Roman" panose="02020603050405020304" pitchFamily="18" charset="0"/>
                <a:cs typeface="Times New Roman" panose="02020603050405020304" pitchFamily="18" charset="0"/>
              </a:rPr>
              <a:t>Người lập báo cáo</a:t>
            </a:r>
            <a:endParaRPr lang="ko-KR" altLang="en-US" sz="1100" dirty="0">
              <a:solidFill>
                <a:prstClr val="black"/>
              </a:solidFill>
              <a:latin typeface="Times New Roman" panose="02020603050405020304" pitchFamily="18" charset="0"/>
              <a:cs typeface="Times New Roman" panose="02020603050405020304" pitchFamily="18" charset="0"/>
            </a:endParaRPr>
          </a:p>
        </p:txBody>
      </p:sp>
      <p:sp>
        <p:nvSpPr>
          <p:cNvPr id="22" name="TextBox 21"/>
          <p:cNvSpPr txBox="1"/>
          <p:nvPr/>
        </p:nvSpPr>
        <p:spPr>
          <a:xfrm>
            <a:off x="4423889" y="1270143"/>
            <a:ext cx="1269098" cy="325703"/>
          </a:xfrm>
          <a:prstGeom prst="rect">
            <a:avLst/>
          </a:prstGeom>
        </p:spPr>
        <p:txBody>
          <a:bodyPr wrap="none" rtlCol="0">
            <a:normAutofit/>
          </a:bodyPr>
          <a:lstStyle/>
          <a:p>
            <a:pPr>
              <a:lnSpc>
                <a:spcPct val="95000"/>
              </a:lnSpc>
              <a:spcAft>
                <a:spcPts val="1000"/>
              </a:spcAft>
            </a:pPr>
            <a:r>
              <a:rPr lang="en-US" altLang="ko-KR" sz="1100" dirty="0" err="1">
                <a:solidFill>
                  <a:prstClr val="black"/>
                </a:solidFill>
                <a:latin typeface="Times New Roman" panose="02020603050405020304" pitchFamily="18" charset="0"/>
                <a:cs typeface="Times New Roman" panose="02020603050405020304" pitchFamily="18" charset="0"/>
              </a:rPr>
              <a:t>Người</a:t>
            </a:r>
            <a:r>
              <a:rPr lang="en-US" altLang="ko-KR" sz="1100" dirty="0">
                <a:solidFill>
                  <a:prstClr val="black"/>
                </a:solidFill>
                <a:latin typeface="Times New Roman" panose="02020603050405020304" pitchFamily="18" charset="0"/>
                <a:cs typeface="Times New Roman" panose="02020603050405020304" pitchFamily="18" charset="0"/>
              </a:rPr>
              <a:t> </a:t>
            </a:r>
            <a:r>
              <a:rPr lang="en-US" altLang="ko-KR" sz="1100" dirty="0" err="1">
                <a:solidFill>
                  <a:prstClr val="black"/>
                </a:solidFill>
                <a:latin typeface="Times New Roman" panose="02020603050405020304" pitchFamily="18" charset="0"/>
                <a:cs typeface="Times New Roman" panose="02020603050405020304" pitchFamily="18" charset="0"/>
              </a:rPr>
              <a:t>duyệt</a:t>
            </a:r>
            <a:r>
              <a:rPr lang="en-US" altLang="ko-KR" sz="1100" dirty="0">
                <a:solidFill>
                  <a:prstClr val="black"/>
                </a:solidFill>
                <a:latin typeface="Times New Roman" panose="02020603050405020304" pitchFamily="18" charset="0"/>
                <a:cs typeface="Times New Roman" panose="02020603050405020304" pitchFamily="18" charset="0"/>
              </a:rPr>
              <a:t> </a:t>
            </a:r>
            <a:r>
              <a:rPr lang="en-US" altLang="ko-KR" sz="1100" dirty="0" err="1">
                <a:solidFill>
                  <a:prstClr val="black"/>
                </a:solidFill>
                <a:latin typeface="Times New Roman" panose="02020603050405020304" pitchFamily="18" charset="0"/>
                <a:cs typeface="Times New Roman" panose="02020603050405020304" pitchFamily="18" charset="0"/>
              </a:rPr>
              <a:t>mức</a:t>
            </a:r>
            <a:r>
              <a:rPr lang="en-US" altLang="ko-KR" sz="1100" dirty="0">
                <a:solidFill>
                  <a:prstClr val="black"/>
                </a:solidFill>
                <a:latin typeface="Times New Roman" panose="02020603050405020304" pitchFamily="18" charset="0"/>
                <a:cs typeface="Times New Roman" panose="02020603050405020304" pitchFamily="18" charset="0"/>
              </a:rPr>
              <a:t> </a:t>
            </a:r>
            <a:r>
              <a:rPr lang="en-US" altLang="ko-KR" sz="1100" dirty="0" err="1">
                <a:solidFill>
                  <a:prstClr val="black"/>
                </a:solidFill>
                <a:latin typeface="Times New Roman" panose="02020603050405020304" pitchFamily="18" charset="0"/>
                <a:cs typeface="Times New Roman" panose="02020603050405020304" pitchFamily="18" charset="0"/>
              </a:rPr>
              <a:t>đơn</a:t>
            </a:r>
            <a:r>
              <a:rPr lang="en-US" altLang="ko-KR" sz="1100" dirty="0">
                <a:solidFill>
                  <a:prstClr val="black"/>
                </a:solidFill>
                <a:latin typeface="Times New Roman" panose="02020603050405020304" pitchFamily="18" charset="0"/>
                <a:cs typeface="Times New Roman" panose="02020603050405020304" pitchFamily="18" charset="0"/>
              </a:rPr>
              <a:t> </a:t>
            </a:r>
            <a:r>
              <a:rPr lang="en-US" altLang="ko-KR" sz="1100" dirty="0" err="1">
                <a:solidFill>
                  <a:prstClr val="black"/>
                </a:solidFill>
                <a:latin typeface="Times New Roman" panose="02020603050405020304" pitchFamily="18" charset="0"/>
                <a:cs typeface="Times New Roman" panose="02020603050405020304" pitchFamily="18" charset="0"/>
              </a:rPr>
              <a:t>vị</a:t>
            </a:r>
            <a:endParaRPr lang="ko-KR" altLang="en-US" sz="1100" dirty="0">
              <a:solidFill>
                <a:prstClr val="black"/>
              </a:solidFill>
              <a:latin typeface="Times New Roman" panose="02020603050405020304" pitchFamily="18" charset="0"/>
              <a:cs typeface="Times New Roman" panose="02020603050405020304" pitchFamily="18" charset="0"/>
            </a:endParaRPr>
          </a:p>
        </p:txBody>
      </p:sp>
      <p:sp>
        <p:nvSpPr>
          <p:cNvPr id="23" name="TextBox 22"/>
          <p:cNvSpPr txBox="1"/>
          <p:nvPr/>
        </p:nvSpPr>
        <p:spPr>
          <a:xfrm>
            <a:off x="4455094" y="4115624"/>
            <a:ext cx="1269098" cy="325703"/>
          </a:xfrm>
          <a:prstGeom prst="rect">
            <a:avLst/>
          </a:prstGeom>
        </p:spPr>
        <p:txBody>
          <a:bodyPr wrap="none" rtlCol="0">
            <a:normAutofit/>
          </a:bodyPr>
          <a:lstStyle/>
          <a:p>
            <a:pPr>
              <a:lnSpc>
                <a:spcPct val="95000"/>
              </a:lnSpc>
              <a:spcAft>
                <a:spcPts val="1000"/>
              </a:spcAft>
            </a:pPr>
            <a:r>
              <a:rPr lang="en-US" altLang="ko-KR" sz="1100">
                <a:solidFill>
                  <a:prstClr val="black"/>
                </a:solidFill>
                <a:latin typeface="Times New Roman" panose="02020603050405020304" pitchFamily="18" charset="0"/>
                <a:cs typeface="Times New Roman" panose="02020603050405020304" pitchFamily="18" charset="0"/>
              </a:rPr>
              <a:t>Người dùng NHNN</a:t>
            </a:r>
            <a:endParaRPr lang="ko-KR" altLang="en-US" sz="1100" dirty="0">
              <a:solidFill>
                <a:prstClr val="black"/>
              </a:solidFill>
              <a:latin typeface="Times New Roman" panose="02020603050405020304" pitchFamily="18" charset="0"/>
              <a:cs typeface="Times New Roman" panose="02020603050405020304" pitchFamily="18" charset="0"/>
            </a:endParaRPr>
          </a:p>
        </p:txBody>
      </p:sp>
      <p:graphicFrame>
        <p:nvGraphicFramePr>
          <p:cNvPr id="24" name="표 23"/>
          <p:cNvGraphicFramePr>
            <a:graphicFrameLocks noGrp="1"/>
          </p:cNvGraphicFramePr>
          <p:nvPr>
            <p:extLst>
              <p:ext uri="{D42A27DB-BD31-4B8C-83A1-F6EECF244321}">
                <p14:modId xmlns:p14="http://schemas.microsoft.com/office/powerpoint/2010/main" val="4127381863"/>
              </p:ext>
            </p:extLst>
          </p:nvPr>
        </p:nvGraphicFramePr>
        <p:xfrm>
          <a:off x="6232921" y="881387"/>
          <a:ext cx="3510802" cy="1539240"/>
        </p:xfrm>
        <a:graphic>
          <a:graphicData uri="http://schemas.openxmlformats.org/drawingml/2006/table">
            <a:tbl>
              <a:tblPr firstRow="1" bandRow="1">
                <a:tableStyleId>{72833802-FEF1-4C79-8D5D-14CF1EAF98D9}</a:tableStyleId>
              </a:tblPr>
              <a:tblGrid>
                <a:gridCol w="1059466">
                  <a:extLst>
                    <a:ext uri="{9D8B030D-6E8A-4147-A177-3AD203B41FA5}">
                      <a16:colId xmlns="" xmlns:a16="http://schemas.microsoft.com/office/drawing/2014/main" val="20000"/>
                    </a:ext>
                  </a:extLst>
                </a:gridCol>
                <a:gridCol w="2451336">
                  <a:extLst>
                    <a:ext uri="{9D8B030D-6E8A-4147-A177-3AD203B41FA5}">
                      <a16:colId xmlns="" xmlns:a16="http://schemas.microsoft.com/office/drawing/2014/main" val="20001"/>
                    </a:ext>
                  </a:extLst>
                </a:gridCol>
              </a:tblGrid>
              <a:tr h="241300">
                <a:tc>
                  <a:txBody>
                    <a:bodyPr/>
                    <a:lstStyle/>
                    <a:p>
                      <a:pPr algn="ctr" latinLnBrk="1"/>
                      <a:r>
                        <a:rPr lang="en-US" altLang="ko-KR" sz="1100" u="none" dirty="0" err="1">
                          <a:latin typeface="Times New Roman" panose="02020603050405020304" pitchFamily="18" charset="0"/>
                          <a:cs typeface="Times New Roman" panose="02020603050405020304" pitchFamily="18" charset="0"/>
                        </a:rPr>
                        <a:t>Người</a:t>
                      </a:r>
                      <a:r>
                        <a:rPr lang="en-US" altLang="ko-KR" sz="1100" u="none" baseline="0" dirty="0">
                          <a:latin typeface="Times New Roman" panose="02020603050405020304" pitchFamily="18" charset="0"/>
                          <a:cs typeface="Times New Roman" panose="02020603050405020304" pitchFamily="18" charset="0"/>
                        </a:rPr>
                        <a:t> </a:t>
                      </a:r>
                      <a:r>
                        <a:rPr lang="en-US" altLang="ko-KR" sz="1100" u="none" baseline="0" dirty="0" err="1">
                          <a:latin typeface="Times New Roman" panose="02020603050405020304" pitchFamily="18" charset="0"/>
                          <a:cs typeface="Times New Roman" panose="02020603050405020304" pitchFamily="18" charset="0"/>
                        </a:rPr>
                        <a:t>dùng</a:t>
                      </a:r>
                      <a:endParaRPr lang="ko-KR" altLang="en-US" sz="1100" u="none" dirty="0">
                        <a:latin typeface="Times New Roman" panose="02020603050405020304" pitchFamily="18" charset="0"/>
                        <a:cs typeface="Times New Roman" panose="02020603050405020304" pitchFamily="18" charset="0"/>
                      </a:endParaRPr>
                    </a:p>
                  </a:txBody>
                  <a:tcPr/>
                </a:tc>
                <a:tc>
                  <a:txBody>
                    <a:bodyPr/>
                    <a:lstStyle/>
                    <a:p>
                      <a:pPr algn="ctr" latinLnBrk="1"/>
                      <a:r>
                        <a:rPr lang="en-US" altLang="ko-KR" sz="1100" u="none">
                          <a:latin typeface="Times New Roman" panose="02020603050405020304" pitchFamily="18" charset="0"/>
                          <a:cs typeface="Times New Roman" panose="02020603050405020304" pitchFamily="18" charset="0"/>
                        </a:rPr>
                        <a:t>Giải</a:t>
                      </a:r>
                      <a:r>
                        <a:rPr lang="en-US" altLang="ko-KR" sz="1100" u="none" baseline="0">
                          <a:latin typeface="Times New Roman" panose="02020603050405020304" pitchFamily="18" charset="0"/>
                          <a:cs typeface="Times New Roman" panose="02020603050405020304" pitchFamily="18" charset="0"/>
                        </a:rPr>
                        <a:t> thích</a:t>
                      </a:r>
                      <a:endParaRPr lang="en-US" altLang="ko-KR" sz="1100" u="none" dirty="0">
                        <a:latin typeface="Times New Roman" panose="02020603050405020304" pitchFamily="18" charset="0"/>
                        <a:cs typeface="Times New Roman" panose="02020603050405020304" pitchFamily="18" charset="0"/>
                      </a:endParaRPr>
                    </a:p>
                  </a:txBody>
                  <a:tcPr/>
                </a:tc>
                <a:extLst>
                  <a:ext uri="{0D108BD9-81ED-4DB2-BD59-A6C34878D82A}">
                    <a16:rowId xmlns="" xmlns:a16="http://schemas.microsoft.com/office/drawing/2014/main" val="10000"/>
                  </a:ext>
                </a:extLst>
              </a:tr>
              <a:tr h="241300">
                <a:tc>
                  <a:txBody>
                    <a:bodyPr/>
                    <a:lstStyle/>
                    <a:p>
                      <a:pPr algn="ctr" latinLnBrk="1"/>
                      <a:r>
                        <a:rPr lang="en-US" altLang="ko-KR" sz="1100" u="none" dirty="0" err="1">
                          <a:latin typeface="Times New Roman" panose="02020603050405020304" pitchFamily="18" charset="0"/>
                          <a:cs typeface="Times New Roman" panose="02020603050405020304" pitchFamily="18" charset="0"/>
                        </a:rPr>
                        <a:t>Người</a:t>
                      </a:r>
                      <a:r>
                        <a:rPr lang="en-US" altLang="ko-KR" sz="1100" u="none" baseline="0" dirty="0">
                          <a:latin typeface="Times New Roman" panose="02020603050405020304" pitchFamily="18" charset="0"/>
                          <a:cs typeface="Times New Roman" panose="02020603050405020304" pitchFamily="18" charset="0"/>
                        </a:rPr>
                        <a:t> </a:t>
                      </a:r>
                      <a:r>
                        <a:rPr lang="en-US" altLang="ko-KR" sz="1100" u="none" baseline="0" dirty="0" err="1">
                          <a:latin typeface="Times New Roman" panose="02020603050405020304" pitchFamily="18" charset="0"/>
                          <a:cs typeface="Times New Roman" panose="02020603050405020304" pitchFamily="18" charset="0"/>
                        </a:rPr>
                        <a:t>lập</a:t>
                      </a:r>
                      <a:r>
                        <a:rPr lang="en-US" altLang="ko-KR" sz="1100" u="none" baseline="0" dirty="0">
                          <a:latin typeface="Times New Roman" panose="02020603050405020304" pitchFamily="18" charset="0"/>
                          <a:cs typeface="Times New Roman" panose="02020603050405020304" pitchFamily="18" charset="0"/>
                        </a:rPr>
                        <a:t> </a:t>
                      </a:r>
                      <a:r>
                        <a:rPr lang="en-US" altLang="ko-KR" sz="1100" u="none" baseline="0" dirty="0" err="1">
                          <a:latin typeface="Times New Roman" panose="02020603050405020304" pitchFamily="18" charset="0"/>
                          <a:cs typeface="Times New Roman" panose="02020603050405020304" pitchFamily="18" charset="0"/>
                        </a:rPr>
                        <a:t>báo</a:t>
                      </a:r>
                      <a:r>
                        <a:rPr lang="en-US" altLang="ko-KR" sz="1100" u="none" baseline="0" dirty="0">
                          <a:latin typeface="Times New Roman" panose="02020603050405020304" pitchFamily="18" charset="0"/>
                          <a:cs typeface="Times New Roman" panose="02020603050405020304" pitchFamily="18" charset="0"/>
                        </a:rPr>
                        <a:t> </a:t>
                      </a:r>
                      <a:r>
                        <a:rPr lang="en-US" altLang="ko-KR" sz="1100" u="none" baseline="0" dirty="0" err="1">
                          <a:latin typeface="Times New Roman" panose="02020603050405020304" pitchFamily="18" charset="0"/>
                          <a:cs typeface="Times New Roman" panose="02020603050405020304" pitchFamily="18" charset="0"/>
                        </a:rPr>
                        <a:t>cáo</a:t>
                      </a:r>
                      <a:endParaRPr lang="en-US" altLang="ko-KR" sz="1100" u="none" dirty="0">
                        <a:latin typeface="Times New Roman" panose="02020603050405020304" pitchFamily="18" charset="0"/>
                        <a:cs typeface="Times New Roman" panose="02020603050405020304" pitchFamily="18" charset="0"/>
                      </a:endParaRPr>
                    </a:p>
                  </a:txBody>
                  <a:tcPr/>
                </a:tc>
                <a:tc>
                  <a:txBody>
                    <a:bodyPr/>
                    <a:lstStyle/>
                    <a:p>
                      <a:pPr algn="l" latinLnBrk="1"/>
                      <a:r>
                        <a:rPr lang="en-US" altLang="ko-KR" sz="1000" u="none" dirty="0" err="1">
                          <a:latin typeface="Times New Roman" panose="02020603050405020304" pitchFamily="18" charset="0"/>
                          <a:cs typeface="Times New Roman" panose="02020603050405020304" pitchFamily="18" charset="0"/>
                        </a:rPr>
                        <a:t>Là</a:t>
                      </a:r>
                      <a:r>
                        <a:rPr lang="en-US" altLang="ko-KR" sz="1000" u="none" baseline="0" dirty="0">
                          <a:latin typeface="Times New Roman" panose="02020603050405020304" pitchFamily="18" charset="0"/>
                          <a:cs typeface="Times New Roman" panose="02020603050405020304" pitchFamily="18" charset="0"/>
                        </a:rPr>
                        <a:t> </a:t>
                      </a:r>
                      <a:r>
                        <a:rPr lang="en-US" altLang="ko-KR" sz="1000" u="none" baseline="0" dirty="0" err="1">
                          <a:latin typeface="Times New Roman" panose="02020603050405020304" pitchFamily="18" charset="0"/>
                          <a:cs typeface="Times New Roman" panose="02020603050405020304" pitchFamily="18" charset="0"/>
                        </a:rPr>
                        <a:t>người</a:t>
                      </a:r>
                      <a:r>
                        <a:rPr lang="en-US" altLang="ko-KR" sz="1000" u="none" baseline="0" dirty="0">
                          <a:latin typeface="Times New Roman" panose="02020603050405020304" pitchFamily="18" charset="0"/>
                          <a:cs typeface="Times New Roman" panose="02020603050405020304" pitchFamily="18" charset="0"/>
                        </a:rPr>
                        <a:t> </a:t>
                      </a:r>
                      <a:r>
                        <a:rPr lang="en-US" altLang="ko-KR" sz="1000" u="none" baseline="0" dirty="0" err="1">
                          <a:latin typeface="Times New Roman" panose="02020603050405020304" pitchFamily="18" charset="0"/>
                          <a:cs typeface="Times New Roman" panose="02020603050405020304" pitchFamily="18" charset="0"/>
                        </a:rPr>
                        <a:t>tạo</a:t>
                      </a:r>
                      <a:r>
                        <a:rPr lang="en-US" altLang="ko-KR" sz="1000" u="none" baseline="0" dirty="0">
                          <a:latin typeface="Times New Roman" panose="02020603050405020304" pitchFamily="18" charset="0"/>
                          <a:cs typeface="Times New Roman" panose="02020603050405020304" pitchFamily="18" charset="0"/>
                        </a:rPr>
                        <a:t> </a:t>
                      </a:r>
                      <a:r>
                        <a:rPr lang="en-US" altLang="ko-KR" sz="1000" u="none" baseline="0" dirty="0" err="1">
                          <a:latin typeface="Times New Roman" panose="02020603050405020304" pitchFamily="18" charset="0"/>
                          <a:cs typeface="Times New Roman" panose="02020603050405020304" pitchFamily="18" charset="0"/>
                        </a:rPr>
                        <a:t>ra</a:t>
                      </a:r>
                      <a:r>
                        <a:rPr lang="en-US" altLang="ko-KR" sz="1000" u="none" baseline="0" dirty="0">
                          <a:latin typeface="Times New Roman" panose="02020603050405020304" pitchFamily="18" charset="0"/>
                          <a:cs typeface="Times New Roman" panose="02020603050405020304" pitchFamily="18" charset="0"/>
                        </a:rPr>
                        <a:t> </a:t>
                      </a:r>
                      <a:r>
                        <a:rPr lang="en-US" altLang="ko-KR" sz="1000" u="none" baseline="0" dirty="0" err="1">
                          <a:latin typeface="Times New Roman" panose="02020603050405020304" pitchFamily="18" charset="0"/>
                          <a:cs typeface="Times New Roman" panose="02020603050405020304" pitchFamily="18" charset="0"/>
                        </a:rPr>
                        <a:t>báo</a:t>
                      </a:r>
                      <a:r>
                        <a:rPr lang="en-US" altLang="ko-KR" sz="1000" u="none" baseline="0" dirty="0">
                          <a:latin typeface="Times New Roman" panose="02020603050405020304" pitchFamily="18" charset="0"/>
                          <a:cs typeface="Times New Roman" panose="02020603050405020304" pitchFamily="18" charset="0"/>
                        </a:rPr>
                        <a:t> </a:t>
                      </a:r>
                      <a:r>
                        <a:rPr lang="en-US" altLang="ko-KR" sz="1000" u="none" baseline="0" dirty="0" err="1">
                          <a:latin typeface="Times New Roman" panose="02020603050405020304" pitchFamily="18" charset="0"/>
                          <a:cs typeface="Times New Roman" panose="02020603050405020304" pitchFamily="18" charset="0"/>
                        </a:rPr>
                        <a:t>cáo</a:t>
                      </a:r>
                      <a:endParaRPr lang="ko-KR" altLang="en-US" sz="1000" u="none" dirty="0">
                        <a:latin typeface="Times New Roman" panose="02020603050405020304" pitchFamily="18" charset="0"/>
                        <a:cs typeface="Times New Roman" panose="02020603050405020304" pitchFamily="18" charset="0"/>
                      </a:endParaRPr>
                    </a:p>
                  </a:txBody>
                  <a:tcPr/>
                </a:tc>
                <a:extLst>
                  <a:ext uri="{0D108BD9-81ED-4DB2-BD59-A6C34878D82A}">
                    <a16:rowId xmlns="" xmlns:a16="http://schemas.microsoft.com/office/drawing/2014/main" val="10001"/>
                  </a:ext>
                </a:extLst>
              </a:tr>
              <a:tr h="241300">
                <a:tc>
                  <a:txBody>
                    <a:bodyPr/>
                    <a:lstStyle/>
                    <a:p>
                      <a:pPr algn="ctr" latinLnBrk="1"/>
                      <a:r>
                        <a:rPr lang="en-US" altLang="ko-KR" sz="1100" u="none">
                          <a:latin typeface="Times New Roman" panose="02020603050405020304" pitchFamily="18" charset="0"/>
                          <a:cs typeface="Times New Roman" panose="02020603050405020304" pitchFamily="18" charset="0"/>
                        </a:rPr>
                        <a:t>Người duyệt</a:t>
                      </a:r>
                      <a:r>
                        <a:rPr lang="en-US" altLang="ko-KR" sz="1100" u="none" baseline="0">
                          <a:latin typeface="Times New Roman" panose="02020603050405020304" pitchFamily="18" charset="0"/>
                          <a:cs typeface="Times New Roman" panose="02020603050405020304" pitchFamily="18" charset="0"/>
                        </a:rPr>
                        <a:t> mức đơn vị</a:t>
                      </a:r>
                      <a:endParaRPr lang="ko-KR" altLang="en-US" sz="1100" u="none" dirty="0">
                        <a:latin typeface="Times New Roman" panose="02020603050405020304" pitchFamily="18" charset="0"/>
                        <a:cs typeface="Times New Roman" panose="02020603050405020304" pitchFamily="18" charset="0"/>
                      </a:endParaRPr>
                    </a:p>
                  </a:txBody>
                  <a:tcPr/>
                </a:tc>
                <a:tc>
                  <a:txBody>
                    <a:bodyPr/>
                    <a:lstStyle/>
                    <a:p>
                      <a:pPr algn="l" latinLnBrk="1"/>
                      <a:r>
                        <a:rPr lang="en-US" altLang="ko-KR" sz="1000" u="none" baseline="0" dirty="0" err="1">
                          <a:latin typeface="Times New Roman" panose="02020603050405020304" pitchFamily="18" charset="0"/>
                          <a:cs typeface="Times New Roman" panose="02020603050405020304" pitchFamily="18" charset="0"/>
                        </a:rPr>
                        <a:t>Là</a:t>
                      </a:r>
                      <a:r>
                        <a:rPr lang="en-US" altLang="ko-KR" sz="1000" u="none" baseline="0" dirty="0">
                          <a:latin typeface="Times New Roman" panose="02020603050405020304" pitchFamily="18" charset="0"/>
                          <a:cs typeface="Times New Roman" panose="02020603050405020304" pitchFamily="18" charset="0"/>
                        </a:rPr>
                        <a:t> </a:t>
                      </a:r>
                      <a:r>
                        <a:rPr lang="en-US" altLang="ko-KR" sz="1000" u="none" baseline="0" dirty="0" err="1">
                          <a:latin typeface="Times New Roman" panose="02020603050405020304" pitchFamily="18" charset="0"/>
                          <a:cs typeface="Times New Roman" panose="02020603050405020304" pitchFamily="18" charset="0"/>
                        </a:rPr>
                        <a:t>người</a:t>
                      </a:r>
                      <a:r>
                        <a:rPr lang="en-US" altLang="ko-KR" sz="1000" u="none" baseline="0" dirty="0">
                          <a:latin typeface="Times New Roman" panose="02020603050405020304" pitchFamily="18" charset="0"/>
                          <a:cs typeface="Times New Roman" panose="02020603050405020304" pitchFamily="18" charset="0"/>
                        </a:rPr>
                        <a:t> </a:t>
                      </a:r>
                      <a:r>
                        <a:rPr lang="en-US" altLang="ko-KR" sz="1000" u="none" baseline="0" dirty="0" err="1">
                          <a:latin typeface="Times New Roman" panose="02020603050405020304" pitchFamily="18" charset="0"/>
                          <a:cs typeface="Times New Roman" panose="02020603050405020304" pitchFamily="18" charset="0"/>
                        </a:rPr>
                        <a:t>kiểm</a:t>
                      </a:r>
                      <a:r>
                        <a:rPr lang="en-US" altLang="ko-KR" sz="1000" u="none" baseline="0" dirty="0">
                          <a:latin typeface="Times New Roman" panose="02020603050405020304" pitchFamily="18" charset="0"/>
                          <a:cs typeface="Times New Roman" panose="02020603050405020304" pitchFamily="18" charset="0"/>
                        </a:rPr>
                        <a:t> </a:t>
                      </a:r>
                      <a:r>
                        <a:rPr lang="en-US" altLang="ko-KR" sz="1000" u="none" baseline="0" dirty="0" err="1">
                          <a:latin typeface="Times New Roman" panose="02020603050405020304" pitchFamily="18" charset="0"/>
                          <a:cs typeface="Times New Roman" panose="02020603050405020304" pitchFamily="18" charset="0"/>
                        </a:rPr>
                        <a:t>tra</a:t>
                      </a:r>
                      <a:r>
                        <a:rPr lang="en-US" altLang="ko-KR" sz="1000" u="none" baseline="0" dirty="0">
                          <a:latin typeface="Times New Roman" panose="02020603050405020304" pitchFamily="18" charset="0"/>
                          <a:cs typeface="Times New Roman" panose="02020603050405020304" pitchFamily="18" charset="0"/>
                        </a:rPr>
                        <a:t> </a:t>
                      </a:r>
                      <a:r>
                        <a:rPr lang="en-US" altLang="ko-KR" sz="1000" u="none" baseline="0" dirty="0" err="1">
                          <a:latin typeface="Times New Roman" panose="02020603050405020304" pitchFamily="18" charset="0"/>
                          <a:cs typeface="Times New Roman" panose="02020603050405020304" pitchFamily="18" charset="0"/>
                        </a:rPr>
                        <a:t>báo</a:t>
                      </a:r>
                      <a:r>
                        <a:rPr lang="en-US" altLang="ko-KR" sz="1000" u="none" baseline="0" dirty="0">
                          <a:latin typeface="Times New Roman" panose="02020603050405020304" pitchFamily="18" charset="0"/>
                          <a:cs typeface="Times New Roman" panose="02020603050405020304" pitchFamily="18" charset="0"/>
                        </a:rPr>
                        <a:t> </a:t>
                      </a:r>
                      <a:r>
                        <a:rPr lang="en-US" altLang="ko-KR" sz="1000" u="none" baseline="0" dirty="0" err="1">
                          <a:latin typeface="Times New Roman" panose="02020603050405020304" pitchFamily="18" charset="0"/>
                          <a:cs typeface="Times New Roman" panose="02020603050405020304" pitchFamily="18" charset="0"/>
                        </a:rPr>
                        <a:t>cáo</a:t>
                      </a:r>
                      <a:r>
                        <a:rPr lang="en-US" altLang="ko-KR" sz="1000" u="none" baseline="0" dirty="0">
                          <a:latin typeface="Times New Roman" panose="02020603050405020304" pitchFamily="18" charset="0"/>
                          <a:cs typeface="Times New Roman" panose="02020603050405020304" pitchFamily="18" charset="0"/>
                        </a:rPr>
                        <a:t> </a:t>
                      </a:r>
                      <a:r>
                        <a:rPr lang="en-US" altLang="ko-KR" sz="1000" u="none" baseline="0" dirty="0" err="1">
                          <a:latin typeface="Times New Roman" panose="02020603050405020304" pitchFamily="18" charset="0"/>
                          <a:cs typeface="Times New Roman" panose="02020603050405020304" pitchFamily="18" charset="0"/>
                        </a:rPr>
                        <a:t>nhận</a:t>
                      </a:r>
                      <a:r>
                        <a:rPr lang="en-US" altLang="ko-KR" sz="1000" u="none" baseline="0" dirty="0">
                          <a:latin typeface="Times New Roman" panose="02020603050405020304" pitchFamily="18" charset="0"/>
                          <a:cs typeface="Times New Roman" panose="02020603050405020304" pitchFamily="18" charset="0"/>
                        </a:rPr>
                        <a:t> </a:t>
                      </a:r>
                      <a:r>
                        <a:rPr lang="en-US" altLang="ko-KR" sz="1000" u="none" baseline="0" dirty="0" err="1">
                          <a:latin typeface="Times New Roman" panose="02020603050405020304" pitchFamily="18" charset="0"/>
                          <a:cs typeface="Times New Roman" panose="02020603050405020304" pitchFamily="18" charset="0"/>
                        </a:rPr>
                        <a:t>được</a:t>
                      </a:r>
                      <a:r>
                        <a:rPr lang="en-US" altLang="ko-KR" sz="1000" u="none" baseline="0" dirty="0">
                          <a:latin typeface="Times New Roman" panose="02020603050405020304" pitchFamily="18" charset="0"/>
                          <a:cs typeface="Times New Roman" panose="02020603050405020304" pitchFamily="18" charset="0"/>
                        </a:rPr>
                        <a:t> </a:t>
                      </a:r>
                      <a:r>
                        <a:rPr lang="en-US" altLang="ko-KR" sz="1000" u="none" baseline="0" dirty="0" err="1">
                          <a:latin typeface="Times New Roman" panose="02020603050405020304" pitchFamily="18" charset="0"/>
                          <a:cs typeface="Times New Roman" panose="02020603050405020304" pitchFamily="18" charset="0"/>
                        </a:rPr>
                        <a:t>từ</a:t>
                      </a:r>
                      <a:r>
                        <a:rPr lang="en-US" altLang="ko-KR" sz="1000" u="none" baseline="0" dirty="0">
                          <a:latin typeface="Times New Roman" panose="02020603050405020304" pitchFamily="18" charset="0"/>
                          <a:cs typeface="Times New Roman" panose="02020603050405020304" pitchFamily="18" charset="0"/>
                        </a:rPr>
                        <a:t> </a:t>
                      </a:r>
                      <a:r>
                        <a:rPr lang="en-US" altLang="ko-KR" sz="1000" u="none" baseline="0" dirty="0" err="1">
                          <a:latin typeface="Times New Roman" panose="02020603050405020304" pitchFamily="18" charset="0"/>
                          <a:cs typeface="Times New Roman" panose="02020603050405020304" pitchFamily="18" charset="0"/>
                        </a:rPr>
                        <a:t>người</a:t>
                      </a:r>
                      <a:r>
                        <a:rPr lang="en-US" altLang="ko-KR" sz="1000" u="none" baseline="0" dirty="0">
                          <a:latin typeface="Times New Roman" panose="02020603050405020304" pitchFamily="18" charset="0"/>
                          <a:cs typeface="Times New Roman" panose="02020603050405020304" pitchFamily="18" charset="0"/>
                        </a:rPr>
                        <a:t> </a:t>
                      </a:r>
                      <a:r>
                        <a:rPr lang="en-US" altLang="ko-KR" sz="1000" u="none" baseline="0" dirty="0" err="1">
                          <a:latin typeface="Times New Roman" panose="02020603050405020304" pitchFamily="18" charset="0"/>
                          <a:cs typeface="Times New Roman" panose="02020603050405020304" pitchFamily="18" charset="0"/>
                        </a:rPr>
                        <a:t>lập</a:t>
                      </a:r>
                      <a:r>
                        <a:rPr lang="en-US" altLang="ko-KR" sz="1000" u="none" baseline="0" dirty="0">
                          <a:latin typeface="Times New Roman" panose="02020603050405020304" pitchFamily="18" charset="0"/>
                          <a:cs typeface="Times New Roman" panose="02020603050405020304" pitchFamily="18" charset="0"/>
                        </a:rPr>
                        <a:t> </a:t>
                      </a:r>
                      <a:r>
                        <a:rPr lang="en-US" altLang="ko-KR" sz="1000" u="none" baseline="0" dirty="0" err="1">
                          <a:latin typeface="Times New Roman" panose="02020603050405020304" pitchFamily="18" charset="0"/>
                          <a:cs typeface="Times New Roman" panose="02020603050405020304" pitchFamily="18" charset="0"/>
                        </a:rPr>
                        <a:t>báo</a:t>
                      </a:r>
                      <a:r>
                        <a:rPr lang="en-US" altLang="ko-KR" sz="1000" u="none" baseline="0" dirty="0">
                          <a:latin typeface="Times New Roman" panose="02020603050405020304" pitchFamily="18" charset="0"/>
                          <a:cs typeface="Times New Roman" panose="02020603050405020304" pitchFamily="18" charset="0"/>
                        </a:rPr>
                        <a:t> </a:t>
                      </a:r>
                      <a:r>
                        <a:rPr lang="en-US" altLang="ko-KR" sz="1000" u="none" baseline="0" dirty="0" err="1">
                          <a:latin typeface="Times New Roman" panose="02020603050405020304" pitchFamily="18" charset="0"/>
                          <a:cs typeface="Times New Roman" panose="02020603050405020304" pitchFamily="18" charset="0"/>
                        </a:rPr>
                        <a:t>cáo</a:t>
                      </a:r>
                      <a:r>
                        <a:rPr lang="en-US" altLang="ko-KR" sz="1000" u="none" baseline="0" dirty="0">
                          <a:latin typeface="Times New Roman" panose="02020603050405020304" pitchFamily="18" charset="0"/>
                          <a:cs typeface="Times New Roman" panose="02020603050405020304" pitchFamily="18" charset="0"/>
                        </a:rPr>
                        <a:t>.</a:t>
                      </a:r>
                      <a:endParaRPr lang="ko-KR" altLang="en-US" sz="1000" u="none" dirty="0">
                        <a:latin typeface="Times New Roman" panose="02020603050405020304" pitchFamily="18" charset="0"/>
                        <a:cs typeface="Times New Roman" panose="02020603050405020304" pitchFamily="18" charset="0"/>
                      </a:endParaRPr>
                    </a:p>
                  </a:txBody>
                  <a:tcPr/>
                </a:tc>
                <a:extLst>
                  <a:ext uri="{0D108BD9-81ED-4DB2-BD59-A6C34878D82A}">
                    <a16:rowId xmlns="" xmlns:a16="http://schemas.microsoft.com/office/drawing/2014/main" val="10002"/>
                  </a:ext>
                </a:extLst>
              </a:tr>
              <a:tr h="241300">
                <a:tc>
                  <a:txBody>
                    <a:bodyPr/>
                    <a:lstStyle/>
                    <a:p>
                      <a:pPr algn="ctr" latinLnBrk="1"/>
                      <a:r>
                        <a:rPr lang="en-US" altLang="ko-KR" sz="1100" u="none">
                          <a:latin typeface="Times New Roman" panose="02020603050405020304" pitchFamily="18" charset="0"/>
                          <a:cs typeface="Times New Roman" panose="02020603050405020304" pitchFamily="18" charset="0"/>
                        </a:rPr>
                        <a:t>Người</a:t>
                      </a:r>
                      <a:r>
                        <a:rPr lang="en-US" altLang="ko-KR" sz="1100" u="none" baseline="0">
                          <a:latin typeface="Times New Roman" panose="02020603050405020304" pitchFamily="18" charset="0"/>
                          <a:cs typeface="Times New Roman" panose="02020603050405020304" pitchFamily="18" charset="0"/>
                        </a:rPr>
                        <a:t> dùng NHNN</a:t>
                      </a:r>
                      <a:endParaRPr lang="ko-KR" altLang="en-US" sz="1100" u="none" dirty="0">
                        <a:latin typeface="Times New Roman" panose="02020603050405020304" pitchFamily="18" charset="0"/>
                        <a:cs typeface="Times New Roman" panose="02020603050405020304" pitchFamily="18" charset="0"/>
                      </a:endParaRPr>
                    </a:p>
                  </a:txBody>
                  <a:tcPr/>
                </a:tc>
                <a:tc>
                  <a:txBody>
                    <a:bodyPr/>
                    <a:lstStyle/>
                    <a:p>
                      <a:pPr algn="l" latinLnBrk="1"/>
                      <a:r>
                        <a:rPr lang="en-US" altLang="ko-KR" sz="1000" u="none" baseline="0" dirty="0" err="1">
                          <a:latin typeface="Times New Roman" panose="02020603050405020304" pitchFamily="18" charset="0"/>
                          <a:cs typeface="Times New Roman" panose="02020603050405020304" pitchFamily="18" charset="0"/>
                        </a:rPr>
                        <a:t>Là</a:t>
                      </a:r>
                      <a:r>
                        <a:rPr lang="en-US" altLang="ko-KR" sz="1000" u="none" baseline="0" dirty="0">
                          <a:latin typeface="Times New Roman" panose="02020603050405020304" pitchFamily="18" charset="0"/>
                          <a:cs typeface="Times New Roman" panose="02020603050405020304" pitchFamily="18" charset="0"/>
                        </a:rPr>
                        <a:t> </a:t>
                      </a:r>
                      <a:r>
                        <a:rPr lang="en-US" altLang="ko-KR" sz="1000" u="none" baseline="0" dirty="0" err="1">
                          <a:latin typeface="Times New Roman" panose="02020603050405020304" pitchFamily="18" charset="0"/>
                          <a:cs typeface="Times New Roman" panose="02020603050405020304" pitchFamily="18" charset="0"/>
                        </a:rPr>
                        <a:t>người</a:t>
                      </a:r>
                      <a:r>
                        <a:rPr lang="en-US" altLang="ko-KR" sz="1000" u="none" baseline="0" dirty="0">
                          <a:latin typeface="Times New Roman" panose="02020603050405020304" pitchFamily="18" charset="0"/>
                          <a:cs typeface="Times New Roman" panose="02020603050405020304" pitchFamily="18" charset="0"/>
                        </a:rPr>
                        <a:t> </a:t>
                      </a:r>
                      <a:r>
                        <a:rPr lang="en-US" altLang="ko-KR" sz="1000" u="none" baseline="0" dirty="0" err="1">
                          <a:latin typeface="Times New Roman" panose="02020603050405020304" pitchFamily="18" charset="0"/>
                          <a:cs typeface="Times New Roman" panose="02020603050405020304" pitchFamily="18" charset="0"/>
                        </a:rPr>
                        <a:t>kiểm</a:t>
                      </a:r>
                      <a:r>
                        <a:rPr lang="en-US" altLang="ko-KR" sz="1000" u="none" baseline="0" dirty="0">
                          <a:latin typeface="Times New Roman" panose="02020603050405020304" pitchFamily="18" charset="0"/>
                          <a:cs typeface="Times New Roman" panose="02020603050405020304" pitchFamily="18" charset="0"/>
                        </a:rPr>
                        <a:t> </a:t>
                      </a:r>
                      <a:r>
                        <a:rPr lang="en-US" altLang="ko-KR" sz="1000" u="none" baseline="0" dirty="0" err="1">
                          <a:latin typeface="Times New Roman" panose="02020603050405020304" pitchFamily="18" charset="0"/>
                          <a:cs typeface="Times New Roman" panose="02020603050405020304" pitchFamily="18" charset="0"/>
                        </a:rPr>
                        <a:t>tra</a:t>
                      </a:r>
                      <a:r>
                        <a:rPr lang="en-US" altLang="ko-KR" sz="1000" u="none" baseline="0" dirty="0">
                          <a:latin typeface="Times New Roman" panose="02020603050405020304" pitchFamily="18" charset="0"/>
                          <a:cs typeface="Times New Roman" panose="02020603050405020304" pitchFamily="18" charset="0"/>
                        </a:rPr>
                        <a:t> </a:t>
                      </a:r>
                      <a:r>
                        <a:rPr lang="en-US" altLang="ko-KR" sz="1000" u="none" baseline="0" dirty="0" err="1">
                          <a:latin typeface="Times New Roman" panose="02020603050405020304" pitchFamily="18" charset="0"/>
                          <a:cs typeface="Times New Roman" panose="02020603050405020304" pitchFamily="18" charset="0"/>
                        </a:rPr>
                        <a:t>báo</a:t>
                      </a:r>
                      <a:r>
                        <a:rPr lang="en-US" altLang="ko-KR" sz="1000" u="none" baseline="0" dirty="0">
                          <a:latin typeface="Times New Roman" panose="02020603050405020304" pitchFamily="18" charset="0"/>
                          <a:cs typeface="Times New Roman" panose="02020603050405020304" pitchFamily="18" charset="0"/>
                        </a:rPr>
                        <a:t> </a:t>
                      </a:r>
                      <a:r>
                        <a:rPr lang="en-US" altLang="ko-KR" sz="1000" u="none" baseline="0" dirty="0" err="1">
                          <a:latin typeface="Times New Roman" panose="02020603050405020304" pitchFamily="18" charset="0"/>
                          <a:cs typeface="Times New Roman" panose="02020603050405020304" pitchFamily="18" charset="0"/>
                        </a:rPr>
                        <a:t>cáo</a:t>
                      </a:r>
                      <a:r>
                        <a:rPr lang="en-US" altLang="ko-KR" sz="1000" u="none" baseline="0" dirty="0">
                          <a:latin typeface="Times New Roman" panose="02020603050405020304" pitchFamily="18" charset="0"/>
                          <a:cs typeface="Times New Roman" panose="02020603050405020304" pitchFamily="18" charset="0"/>
                        </a:rPr>
                        <a:t> </a:t>
                      </a:r>
                      <a:r>
                        <a:rPr lang="en-US" altLang="ko-KR" sz="1000" u="none" baseline="0" dirty="0" err="1">
                          <a:latin typeface="Times New Roman" panose="02020603050405020304" pitchFamily="18" charset="0"/>
                          <a:cs typeface="Times New Roman" panose="02020603050405020304" pitchFamily="18" charset="0"/>
                        </a:rPr>
                        <a:t>và</a:t>
                      </a:r>
                      <a:r>
                        <a:rPr lang="en-US" altLang="ko-KR" sz="1000" u="none" baseline="0" dirty="0">
                          <a:latin typeface="Times New Roman" panose="02020603050405020304" pitchFamily="18" charset="0"/>
                          <a:cs typeface="Times New Roman" panose="02020603050405020304" pitchFamily="18" charset="0"/>
                        </a:rPr>
                        <a:t> </a:t>
                      </a:r>
                      <a:r>
                        <a:rPr lang="en-US" altLang="ko-KR" sz="1000" u="none" baseline="0" dirty="0" err="1">
                          <a:latin typeface="Times New Roman" panose="02020603050405020304" pitchFamily="18" charset="0"/>
                          <a:cs typeface="Times New Roman" panose="02020603050405020304" pitchFamily="18" charset="0"/>
                        </a:rPr>
                        <a:t>nhận</a:t>
                      </a:r>
                      <a:r>
                        <a:rPr lang="en-US" altLang="ko-KR" sz="1000" u="none" baseline="0" dirty="0">
                          <a:latin typeface="Times New Roman" panose="02020603050405020304" pitchFamily="18" charset="0"/>
                          <a:cs typeface="Times New Roman" panose="02020603050405020304" pitchFamily="18" charset="0"/>
                        </a:rPr>
                        <a:t> </a:t>
                      </a:r>
                      <a:r>
                        <a:rPr lang="en-US" altLang="ko-KR" sz="1000" u="none" baseline="0" dirty="0" err="1">
                          <a:latin typeface="Times New Roman" panose="02020603050405020304" pitchFamily="18" charset="0"/>
                          <a:cs typeface="Times New Roman" panose="02020603050405020304" pitchFamily="18" charset="0"/>
                        </a:rPr>
                        <a:t>báo</a:t>
                      </a:r>
                      <a:r>
                        <a:rPr lang="en-US" altLang="ko-KR" sz="1000" u="none" baseline="0" dirty="0">
                          <a:latin typeface="Times New Roman" panose="02020603050405020304" pitchFamily="18" charset="0"/>
                          <a:cs typeface="Times New Roman" panose="02020603050405020304" pitchFamily="18" charset="0"/>
                        </a:rPr>
                        <a:t> </a:t>
                      </a:r>
                      <a:r>
                        <a:rPr lang="en-US" altLang="ko-KR" sz="1000" u="none" baseline="0" dirty="0" err="1">
                          <a:latin typeface="Times New Roman" panose="02020603050405020304" pitchFamily="18" charset="0"/>
                          <a:cs typeface="Times New Roman" panose="02020603050405020304" pitchFamily="18" charset="0"/>
                        </a:rPr>
                        <a:t>cáo</a:t>
                      </a:r>
                      <a:r>
                        <a:rPr lang="en-US" altLang="ko-KR" sz="1000" u="none" baseline="0" dirty="0">
                          <a:latin typeface="Times New Roman" panose="02020603050405020304" pitchFamily="18" charset="0"/>
                          <a:cs typeface="Times New Roman" panose="02020603050405020304" pitchFamily="18" charset="0"/>
                        </a:rPr>
                        <a:t> </a:t>
                      </a:r>
                      <a:r>
                        <a:rPr lang="en-US" altLang="ko-KR" sz="1000" u="none" baseline="0" dirty="0" err="1">
                          <a:latin typeface="Times New Roman" panose="02020603050405020304" pitchFamily="18" charset="0"/>
                          <a:cs typeface="Times New Roman" panose="02020603050405020304" pitchFamily="18" charset="0"/>
                        </a:rPr>
                        <a:t>cuối</a:t>
                      </a:r>
                      <a:r>
                        <a:rPr lang="en-US" altLang="ko-KR" sz="1000" u="none" baseline="0" dirty="0">
                          <a:latin typeface="Times New Roman" panose="02020603050405020304" pitchFamily="18" charset="0"/>
                          <a:cs typeface="Times New Roman" panose="02020603050405020304" pitchFamily="18" charset="0"/>
                        </a:rPr>
                        <a:t> </a:t>
                      </a:r>
                      <a:r>
                        <a:rPr lang="en-US" altLang="ko-KR" sz="1000" u="none" baseline="0" dirty="0" err="1">
                          <a:latin typeface="Times New Roman" panose="02020603050405020304" pitchFamily="18" charset="0"/>
                          <a:cs typeface="Times New Roman" panose="02020603050405020304" pitchFamily="18" charset="0"/>
                        </a:rPr>
                        <a:t>cùng</a:t>
                      </a:r>
                      <a:r>
                        <a:rPr lang="en-US" altLang="ko-KR" sz="1000" u="none" baseline="0" dirty="0">
                          <a:latin typeface="Times New Roman" panose="02020603050405020304" pitchFamily="18" charset="0"/>
                          <a:cs typeface="Times New Roman" panose="02020603050405020304" pitchFamily="18" charset="0"/>
                        </a:rPr>
                        <a:t> </a:t>
                      </a:r>
                      <a:r>
                        <a:rPr lang="en-US" altLang="ko-KR" sz="1000" u="none" baseline="0" dirty="0" err="1">
                          <a:latin typeface="Times New Roman" panose="02020603050405020304" pitchFamily="18" charset="0"/>
                          <a:cs typeface="Times New Roman" panose="02020603050405020304" pitchFamily="18" charset="0"/>
                        </a:rPr>
                        <a:t>từ</a:t>
                      </a:r>
                      <a:r>
                        <a:rPr lang="en-US" altLang="ko-KR" sz="1000" u="none" baseline="0" dirty="0">
                          <a:latin typeface="Times New Roman" panose="02020603050405020304" pitchFamily="18" charset="0"/>
                          <a:cs typeface="Times New Roman" panose="02020603050405020304" pitchFamily="18" charset="0"/>
                        </a:rPr>
                        <a:t> </a:t>
                      </a:r>
                      <a:r>
                        <a:rPr lang="en-US" altLang="ko-KR" sz="1000" u="none" baseline="0" dirty="0" err="1">
                          <a:latin typeface="Times New Roman" panose="02020603050405020304" pitchFamily="18" charset="0"/>
                          <a:cs typeface="Times New Roman" panose="02020603050405020304" pitchFamily="18" charset="0"/>
                        </a:rPr>
                        <a:t>người</a:t>
                      </a:r>
                      <a:r>
                        <a:rPr lang="en-US" altLang="ko-KR" sz="1000" u="none" baseline="0" dirty="0">
                          <a:latin typeface="Times New Roman" panose="02020603050405020304" pitchFamily="18" charset="0"/>
                          <a:cs typeface="Times New Roman" panose="02020603050405020304" pitchFamily="18" charset="0"/>
                        </a:rPr>
                        <a:t> </a:t>
                      </a:r>
                      <a:r>
                        <a:rPr lang="en-US" altLang="ko-KR" sz="1000" u="none" baseline="0" dirty="0" err="1">
                          <a:latin typeface="Times New Roman" panose="02020603050405020304" pitchFamily="18" charset="0"/>
                          <a:cs typeface="Times New Roman" panose="02020603050405020304" pitchFamily="18" charset="0"/>
                        </a:rPr>
                        <a:t>duyệt</a:t>
                      </a:r>
                      <a:r>
                        <a:rPr lang="en-US" altLang="ko-KR" sz="1000" u="none" baseline="0" dirty="0">
                          <a:latin typeface="Times New Roman" panose="02020603050405020304" pitchFamily="18" charset="0"/>
                          <a:cs typeface="Times New Roman" panose="02020603050405020304" pitchFamily="18" charset="0"/>
                        </a:rPr>
                        <a:t> </a:t>
                      </a:r>
                      <a:r>
                        <a:rPr lang="en-US" altLang="ko-KR" sz="1000" u="none" baseline="0" dirty="0" err="1">
                          <a:latin typeface="Times New Roman" panose="02020603050405020304" pitchFamily="18" charset="0"/>
                          <a:cs typeface="Times New Roman" panose="02020603050405020304" pitchFamily="18" charset="0"/>
                        </a:rPr>
                        <a:t>mức</a:t>
                      </a:r>
                      <a:r>
                        <a:rPr lang="en-US" altLang="ko-KR" sz="1000" u="none" baseline="0" dirty="0">
                          <a:latin typeface="Times New Roman" panose="02020603050405020304" pitchFamily="18" charset="0"/>
                          <a:cs typeface="Times New Roman" panose="02020603050405020304" pitchFamily="18" charset="0"/>
                        </a:rPr>
                        <a:t> </a:t>
                      </a:r>
                      <a:r>
                        <a:rPr lang="en-US" altLang="ko-KR" sz="1000" u="none" baseline="0" dirty="0" err="1">
                          <a:latin typeface="Times New Roman" panose="02020603050405020304" pitchFamily="18" charset="0"/>
                          <a:cs typeface="Times New Roman" panose="02020603050405020304" pitchFamily="18" charset="0"/>
                        </a:rPr>
                        <a:t>đơn</a:t>
                      </a:r>
                      <a:r>
                        <a:rPr lang="en-US" altLang="ko-KR" sz="1000" u="none" baseline="0" dirty="0">
                          <a:latin typeface="Times New Roman" panose="02020603050405020304" pitchFamily="18" charset="0"/>
                          <a:cs typeface="Times New Roman" panose="02020603050405020304" pitchFamily="18" charset="0"/>
                        </a:rPr>
                        <a:t> </a:t>
                      </a:r>
                      <a:r>
                        <a:rPr lang="en-US" altLang="ko-KR" sz="1000" u="none" baseline="0" dirty="0" err="1">
                          <a:latin typeface="Times New Roman" panose="02020603050405020304" pitchFamily="18" charset="0"/>
                          <a:cs typeface="Times New Roman" panose="02020603050405020304" pitchFamily="18" charset="0"/>
                        </a:rPr>
                        <a:t>vị</a:t>
                      </a:r>
                      <a:r>
                        <a:rPr lang="en-US" altLang="ko-KR" sz="1000" u="none" baseline="0" dirty="0">
                          <a:latin typeface="Times New Roman" panose="02020603050405020304" pitchFamily="18" charset="0"/>
                          <a:cs typeface="Times New Roman" panose="02020603050405020304" pitchFamily="18" charset="0"/>
                        </a:rPr>
                        <a:t>.</a:t>
                      </a:r>
                      <a:endParaRPr lang="ko-KR" altLang="en-US" sz="1000" u="none" dirty="0">
                        <a:latin typeface="Times New Roman" panose="02020603050405020304" pitchFamily="18" charset="0"/>
                        <a:cs typeface="Times New Roman" panose="02020603050405020304" pitchFamily="18" charset="0"/>
                      </a:endParaRPr>
                    </a:p>
                  </a:txBody>
                  <a:tcPr/>
                </a:tc>
                <a:extLst>
                  <a:ext uri="{0D108BD9-81ED-4DB2-BD59-A6C34878D82A}">
                    <a16:rowId xmlns="" xmlns:a16="http://schemas.microsoft.com/office/drawing/2014/main" val="10003"/>
                  </a:ext>
                </a:extLst>
              </a:tr>
            </a:tbl>
          </a:graphicData>
        </a:graphic>
      </p:graphicFrame>
      <p:grpSp>
        <p:nvGrpSpPr>
          <p:cNvPr id="25" name="그룹 24"/>
          <p:cNvGrpSpPr/>
          <p:nvPr/>
        </p:nvGrpSpPr>
        <p:grpSpPr>
          <a:xfrm>
            <a:off x="372641" y="2686469"/>
            <a:ext cx="776377" cy="776377"/>
            <a:chOff x="1175440" y="2372265"/>
            <a:chExt cx="776377" cy="776377"/>
          </a:xfrm>
        </p:grpSpPr>
        <p:sp>
          <p:nvSpPr>
            <p:cNvPr id="26" name="타원 25"/>
            <p:cNvSpPr/>
            <p:nvPr/>
          </p:nvSpPr>
          <p:spPr>
            <a:xfrm>
              <a:off x="1175440" y="2372265"/>
              <a:ext cx="776377" cy="776377"/>
            </a:xfrm>
            <a:prstGeom prst="ellipse">
              <a:avLst/>
            </a:prstGeom>
            <a:ln w="76200"/>
            <a:effectLst>
              <a:glow rad="63500">
                <a:schemeClr val="accent6">
                  <a:satMod val="175000"/>
                  <a:alpha val="40000"/>
                </a:schemeClr>
              </a:glow>
            </a:effectLst>
          </p:spPr>
          <p:style>
            <a:lnRef idx="2">
              <a:schemeClr val="accent6"/>
            </a:lnRef>
            <a:fillRef idx="1">
              <a:schemeClr val="lt1"/>
            </a:fillRef>
            <a:effectRef idx="0">
              <a:schemeClr val="accent6"/>
            </a:effectRef>
            <a:fontRef idx="minor">
              <a:schemeClr val="dk1"/>
            </a:fontRef>
          </p:style>
          <p:txBody>
            <a:bodyPr rtlCol="0" anchor="ctr"/>
            <a:lstStyle/>
            <a:p>
              <a:pPr algn="ctr"/>
              <a:endParaRPr lang="ko-KR" altLang="en-US" sz="900" b="1" dirty="0">
                <a:solidFill>
                  <a:prstClr val="black"/>
                </a:solidFill>
                <a:latin typeface="Times New Roman" panose="02020603050405020304" pitchFamily="18" charset="0"/>
                <a:cs typeface="Times New Roman" panose="02020603050405020304" pitchFamily="18" charset="0"/>
              </a:endParaRPr>
            </a:p>
          </p:txBody>
        </p:sp>
        <p:sp>
          <p:nvSpPr>
            <p:cNvPr id="27" name="TextBox 26"/>
            <p:cNvSpPr txBox="1"/>
            <p:nvPr/>
          </p:nvSpPr>
          <p:spPr>
            <a:xfrm>
              <a:off x="1280232" y="2562040"/>
              <a:ext cx="569344" cy="431323"/>
            </a:xfrm>
            <a:prstGeom prst="rect">
              <a:avLst/>
            </a:prstGeom>
          </p:spPr>
          <p:txBody>
            <a:bodyPr wrap="none" rtlCol="0" anchor="ctr">
              <a:normAutofit/>
            </a:bodyPr>
            <a:lstStyle/>
            <a:p>
              <a:pPr algn="ctr">
                <a:lnSpc>
                  <a:spcPts val="520"/>
                </a:lnSpc>
                <a:spcAft>
                  <a:spcPts val="1000"/>
                </a:spcAft>
              </a:pPr>
              <a:r>
                <a:rPr lang="en-US" altLang="ko-KR" sz="1100" b="1">
                  <a:solidFill>
                    <a:prstClr val="black"/>
                  </a:solidFill>
                  <a:latin typeface="Times New Roman" panose="02020603050405020304" pitchFamily="18" charset="0"/>
                  <a:cs typeface="Times New Roman" panose="02020603050405020304" pitchFamily="18" charset="0"/>
                </a:rPr>
                <a:t>Chọn báo</a:t>
              </a:r>
            </a:p>
            <a:p>
              <a:pPr algn="ctr">
                <a:lnSpc>
                  <a:spcPts val="520"/>
                </a:lnSpc>
                <a:spcAft>
                  <a:spcPts val="1000"/>
                </a:spcAft>
              </a:pPr>
              <a:r>
                <a:rPr lang="en-US" altLang="ko-KR" sz="1100" b="1">
                  <a:solidFill>
                    <a:prstClr val="black"/>
                  </a:solidFill>
                  <a:latin typeface="Times New Roman" panose="02020603050405020304" pitchFamily="18" charset="0"/>
                  <a:cs typeface="Times New Roman" panose="02020603050405020304" pitchFamily="18" charset="0"/>
                </a:rPr>
                <a:t> cáo</a:t>
              </a:r>
              <a:endParaRPr lang="ko-KR" altLang="en-US" sz="1100" b="1" dirty="0">
                <a:solidFill>
                  <a:prstClr val="black"/>
                </a:solidFill>
                <a:latin typeface="Times New Roman" panose="02020603050405020304" pitchFamily="18" charset="0"/>
                <a:cs typeface="Times New Roman" panose="02020603050405020304" pitchFamily="18" charset="0"/>
              </a:endParaRPr>
            </a:p>
          </p:txBody>
        </p:sp>
      </p:grpSp>
      <p:grpSp>
        <p:nvGrpSpPr>
          <p:cNvPr id="28" name="그룹 27"/>
          <p:cNvGrpSpPr/>
          <p:nvPr/>
        </p:nvGrpSpPr>
        <p:grpSpPr>
          <a:xfrm>
            <a:off x="1508405" y="2686469"/>
            <a:ext cx="776377" cy="776377"/>
            <a:chOff x="1175440" y="2372265"/>
            <a:chExt cx="776377" cy="776377"/>
          </a:xfrm>
        </p:grpSpPr>
        <p:sp>
          <p:nvSpPr>
            <p:cNvPr id="29" name="타원 28"/>
            <p:cNvSpPr/>
            <p:nvPr/>
          </p:nvSpPr>
          <p:spPr>
            <a:xfrm>
              <a:off x="1175440" y="2372265"/>
              <a:ext cx="776377" cy="776377"/>
            </a:xfrm>
            <a:prstGeom prst="ellipse">
              <a:avLst/>
            </a:prstGeom>
            <a:ln w="76200"/>
            <a:effectLst>
              <a:glow rad="63500">
                <a:schemeClr val="accent6">
                  <a:satMod val="175000"/>
                  <a:alpha val="40000"/>
                </a:schemeClr>
              </a:glow>
            </a:effectLst>
          </p:spPr>
          <p:style>
            <a:lnRef idx="2">
              <a:schemeClr val="accent6"/>
            </a:lnRef>
            <a:fillRef idx="1">
              <a:schemeClr val="lt1"/>
            </a:fillRef>
            <a:effectRef idx="0">
              <a:schemeClr val="accent6"/>
            </a:effectRef>
            <a:fontRef idx="minor">
              <a:schemeClr val="dk1"/>
            </a:fontRef>
          </p:style>
          <p:txBody>
            <a:bodyPr rtlCol="0" anchor="ctr"/>
            <a:lstStyle/>
            <a:p>
              <a:pPr algn="ctr"/>
              <a:endParaRPr lang="ko-KR" altLang="en-US" sz="900" b="1" dirty="0">
                <a:solidFill>
                  <a:prstClr val="black"/>
                </a:solidFill>
                <a:latin typeface="Times New Roman" panose="02020603050405020304" pitchFamily="18" charset="0"/>
                <a:cs typeface="Times New Roman" panose="02020603050405020304" pitchFamily="18" charset="0"/>
              </a:endParaRPr>
            </a:p>
          </p:txBody>
        </p:sp>
        <p:sp>
          <p:nvSpPr>
            <p:cNvPr id="30" name="TextBox 29"/>
            <p:cNvSpPr txBox="1"/>
            <p:nvPr/>
          </p:nvSpPr>
          <p:spPr>
            <a:xfrm>
              <a:off x="1280232" y="2562040"/>
              <a:ext cx="569344" cy="431323"/>
            </a:xfrm>
            <a:prstGeom prst="rect">
              <a:avLst/>
            </a:prstGeom>
          </p:spPr>
          <p:txBody>
            <a:bodyPr wrap="none" rtlCol="0" anchor="ctr">
              <a:normAutofit/>
            </a:bodyPr>
            <a:lstStyle/>
            <a:p>
              <a:pPr algn="ctr">
                <a:lnSpc>
                  <a:spcPts val="520"/>
                </a:lnSpc>
                <a:spcAft>
                  <a:spcPts val="1000"/>
                </a:spcAft>
              </a:pPr>
              <a:r>
                <a:rPr lang="en-US" altLang="ko-KR" sz="1100" b="1">
                  <a:solidFill>
                    <a:prstClr val="black"/>
                  </a:solidFill>
                  <a:latin typeface="Times New Roman" panose="02020603050405020304" pitchFamily="18" charset="0"/>
                  <a:cs typeface="Times New Roman" panose="02020603050405020304" pitchFamily="18" charset="0"/>
                </a:rPr>
                <a:t>Nhập </a:t>
              </a:r>
            </a:p>
            <a:p>
              <a:pPr algn="ctr">
                <a:lnSpc>
                  <a:spcPts val="520"/>
                </a:lnSpc>
                <a:spcAft>
                  <a:spcPts val="1000"/>
                </a:spcAft>
              </a:pPr>
              <a:r>
                <a:rPr lang="en-US" altLang="ko-KR" sz="1100" b="1">
                  <a:solidFill>
                    <a:prstClr val="black"/>
                  </a:solidFill>
                  <a:latin typeface="Times New Roman" panose="02020603050405020304" pitchFamily="18" charset="0"/>
                  <a:cs typeface="Times New Roman" panose="02020603050405020304" pitchFamily="18" charset="0"/>
                </a:rPr>
                <a:t>dữ liệu</a:t>
              </a:r>
              <a:endParaRPr lang="ko-KR" altLang="en-US" sz="1100" b="1" dirty="0">
                <a:solidFill>
                  <a:prstClr val="black"/>
                </a:solidFill>
                <a:latin typeface="Times New Roman" panose="02020603050405020304" pitchFamily="18" charset="0"/>
                <a:cs typeface="Times New Roman" panose="02020603050405020304" pitchFamily="18" charset="0"/>
              </a:endParaRPr>
            </a:p>
          </p:txBody>
        </p:sp>
      </p:grpSp>
      <p:grpSp>
        <p:nvGrpSpPr>
          <p:cNvPr id="31" name="그룹 30"/>
          <p:cNvGrpSpPr/>
          <p:nvPr/>
        </p:nvGrpSpPr>
        <p:grpSpPr>
          <a:xfrm>
            <a:off x="2647096" y="2686469"/>
            <a:ext cx="776377" cy="776377"/>
            <a:chOff x="1175440" y="2372265"/>
            <a:chExt cx="776377" cy="776377"/>
          </a:xfrm>
        </p:grpSpPr>
        <p:sp>
          <p:nvSpPr>
            <p:cNvPr id="32" name="타원 31"/>
            <p:cNvSpPr/>
            <p:nvPr/>
          </p:nvSpPr>
          <p:spPr>
            <a:xfrm>
              <a:off x="1175440" y="2372265"/>
              <a:ext cx="776377" cy="776377"/>
            </a:xfrm>
            <a:prstGeom prst="ellipse">
              <a:avLst/>
            </a:prstGeom>
            <a:ln w="76200"/>
            <a:effectLst>
              <a:glow rad="63500">
                <a:schemeClr val="accent6">
                  <a:satMod val="175000"/>
                  <a:alpha val="40000"/>
                </a:schemeClr>
              </a:glow>
            </a:effectLst>
          </p:spPr>
          <p:style>
            <a:lnRef idx="2">
              <a:schemeClr val="accent6"/>
            </a:lnRef>
            <a:fillRef idx="1">
              <a:schemeClr val="lt1"/>
            </a:fillRef>
            <a:effectRef idx="0">
              <a:schemeClr val="accent6"/>
            </a:effectRef>
            <a:fontRef idx="minor">
              <a:schemeClr val="dk1"/>
            </a:fontRef>
          </p:style>
          <p:txBody>
            <a:bodyPr rtlCol="0" anchor="ctr"/>
            <a:lstStyle/>
            <a:p>
              <a:pPr algn="ctr"/>
              <a:endParaRPr lang="ko-KR" altLang="en-US" sz="900" b="1" dirty="0">
                <a:solidFill>
                  <a:prstClr val="black"/>
                </a:solidFill>
                <a:latin typeface="Times New Roman" panose="02020603050405020304" pitchFamily="18" charset="0"/>
                <a:cs typeface="Times New Roman" panose="02020603050405020304" pitchFamily="18" charset="0"/>
              </a:endParaRPr>
            </a:p>
          </p:txBody>
        </p:sp>
        <p:sp>
          <p:nvSpPr>
            <p:cNvPr id="33" name="TextBox 32"/>
            <p:cNvSpPr txBox="1"/>
            <p:nvPr/>
          </p:nvSpPr>
          <p:spPr>
            <a:xfrm>
              <a:off x="1280232" y="2562040"/>
              <a:ext cx="569344" cy="431323"/>
            </a:xfrm>
            <a:prstGeom prst="rect">
              <a:avLst/>
            </a:prstGeom>
          </p:spPr>
          <p:txBody>
            <a:bodyPr wrap="none" rtlCol="0" anchor="ctr">
              <a:normAutofit/>
            </a:bodyPr>
            <a:lstStyle/>
            <a:p>
              <a:pPr algn="ctr">
                <a:lnSpc>
                  <a:spcPts val="520"/>
                </a:lnSpc>
                <a:spcAft>
                  <a:spcPts val="1000"/>
                </a:spcAft>
              </a:pPr>
              <a:r>
                <a:rPr lang="en-US" altLang="ko-KR" sz="1100" b="1">
                  <a:solidFill>
                    <a:prstClr val="black"/>
                  </a:solidFill>
                  <a:latin typeface="Times New Roman" panose="02020603050405020304" pitchFamily="18" charset="0"/>
                  <a:cs typeface="Times New Roman" panose="02020603050405020304" pitchFamily="18" charset="0"/>
                </a:rPr>
                <a:t>Kiểm tra </a:t>
              </a:r>
            </a:p>
            <a:p>
              <a:pPr algn="ctr">
                <a:lnSpc>
                  <a:spcPts val="520"/>
                </a:lnSpc>
                <a:spcAft>
                  <a:spcPts val="1000"/>
                </a:spcAft>
              </a:pPr>
              <a:r>
                <a:rPr lang="en-US" altLang="ko-KR" sz="1100" b="1">
                  <a:solidFill>
                    <a:prstClr val="black"/>
                  </a:solidFill>
                  <a:latin typeface="Times New Roman" panose="02020603050405020304" pitchFamily="18" charset="0"/>
                  <a:cs typeface="Times New Roman" panose="02020603050405020304" pitchFamily="18" charset="0"/>
                </a:rPr>
                <a:t>dữ liệu</a:t>
              </a:r>
              <a:endParaRPr lang="ko-KR" altLang="en-US" sz="1100" b="1" dirty="0">
                <a:solidFill>
                  <a:prstClr val="black"/>
                </a:solidFill>
                <a:latin typeface="Times New Roman" panose="02020603050405020304" pitchFamily="18" charset="0"/>
                <a:cs typeface="Times New Roman" panose="02020603050405020304" pitchFamily="18" charset="0"/>
              </a:endParaRPr>
            </a:p>
          </p:txBody>
        </p:sp>
      </p:grpSp>
      <p:grpSp>
        <p:nvGrpSpPr>
          <p:cNvPr id="34" name="그룹 33"/>
          <p:cNvGrpSpPr/>
          <p:nvPr/>
        </p:nvGrpSpPr>
        <p:grpSpPr>
          <a:xfrm>
            <a:off x="3752557" y="2704922"/>
            <a:ext cx="958633" cy="776377"/>
            <a:chOff x="1150841" y="2390718"/>
            <a:chExt cx="958633" cy="776377"/>
          </a:xfrm>
        </p:grpSpPr>
        <p:sp>
          <p:nvSpPr>
            <p:cNvPr id="35" name="타원 34"/>
            <p:cNvSpPr/>
            <p:nvPr/>
          </p:nvSpPr>
          <p:spPr>
            <a:xfrm>
              <a:off x="1169005" y="2390718"/>
              <a:ext cx="776377" cy="776377"/>
            </a:xfrm>
            <a:prstGeom prst="ellipse">
              <a:avLst/>
            </a:prstGeom>
            <a:ln w="76200"/>
            <a:effectLst>
              <a:glow rad="63500">
                <a:schemeClr val="accent6">
                  <a:satMod val="175000"/>
                  <a:alpha val="40000"/>
                </a:schemeClr>
              </a:glow>
            </a:effectLst>
          </p:spPr>
          <p:style>
            <a:lnRef idx="2">
              <a:schemeClr val="accent6"/>
            </a:lnRef>
            <a:fillRef idx="1">
              <a:schemeClr val="lt1"/>
            </a:fillRef>
            <a:effectRef idx="0">
              <a:schemeClr val="accent6"/>
            </a:effectRef>
            <a:fontRef idx="minor">
              <a:schemeClr val="dk1"/>
            </a:fontRef>
          </p:style>
          <p:txBody>
            <a:bodyPr rtlCol="0" anchor="ctr"/>
            <a:lstStyle/>
            <a:p>
              <a:pPr algn="ctr"/>
              <a:endParaRPr lang="ko-KR" altLang="en-US" sz="900" b="1" dirty="0">
                <a:solidFill>
                  <a:prstClr val="black"/>
                </a:solidFill>
                <a:latin typeface="Times New Roman" panose="02020603050405020304" pitchFamily="18" charset="0"/>
                <a:cs typeface="Times New Roman" panose="02020603050405020304" pitchFamily="18" charset="0"/>
              </a:endParaRPr>
            </a:p>
          </p:txBody>
        </p:sp>
        <p:sp>
          <p:nvSpPr>
            <p:cNvPr id="36" name="TextBox 35"/>
            <p:cNvSpPr txBox="1"/>
            <p:nvPr/>
          </p:nvSpPr>
          <p:spPr>
            <a:xfrm>
              <a:off x="1150841" y="2576521"/>
              <a:ext cx="958633" cy="416842"/>
            </a:xfrm>
            <a:prstGeom prst="rect">
              <a:avLst/>
            </a:prstGeom>
          </p:spPr>
          <p:txBody>
            <a:bodyPr wrap="none" rtlCol="0" anchor="ctr">
              <a:normAutofit/>
            </a:bodyPr>
            <a:lstStyle/>
            <a:p>
              <a:pPr>
                <a:lnSpc>
                  <a:spcPts val="520"/>
                </a:lnSpc>
                <a:spcAft>
                  <a:spcPts val="1000"/>
                </a:spcAft>
              </a:pPr>
              <a:r>
                <a:rPr lang="en-US" altLang="ko-KR" sz="1100" b="1">
                  <a:solidFill>
                    <a:prstClr val="black"/>
                  </a:solidFill>
                  <a:latin typeface="Times New Roman" panose="02020603050405020304" pitchFamily="18" charset="0"/>
                  <a:cs typeface="Times New Roman" panose="02020603050405020304" pitchFamily="18" charset="0"/>
                </a:rPr>
                <a:t>Gửi tới</a:t>
              </a:r>
            </a:p>
            <a:p>
              <a:pPr>
                <a:lnSpc>
                  <a:spcPts val="520"/>
                </a:lnSpc>
                <a:spcAft>
                  <a:spcPts val="1000"/>
                </a:spcAft>
              </a:pPr>
              <a:r>
                <a:rPr lang="en-US" altLang="ko-KR" sz="1100" b="1">
                  <a:solidFill>
                    <a:prstClr val="black"/>
                  </a:solidFill>
                  <a:latin typeface="Times New Roman" panose="02020603050405020304" pitchFamily="18" charset="0"/>
                  <a:cs typeface="Times New Roman" panose="02020603050405020304" pitchFamily="18" charset="0"/>
                </a:rPr>
                <a:t> người duyệt mức đơn vị</a:t>
              </a:r>
              <a:endParaRPr lang="en-US" altLang="ko-KR" sz="1100" b="1" dirty="0">
                <a:solidFill>
                  <a:prstClr val="black"/>
                </a:solidFill>
                <a:latin typeface="Times New Roman" panose="02020603050405020304" pitchFamily="18" charset="0"/>
                <a:cs typeface="Times New Roman" panose="02020603050405020304" pitchFamily="18" charset="0"/>
              </a:endParaRPr>
            </a:p>
          </p:txBody>
        </p:sp>
      </p:grpSp>
      <p:cxnSp>
        <p:nvCxnSpPr>
          <p:cNvPr id="37" name="직선 화살표 연결선 36"/>
          <p:cNvCxnSpPr/>
          <p:nvPr/>
        </p:nvCxnSpPr>
        <p:spPr>
          <a:xfrm>
            <a:off x="1203627" y="3068897"/>
            <a:ext cx="266568" cy="0"/>
          </a:xfrm>
          <a:prstGeom prst="straightConnector1">
            <a:avLst/>
          </a:prstGeom>
          <a:ln>
            <a:headEnd w="sm" len="sm"/>
            <a:tailEnd type="triangle" w="sm" len="sm"/>
          </a:ln>
        </p:spPr>
        <p:style>
          <a:lnRef idx="3">
            <a:schemeClr val="accent2"/>
          </a:lnRef>
          <a:fillRef idx="0">
            <a:schemeClr val="accent2"/>
          </a:fillRef>
          <a:effectRef idx="2">
            <a:schemeClr val="accent2"/>
          </a:effectRef>
          <a:fontRef idx="minor">
            <a:schemeClr val="tx1"/>
          </a:fontRef>
        </p:style>
      </p:cxnSp>
      <p:cxnSp>
        <p:nvCxnSpPr>
          <p:cNvPr id="38" name="직선 화살표 연결선 37"/>
          <p:cNvCxnSpPr/>
          <p:nvPr/>
        </p:nvCxnSpPr>
        <p:spPr>
          <a:xfrm>
            <a:off x="2346024" y="3068897"/>
            <a:ext cx="266568" cy="0"/>
          </a:xfrm>
          <a:prstGeom prst="straightConnector1">
            <a:avLst/>
          </a:prstGeom>
          <a:ln>
            <a:headEnd w="sm" len="sm"/>
            <a:tailEnd type="triangle" w="sm" len="sm"/>
          </a:ln>
        </p:spPr>
        <p:style>
          <a:lnRef idx="3">
            <a:schemeClr val="accent2"/>
          </a:lnRef>
          <a:fillRef idx="0">
            <a:schemeClr val="accent2"/>
          </a:fillRef>
          <a:effectRef idx="2">
            <a:schemeClr val="accent2"/>
          </a:effectRef>
          <a:fontRef idx="minor">
            <a:schemeClr val="tx1"/>
          </a:fontRef>
        </p:style>
      </p:cxnSp>
      <p:cxnSp>
        <p:nvCxnSpPr>
          <p:cNvPr id="39" name="직선 화살표 연결선 38"/>
          <p:cNvCxnSpPr/>
          <p:nvPr/>
        </p:nvCxnSpPr>
        <p:spPr>
          <a:xfrm>
            <a:off x="3488421" y="3068897"/>
            <a:ext cx="266568" cy="0"/>
          </a:xfrm>
          <a:prstGeom prst="straightConnector1">
            <a:avLst/>
          </a:prstGeom>
          <a:ln>
            <a:headEnd w="sm" len="sm"/>
            <a:tailEnd type="triangle" w="sm" len="sm"/>
          </a:ln>
        </p:spPr>
        <p:style>
          <a:lnRef idx="3">
            <a:schemeClr val="accent2"/>
          </a:lnRef>
          <a:fillRef idx="0">
            <a:schemeClr val="accent2"/>
          </a:fillRef>
          <a:effectRef idx="2">
            <a:schemeClr val="accent2"/>
          </a:effectRef>
          <a:fontRef idx="minor">
            <a:schemeClr val="tx1"/>
          </a:fontRef>
        </p:style>
      </p:cxnSp>
      <p:grpSp>
        <p:nvGrpSpPr>
          <p:cNvPr id="40" name="그룹 39"/>
          <p:cNvGrpSpPr/>
          <p:nvPr/>
        </p:nvGrpSpPr>
        <p:grpSpPr>
          <a:xfrm>
            <a:off x="5420752" y="2704922"/>
            <a:ext cx="776377" cy="776377"/>
            <a:chOff x="1175440" y="2372265"/>
            <a:chExt cx="776377" cy="776377"/>
          </a:xfrm>
        </p:grpSpPr>
        <p:sp>
          <p:nvSpPr>
            <p:cNvPr id="41" name="타원 40"/>
            <p:cNvSpPr/>
            <p:nvPr/>
          </p:nvSpPr>
          <p:spPr>
            <a:xfrm>
              <a:off x="1175440" y="2372265"/>
              <a:ext cx="776377" cy="776377"/>
            </a:xfrm>
            <a:prstGeom prst="ellipse">
              <a:avLst/>
            </a:prstGeom>
            <a:ln w="76200">
              <a:solidFill>
                <a:schemeClr val="tx2">
                  <a:lumMod val="60000"/>
                  <a:lumOff val="40000"/>
                </a:schemeClr>
              </a:solidFill>
            </a:ln>
            <a:effectLst>
              <a:glow rad="63500">
                <a:schemeClr val="accent1">
                  <a:satMod val="175000"/>
                  <a:alpha val="40000"/>
                </a:schemeClr>
              </a:glow>
            </a:effectLst>
          </p:spPr>
          <p:style>
            <a:lnRef idx="2">
              <a:schemeClr val="accent6"/>
            </a:lnRef>
            <a:fillRef idx="1">
              <a:schemeClr val="lt1"/>
            </a:fillRef>
            <a:effectRef idx="0">
              <a:schemeClr val="accent6"/>
            </a:effectRef>
            <a:fontRef idx="minor">
              <a:schemeClr val="dk1"/>
            </a:fontRef>
          </p:style>
          <p:txBody>
            <a:bodyPr rtlCol="0" anchor="ctr"/>
            <a:lstStyle/>
            <a:p>
              <a:pPr algn="ctr"/>
              <a:endParaRPr lang="ko-KR" altLang="en-US" sz="900" b="1" dirty="0">
                <a:solidFill>
                  <a:prstClr val="black"/>
                </a:solidFill>
                <a:latin typeface="Times New Roman" panose="02020603050405020304" pitchFamily="18" charset="0"/>
                <a:cs typeface="Times New Roman" panose="02020603050405020304" pitchFamily="18" charset="0"/>
              </a:endParaRPr>
            </a:p>
          </p:txBody>
        </p:sp>
        <p:sp>
          <p:nvSpPr>
            <p:cNvPr id="42" name="TextBox 41"/>
            <p:cNvSpPr txBox="1"/>
            <p:nvPr/>
          </p:nvSpPr>
          <p:spPr>
            <a:xfrm>
              <a:off x="1280232" y="2562040"/>
              <a:ext cx="569344" cy="431323"/>
            </a:xfrm>
            <a:prstGeom prst="rect">
              <a:avLst/>
            </a:prstGeom>
          </p:spPr>
          <p:txBody>
            <a:bodyPr wrap="none" rtlCol="0" anchor="ctr">
              <a:normAutofit/>
            </a:bodyPr>
            <a:lstStyle/>
            <a:p>
              <a:pPr algn="ctr">
                <a:lnSpc>
                  <a:spcPts val="520"/>
                </a:lnSpc>
                <a:spcAft>
                  <a:spcPts val="1000"/>
                </a:spcAft>
              </a:pPr>
              <a:r>
                <a:rPr lang="en-US" altLang="ko-KR" sz="1100" b="1" dirty="0" err="1">
                  <a:solidFill>
                    <a:prstClr val="black"/>
                  </a:solidFill>
                  <a:latin typeface="Times New Roman" panose="02020603050405020304" pitchFamily="18" charset="0"/>
                  <a:cs typeface="Times New Roman" panose="02020603050405020304" pitchFamily="18" charset="0"/>
                </a:rPr>
                <a:t>Chọn</a:t>
              </a:r>
              <a:r>
                <a:rPr lang="en-US" altLang="ko-KR" sz="1100" b="1" dirty="0">
                  <a:solidFill>
                    <a:prstClr val="black"/>
                  </a:solidFill>
                  <a:latin typeface="Times New Roman" panose="02020603050405020304" pitchFamily="18" charset="0"/>
                  <a:cs typeface="Times New Roman" panose="02020603050405020304" pitchFamily="18" charset="0"/>
                </a:rPr>
                <a:t> </a:t>
              </a:r>
            </a:p>
            <a:p>
              <a:pPr algn="ctr">
                <a:lnSpc>
                  <a:spcPts val="520"/>
                </a:lnSpc>
                <a:spcAft>
                  <a:spcPts val="1000"/>
                </a:spcAft>
              </a:pPr>
              <a:r>
                <a:rPr lang="en-US" altLang="ko-KR" sz="1100" b="1" dirty="0" err="1">
                  <a:solidFill>
                    <a:prstClr val="black"/>
                  </a:solidFill>
                  <a:latin typeface="Times New Roman" panose="02020603050405020304" pitchFamily="18" charset="0"/>
                  <a:cs typeface="Times New Roman" panose="02020603050405020304" pitchFamily="18" charset="0"/>
                </a:rPr>
                <a:t>báo</a:t>
              </a:r>
              <a:r>
                <a:rPr lang="en-US" altLang="ko-KR" sz="1100" b="1" dirty="0">
                  <a:solidFill>
                    <a:prstClr val="black"/>
                  </a:solidFill>
                  <a:latin typeface="Times New Roman" panose="02020603050405020304" pitchFamily="18" charset="0"/>
                  <a:cs typeface="Times New Roman" panose="02020603050405020304" pitchFamily="18" charset="0"/>
                </a:rPr>
                <a:t> </a:t>
              </a:r>
              <a:r>
                <a:rPr lang="en-US" altLang="ko-KR" sz="1100" b="1" dirty="0" err="1">
                  <a:solidFill>
                    <a:prstClr val="black"/>
                  </a:solidFill>
                  <a:latin typeface="Times New Roman" panose="02020603050405020304" pitchFamily="18" charset="0"/>
                  <a:cs typeface="Times New Roman" panose="02020603050405020304" pitchFamily="18" charset="0"/>
                </a:rPr>
                <a:t>cáo</a:t>
              </a:r>
              <a:endParaRPr lang="en-US" altLang="ko-KR" sz="1100" b="1" dirty="0">
                <a:solidFill>
                  <a:prstClr val="black"/>
                </a:solidFill>
                <a:latin typeface="Times New Roman" panose="02020603050405020304" pitchFamily="18" charset="0"/>
                <a:cs typeface="Times New Roman" panose="02020603050405020304" pitchFamily="18" charset="0"/>
              </a:endParaRPr>
            </a:p>
          </p:txBody>
        </p:sp>
      </p:grpSp>
      <p:grpSp>
        <p:nvGrpSpPr>
          <p:cNvPr id="43" name="그룹 42"/>
          <p:cNvGrpSpPr/>
          <p:nvPr/>
        </p:nvGrpSpPr>
        <p:grpSpPr>
          <a:xfrm>
            <a:off x="6602571" y="2704922"/>
            <a:ext cx="776377" cy="776377"/>
            <a:chOff x="1175440" y="2372265"/>
            <a:chExt cx="776377" cy="776377"/>
          </a:xfrm>
        </p:grpSpPr>
        <p:sp>
          <p:nvSpPr>
            <p:cNvPr id="44" name="타원 43"/>
            <p:cNvSpPr/>
            <p:nvPr/>
          </p:nvSpPr>
          <p:spPr>
            <a:xfrm>
              <a:off x="1175440" y="2372265"/>
              <a:ext cx="776377" cy="776377"/>
            </a:xfrm>
            <a:prstGeom prst="ellipse">
              <a:avLst/>
            </a:prstGeom>
            <a:ln w="76200">
              <a:solidFill>
                <a:schemeClr val="tx2">
                  <a:lumMod val="60000"/>
                  <a:lumOff val="40000"/>
                </a:schemeClr>
              </a:solidFill>
            </a:ln>
            <a:effectLst>
              <a:glow rad="63500">
                <a:schemeClr val="accent1">
                  <a:satMod val="175000"/>
                  <a:alpha val="40000"/>
                </a:schemeClr>
              </a:glow>
            </a:effectLst>
          </p:spPr>
          <p:style>
            <a:lnRef idx="2">
              <a:schemeClr val="accent6"/>
            </a:lnRef>
            <a:fillRef idx="1">
              <a:schemeClr val="lt1"/>
            </a:fillRef>
            <a:effectRef idx="0">
              <a:schemeClr val="accent6"/>
            </a:effectRef>
            <a:fontRef idx="minor">
              <a:schemeClr val="dk1"/>
            </a:fontRef>
          </p:style>
          <p:txBody>
            <a:bodyPr rtlCol="0" anchor="ctr"/>
            <a:lstStyle/>
            <a:p>
              <a:pPr algn="ctr"/>
              <a:endParaRPr lang="ko-KR" altLang="en-US" sz="900" b="1" dirty="0">
                <a:solidFill>
                  <a:prstClr val="black"/>
                </a:solidFill>
                <a:latin typeface="Times New Roman" panose="02020603050405020304" pitchFamily="18" charset="0"/>
                <a:cs typeface="Times New Roman" panose="02020603050405020304" pitchFamily="18" charset="0"/>
              </a:endParaRPr>
            </a:p>
          </p:txBody>
        </p:sp>
        <p:sp>
          <p:nvSpPr>
            <p:cNvPr id="45" name="TextBox 44"/>
            <p:cNvSpPr txBox="1"/>
            <p:nvPr/>
          </p:nvSpPr>
          <p:spPr>
            <a:xfrm>
              <a:off x="1280232" y="2562040"/>
              <a:ext cx="569344" cy="431323"/>
            </a:xfrm>
            <a:prstGeom prst="rect">
              <a:avLst/>
            </a:prstGeom>
          </p:spPr>
          <p:txBody>
            <a:bodyPr wrap="none" rtlCol="0" anchor="ctr">
              <a:normAutofit/>
            </a:bodyPr>
            <a:lstStyle/>
            <a:p>
              <a:pPr algn="ctr">
                <a:lnSpc>
                  <a:spcPts val="520"/>
                </a:lnSpc>
                <a:spcAft>
                  <a:spcPts val="1000"/>
                </a:spcAft>
              </a:pPr>
              <a:r>
                <a:rPr lang="en-US" altLang="ko-KR" sz="1100" b="1">
                  <a:solidFill>
                    <a:prstClr val="black"/>
                  </a:solidFill>
                  <a:latin typeface="Times New Roman" panose="02020603050405020304" pitchFamily="18" charset="0"/>
                  <a:cs typeface="Times New Roman" panose="02020603050405020304" pitchFamily="18" charset="0"/>
                </a:rPr>
                <a:t>Kiểm tra</a:t>
              </a:r>
              <a:endParaRPr lang="en-US" altLang="ko-KR" sz="1100" b="1" dirty="0">
                <a:solidFill>
                  <a:prstClr val="black"/>
                </a:solidFill>
                <a:latin typeface="Times New Roman" panose="02020603050405020304" pitchFamily="18" charset="0"/>
                <a:cs typeface="Times New Roman" panose="02020603050405020304" pitchFamily="18" charset="0"/>
              </a:endParaRPr>
            </a:p>
            <a:p>
              <a:pPr algn="ctr">
                <a:lnSpc>
                  <a:spcPts val="520"/>
                </a:lnSpc>
                <a:spcAft>
                  <a:spcPts val="1000"/>
                </a:spcAft>
              </a:pPr>
              <a:r>
                <a:rPr lang="en-US" altLang="ko-KR" sz="1100" b="1">
                  <a:solidFill>
                    <a:prstClr val="black"/>
                  </a:solidFill>
                  <a:latin typeface="Times New Roman" panose="02020603050405020304" pitchFamily="18" charset="0"/>
                  <a:cs typeface="Times New Roman" panose="02020603050405020304" pitchFamily="18" charset="0"/>
                </a:rPr>
                <a:t>Dữ liệu</a:t>
              </a:r>
              <a:endParaRPr lang="en-US" altLang="ko-KR" sz="1100" b="1" dirty="0">
                <a:solidFill>
                  <a:prstClr val="black"/>
                </a:solidFill>
                <a:latin typeface="Times New Roman" panose="02020603050405020304" pitchFamily="18" charset="0"/>
                <a:cs typeface="Times New Roman" panose="02020603050405020304" pitchFamily="18" charset="0"/>
              </a:endParaRPr>
            </a:p>
          </p:txBody>
        </p:sp>
      </p:grpSp>
      <p:grpSp>
        <p:nvGrpSpPr>
          <p:cNvPr id="46" name="그룹 45"/>
          <p:cNvGrpSpPr/>
          <p:nvPr/>
        </p:nvGrpSpPr>
        <p:grpSpPr>
          <a:xfrm>
            <a:off x="7784390" y="2704922"/>
            <a:ext cx="776377" cy="776377"/>
            <a:chOff x="1175440" y="2372265"/>
            <a:chExt cx="776377" cy="776377"/>
          </a:xfrm>
        </p:grpSpPr>
        <p:sp>
          <p:nvSpPr>
            <p:cNvPr id="47" name="타원 46"/>
            <p:cNvSpPr/>
            <p:nvPr/>
          </p:nvSpPr>
          <p:spPr>
            <a:xfrm>
              <a:off x="1175440" y="2372265"/>
              <a:ext cx="776377" cy="776377"/>
            </a:xfrm>
            <a:prstGeom prst="ellipse">
              <a:avLst/>
            </a:prstGeom>
            <a:ln w="76200">
              <a:solidFill>
                <a:schemeClr val="tx2">
                  <a:lumMod val="60000"/>
                  <a:lumOff val="40000"/>
                </a:schemeClr>
              </a:solidFill>
            </a:ln>
            <a:effectLst>
              <a:glow rad="63500">
                <a:schemeClr val="accent1">
                  <a:satMod val="175000"/>
                  <a:alpha val="40000"/>
                </a:schemeClr>
              </a:glow>
            </a:effectLst>
          </p:spPr>
          <p:style>
            <a:lnRef idx="2">
              <a:schemeClr val="accent6"/>
            </a:lnRef>
            <a:fillRef idx="1">
              <a:schemeClr val="lt1"/>
            </a:fillRef>
            <a:effectRef idx="0">
              <a:schemeClr val="accent6"/>
            </a:effectRef>
            <a:fontRef idx="minor">
              <a:schemeClr val="dk1"/>
            </a:fontRef>
          </p:style>
          <p:txBody>
            <a:bodyPr rtlCol="0" anchor="ctr"/>
            <a:lstStyle/>
            <a:p>
              <a:pPr algn="ctr"/>
              <a:endParaRPr lang="ko-KR" altLang="en-US" sz="900" b="1" dirty="0">
                <a:solidFill>
                  <a:prstClr val="black"/>
                </a:solidFill>
                <a:latin typeface="Times New Roman" panose="02020603050405020304" pitchFamily="18" charset="0"/>
                <a:cs typeface="Times New Roman" panose="02020603050405020304" pitchFamily="18" charset="0"/>
              </a:endParaRPr>
            </a:p>
          </p:txBody>
        </p:sp>
        <p:sp>
          <p:nvSpPr>
            <p:cNvPr id="48" name="TextBox 47"/>
            <p:cNvSpPr txBox="1"/>
            <p:nvPr/>
          </p:nvSpPr>
          <p:spPr>
            <a:xfrm>
              <a:off x="1280232" y="2562040"/>
              <a:ext cx="569344" cy="431323"/>
            </a:xfrm>
            <a:prstGeom prst="rect">
              <a:avLst/>
            </a:prstGeom>
          </p:spPr>
          <p:txBody>
            <a:bodyPr wrap="none" rtlCol="0" anchor="ctr">
              <a:normAutofit/>
            </a:bodyPr>
            <a:lstStyle/>
            <a:p>
              <a:pPr algn="ctr">
                <a:lnSpc>
                  <a:spcPts val="520"/>
                </a:lnSpc>
                <a:spcAft>
                  <a:spcPts val="1000"/>
                </a:spcAft>
              </a:pPr>
              <a:r>
                <a:rPr lang="en-US" altLang="ko-KR" sz="1100" b="1" dirty="0" err="1">
                  <a:solidFill>
                    <a:prstClr val="black"/>
                  </a:solidFill>
                  <a:latin typeface="Times New Roman" panose="02020603050405020304" pitchFamily="18" charset="0"/>
                  <a:cs typeface="Times New Roman" panose="02020603050405020304" pitchFamily="18" charset="0"/>
                </a:rPr>
                <a:t>Gửi</a:t>
              </a:r>
              <a:r>
                <a:rPr lang="en-US" altLang="ko-KR" sz="1100" b="1" dirty="0">
                  <a:solidFill>
                    <a:prstClr val="black"/>
                  </a:solidFill>
                  <a:latin typeface="Times New Roman" panose="02020603050405020304" pitchFamily="18" charset="0"/>
                  <a:cs typeface="Times New Roman" panose="02020603050405020304" pitchFamily="18" charset="0"/>
                </a:rPr>
                <a:t> </a:t>
              </a:r>
              <a:r>
                <a:rPr lang="en-US" altLang="ko-KR" sz="1100" b="1" dirty="0" err="1">
                  <a:solidFill>
                    <a:prstClr val="black"/>
                  </a:solidFill>
                  <a:latin typeface="Times New Roman" panose="02020603050405020304" pitchFamily="18" charset="0"/>
                  <a:cs typeface="Times New Roman" panose="02020603050405020304" pitchFamily="18" charset="0"/>
                </a:rPr>
                <a:t>đến</a:t>
              </a:r>
              <a:r>
                <a:rPr lang="en-US" altLang="ko-KR" sz="1100" b="1" dirty="0">
                  <a:solidFill>
                    <a:prstClr val="black"/>
                  </a:solidFill>
                  <a:latin typeface="Times New Roman" panose="02020603050405020304" pitchFamily="18" charset="0"/>
                  <a:cs typeface="Times New Roman" panose="02020603050405020304" pitchFamily="18" charset="0"/>
                </a:rPr>
                <a:t> NHNN </a:t>
              </a:r>
            </a:p>
            <a:p>
              <a:pPr algn="ctr">
                <a:lnSpc>
                  <a:spcPts val="520"/>
                </a:lnSpc>
                <a:spcAft>
                  <a:spcPts val="1000"/>
                </a:spcAft>
              </a:pPr>
              <a:r>
                <a:rPr lang="en-US" altLang="ko-KR" sz="1100" b="1" dirty="0" err="1">
                  <a:solidFill>
                    <a:prstClr val="black"/>
                  </a:solidFill>
                  <a:latin typeface="Times New Roman" panose="02020603050405020304" pitchFamily="18" charset="0"/>
                  <a:cs typeface="Times New Roman" panose="02020603050405020304" pitchFamily="18" charset="0"/>
                </a:rPr>
                <a:t>hoặc</a:t>
              </a:r>
              <a:r>
                <a:rPr lang="en-US" altLang="ko-KR" sz="1100" b="1" dirty="0">
                  <a:solidFill>
                    <a:prstClr val="black"/>
                  </a:solidFill>
                  <a:latin typeface="Times New Roman" panose="02020603050405020304" pitchFamily="18" charset="0"/>
                  <a:cs typeface="Times New Roman" panose="02020603050405020304" pitchFamily="18" charset="0"/>
                </a:rPr>
                <a:t> </a:t>
              </a:r>
              <a:r>
                <a:rPr lang="en-US" altLang="ko-KR" sz="1100" b="1" dirty="0" err="1">
                  <a:solidFill>
                    <a:prstClr val="black"/>
                  </a:solidFill>
                  <a:latin typeface="Times New Roman" panose="02020603050405020304" pitchFamily="18" charset="0"/>
                  <a:cs typeface="Times New Roman" panose="02020603050405020304" pitchFamily="18" charset="0"/>
                </a:rPr>
                <a:t>Từ</a:t>
              </a:r>
              <a:r>
                <a:rPr lang="en-US" altLang="ko-KR" sz="1100" b="1" dirty="0">
                  <a:solidFill>
                    <a:prstClr val="black"/>
                  </a:solidFill>
                  <a:latin typeface="Times New Roman" panose="02020603050405020304" pitchFamily="18" charset="0"/>
                  <a:cs typeface="Times New Roman" panose="02020603050405020304" pitchFamily="18" charset="0"/>
                </a:rPr>
                <a:t> </a:t>
              </a:r>
              <a:r>
                <a:rPr lang="en-US" altLang="ko-KR" sz="1100" b="1" dirty="0" err="1">
                  <a:solidFill>
                    <a:prstClr val="black"/>
                  </a:solidFill>
                  <a:latin typeface="Times New Roman" panose="02020603050405020304" pitchFamily="18" charset="0"/>
                  <a:cs typeface="Times New Roman" panose="02020603050405020304" pitchFamily="18" charset="0"/>
                </a:rPr>
                <a:t>chối</a:t>
              </a:r>
              <a:endParaRPr lang="en-US" altLang="ko-KR" sz="1100" b="1" dirty="0">
                <a:solidFill>
                  <a:prstClr val="black"/>
                </a:solidFill>
                <a:latin typeface="Times New Roman" panose="02020603050405020304" pitchFamily="18" charset="0"/>
                <a:cs typeface="Times New Roman" panose="02020603050405020304" pitchFamily="18" charset="0"/>
              </a:endParaRPr>
            </a:p>
          </p:txBody>
        </p:sp>
      </p:grpSp>
      <p:cxnSp>
        <p:nvCxnSpPr>
          <p:cNvPr id="49" name="직선 화살표 연결선 48"/>
          <p:cNvCxnSpPr/>
          <p:nvPr/>
        </p:nvCxnSpPr>
        <p:spPr>
          <a:xfrm>
            <a:off x="6286293" y="3087352"/>
            <a:ext cx="266568" cy="0"/>
          </a:xfrm>
          <a:prstGeom prst="straightConnector1">
            <a:avLst/>
          </a:prstGeom>
          <a:ln>
            <a:headEnd w="sm" len="sm"/>
            <a:tailEnd type="triangle" w="sm" len="sm"/>
          </a:ln>
        </p:spPr>
        <p:style>
          <a:lnRef idx="3">
            <a:schemeClr val="accent2"/>
          </a:lnRef>
          <a:fillRef idx="0">
            <a:schemeClr val="accent2"/>
          </a:fillRef>
          <a:effectRef idx="2">
            <a:schemeClr val="accent2"/>
          </a:effectRef>
          <a:fontRef idx="minor">
            <a:schemeClr val="tx1"/>
          </a:fontRef>
        </p:style>
      </p:cxnSp>
      <p:cxnSp>
        <p:nvCxnSpPr>
          <p:cNvPr id="50" name="직선 화살표 연결선 49"/>
          <p:cNvCxnSpPr/>
          <p:nvPr/>
        </p:nvCxnSpPr>
        <p:spPr>
          <a:xfrm>
            <a:off x="7445942" y="3087352"/>
            <a:ext cx="266568" cy="0"/>
          </a:xfrm>
          <a:prstGeom prst="straightConnector1">
            <a:avLst/>
          </a:prstGeom>
          <a:ln>
            <a:headEnd w="sm" len="sm"/>
            <a:tailEnd type="triangle" w="sm" len="sm"/>
          </a:ln>
        </p:spPr>
        <p:style>
          <a:lnRef idx="3">
            <a:schemeClr val="accent2"/>
          </a:lnRef>
          <a:fillRef idx="0">
            <a:schemeClr val="accent2"/>
          </a:fillRef>
          <a:effectRef idx="2">
            <a:schemeClr val="accent2"/>
          </a:effectRef>
          <a:fontRef idx="minor">
            <a:schemeClr val="tx1"/>
          </a:fontRef>
        </p:style>
      </p:cxnSp>
      <p:grpSp>
        <p:nvGrpSpPr>
          <p:cNvPr id="51" name="그룹 50"/>
          <p:cNvGrpSpPr/>
          <p:nvPr/>
        </p:nvGrpSpPr>
        <p:grpSpPr>
          <a:xfrm>
            <a:off x="5381260" y="5460935"/>
            <a:ext cx="776377" cy="776377"/>
            <a:chOff x="1175440" y="2372265"/>
            <a:chExt cx="776377" cy="776377"/>
          </a:xfrm>
        </p:grpSpPr>
        <p:sp>
          <p:nvSpPr>
            <p:cNvPr id="52" name="타원 51"/>
            <p:cNvSpPr/>
            <p:nvPr/>
          </p:nvSpPr>
          <p:spPr>
            <a:xfrm>
              <a:off x="1175440" y="2372265"/>
              <a:ext cx="776377" cy="776377"/>
            </a:xfrm>
            <a:prstGeom prst="ellipse">
              <a:avLst/>
            </a:prstGeom>
            <a:ln w="76200">
              <a:solidFill>
                <a:schemeClr val="accent4"/>
              </a:solidFill>
            </a:ln>
            <a:effectLst>
              <a:glow rad="63500">
                <a:schemeClr val="accent4">
                  <a:satMod val="175000"/>
                  <a:alpha val="40000"/>
                </a:schemeClr>
              </a:glow>
            </a:effectLst>
          </p:spPr>
          <p:style>
            <a:lnRef idx="2">
              <a:schemeClr val="accent6"/>
            </a:lnRef>
            <a:fillRef idx="1">
              <a:schemeClr val="lt1"/>
            </a:fillRef>
            <a:effectRef idx="0">
              <a:schemeClr val="accent6"/>
            </a:effectRef>
            <a:fontRef idx="minor">
              <a:schemeClr val="dk1"/>
            </a:fontRef>
          </p:style>
          <p:txBody>
            <a:bodyPr rtlCol="0" anchor="ctr"/>
            <a:lstStyle/>
            <a:p>
              <a:pPr algn="ctr"/>
              <a:endParaRPr lang="ko-KR" altLang="en-US" sz="900" b="1" dirty="0">
                <a:solidFill>
                  <a:prstClr val="black"/>
                </a:solidFill>
                <a:latin typeface="Times New Roman" panose="02020603050405020304" pitchFamily="18" charset="0"/>
                <a:cs typeface="Times New Roman" panose="02020603050405020304" pitchFamily="18" charset="0"/>
              </a:endParaRPr>
            </a:p>
          </p:txBody>
        </p:sp>
        <p:sp>
          <p:nvSpPr>
            <p:cNvPr id="53" name="TextBox 52"/>
            <p:cNvSpPr txBox="1"/>
            <p:nvPr/>
          </p:nvSpPr>
          <p:spPr>
            <a:xfrm>
              <a:off x="1280232" y="2562040"/>
              <a:ext cx="569344" cy="431323"/>
            </a:xfrm>
            <a:prstGeom prst="rect">
              <a:avLst/>
            </a:prstGeom>
          </p:spPr>
          <p:txBody>
            <a:bodyPr wrap="none" rtlCol="0" anchor="ctr">
              <a:normAutofit/>
            </a:bodyPr>
            <a:lstStyle/>
            <a:p>
              <a:pPr algn="ctr">
                <a:lnSpc>
                  <a:spcPts val="520"/>
                </a:lnSpc>
                <a:spcAft>
                  <a:spcPts val="1000"/>
                </a:spcAft>
              </a:pPr>
              <a:r>
                <a:rPr lang="en-US" altLang="ko-KR" sz="1100" b="1">
                  <a:solidFill>
                    <a:prstClr val="black"/>
                  </a:solidFill>
                  <a:latin typeface="Times New Roman" panose="02020603050405020304" pitchFamily="18" charset="0"/>
                  <a:cs typeface="Times New Roman" panose="02020603050405020304" pitchFamily="18" charset="0"/>
                </a:rPr>
                <a:t>Chọn báo</a:t>
              </a:r>
            </a:p>
            <a:p>
              <a:pPr algn="ctr">
                <a:lnSpc>
                  <a:spcPts val="520"/>
                </a:lnSpc>
                <a:spcAft>
                  <a:spcPts val="1000"/>
                </a:spcAft>
              </a:pPr>
              <a:r>
                <a:rPr lang="en-US" altLang="ko-KR" sz="1100" b="1">
                  <a:solidFill>
                    <a:prstClr val="black"/>
                  </a:solidFill>
                  <a:latin typeface="Times New Roman" panose="02020603050405020304" pitchFamily="18" charset="0"/>
                  <a:cs typeface="Times New Roman" panose="02020603050405020304" pitchFamily="18" charset="0"/>
                </a:rPr>
                <a:t> cáo</a:t>
              </a:r>
              <a:endParaRPr lang="en-US" altLang="ko-KR" sz="1100" b="1" dirty="0">
                <a:solidFill>
                  <a:prstClr val="black"/>
                </a:solidFill>
                <a:latin typeface="Times New Roman" panose="02020603050405020304" pitchFamily="18" charset="0"/>
                <a:cs typeface="Times New Roman" panose="02020603050405020304" pitchFamily="18" charset="0"/>
              </a:endParaRPr>
            </a:p>
          </p:txBody>
        </p:sp>
      </p:grpSp>
      <p:grpSp>
        <p:nvGrpSpPr>
          <p:cNvPr id="55" name="그룹 54"/>
          <p:cNvGrpSpPr/>
          <p:nvPr/>
        </p:nvGrpSpPr>
        <p:grpSpPr>
          <a:xfrm>
            <a:off x="6582825" y="5460934"/>
            <a:ext cx="776377" cy="776377"/>
            <a:chOff x="1175440" y="2372265"/>
            <a:chExt cx="776377" cy="776377"/>
          </a:xfrm>
        </p:grpSpPr>
        <p:sp>
          <p:nvSpPr>
            <p:cNvPr id="58" name="타원 57"/>
            <p:cNvSpPr/>
            <p:nvPr/>
          </p:nvSpPr>
          <p:spPr>
            <a:xfrm>
              <a:off x="1175440" y="2372265"/>
              <a:ext cx="776377" cy="776377"/>
            </a:xfrm>
            <a:prstGeom prst="ellipse">
              <a:avLst/>
            </a:prstGeom>
            <a:ln w="76200">
              <a:solidFill>
                <a:schemeClr val="accent4"/>
              </a:solidFill>
            </a:ln>
            <a:effectLst>
              <a:glow rad="63500">
                <a:schemeClr val="accent4">
                  <a:satMod val="175000"/>
                  <a:alpha val="40000"/>
                </a:schemeClr>
              </a:glow>
            </a:effectLst>
          </p:spPr>
          <p:style>
            <a:lnRef idx="2">
              <a:schemeClr val="accent6"/>
            </a:lnRef>
            <a:fillRef idx="1">
              <a:schemeClr val="lt1"/>
            </a:fillRef>
            <a:effectRef idx="0">
              <a:schemeClr val="accent6"/>
            </a:effectRef>
            <a:fontRef idx="minor">
              <a:schemeClr val="dk1"/>
            </a:fontRef>
          </p:style>
          <p:txBody>
            <a:bodyPr rtlCol="0" anchor="ctr"/>
            <a:lstStyle/>
            <a:p>
              <a:pPr algn="ctr"/>
              <a:endParaRPr lang="ko-KR" altLang="en-US" sz="900" b="1" dirty="0">
                <a:solidFill>
                  <a:prstClr val="black"/>
                </a:solidFill>
                <a:latin typeface="Times New Roman" panose="02020603050405020304" pitchFamily="18" charset="0"/>
                <a:cs typeface="Times New Roman" panose="02020603050405020304" pitchFamily="18" charset="0"/>
              </a:endParaRPr>
            </a:p>
          </p:txBody>
        </p:sp>
        <p:sp>
          <p:nvSpPr>
            <p:cNvPr id="59" name="TextBox 58"/>
            <p:cNvSpPr txBox="1"/>
            <p:nvPr/>
          </p:nvSpPr>
          <p:spPr>
            <a:xfrm>
              <a:off x="1280232" y="2562040"/>
              <a:ext cx="569344" cy="431323"/>
            </a:xfrm>
            <a:prstGeom prst="rect">
              <a:avLst/>
            </a:prstGeom>
          </p:spPr>
          <p:txBody>
            <a:bodyPr wrap="none" rtlCol="0" anchor="ctr">
              <a:normAutofit/>
            </a:bodyPr>
            <a:lstStyle/>
            <a:p>
              <a:pPr algn="ctr">
                <a:lnSpc>
                  <a:spcPts val="520"/>
                </a:lnSpc>
                <a:spcAft>
                  <a:spcPts val="1000"/>
                </a:spcAft>
              </a:pPr>
              <a:r>
                <a:rPr lang="en-US" altLang="ko-KR" sz="1100" b="1">
                  <a:solidFill>
                    <a:prstClr val="black"/>
                  </a:solidFill>
                  <a:latin typeface="Times New Roman" panose="02020603050405020304" pitchFamily="18" charset="0"/>
                  <a:cs typeface="Times New Roman" panose="02020603050405020304" pitchFamily="18" charset="0"/>
                </a:rPr>
                <a:t>Kiểm tra</a:t>
              </a:r>
            </a:p>
            <a:p>
              <a:pPr algn="ctr">
                <a:lnSpc>
                  <a:spcPts val="520"/>
                </a:lnSpc>
                <a:spcAft>
                  <a:spcPts val="1000"/>
                </a:spcAft>
              </a:pPr>
              <a:r>
                <a:rPr lang="en-US" altLang="ko-KR" sz="1100" b="1">
                  <a:solidFill>
                    <a:prstClr val="black"/>
                  </a:solidFill>
                  <a:latin typeface="Times New Roman" panose="02020603050405020304" pitchFamily="18" charset="0"/>
                  <a:cs typeface="Times New Roman" panose="02020603050405020304" pitchFamily="18" charset="0"/>
                </a:rPr>
                <a:t> dữ liệu</a:t>
              </a:r>
              <a:endParaRPr lang="en-US" altLang="ko-KR" sz="1100" b="1" dirty="0">
                <a:solidFill>
                  <a:prstClr val="black"/>
                </a:solidFill>
                <a:latin typeface="Times New Roman" panose="02020603050405020304" pitchFamily="18" charset="0"/>
                <a:cs typeface="Times New Roman" panose="02020603050405020304" pitchFamily="18" charset="0"/>
              </a:endParaRPr>
            </a:p>
          </p:txBody>
        </p:sp>
      </p:grpSp>
      <p:grpSp>
        <p:nvGrpSpPr>
          <p:cNvPr id="60" name="그룹 59"/>
          <p:cNvGrpSpPr/>
          <p:nvPr/>
        </p:nvGrpSpPr>
        <p:grpSpPr>
          <a:xfrm>
            <a:off x="7784390" y="5460933"/>
            <a:ext cx="776377" cy="776377"/>
            <a:chOff x="1175440" y="2372265"/>
            <a:chExt cx="776377" cy="776377"/>
          </a:xfrm>
        </p:grpSpPr>
        <p:sp>
          <p:nvSpPr>
            <p:cNvPr id="61" name="타원 60"/>
            <p:cNvSpPr/>
            <p:nvPr/>
          </p:nvSpPr>
          <p:spPr>
            <a:xfrm>
              <a:off x="1175440" y="2372265"/>
              <a:ext cx="776377" cy="776377"/>
            </a:xfrm>
            <a:prstGeom prst="ellipse">
              <a:avLst/>
            </a:prstGeom>
            <a:ln w="76200">
              <a:solidFill>
                <a:schemeClr val="accent4"/>
              </a:solidFill>
            </a:ln>
            <a:effectLst>
              <a:glow rad="63500">
                <a:schemeClr val="accent4">
                  <a:satMod val="175000"/>
                  <a:alpha val="40000"/>
                </a:schemeClr>
              </a:glow>
            </a:effectLst>
          </p:spPr>
          <p:style>
            <a:lnRef idx="2">
              <a:schemeClr val="accent6"/>
            </a:lnRef>
            <a:fillRef idx="1">
              <a:schemeClr val="lt1"/>
            </a:fillRef>
            <a:effectRef idx="0">
              <a:schemeClr val="accent6"/>
            </a:effectRef>
            <a:fontRef idx="minor">
              <a:schemeClr val="dk1"/>
            </a:fontRef>
          </p:style>
          <p:txBody>
            <a:bodyPr rtlCol="0" anchor="ctr"/>
            <a:lstStyle/>
            <a:p>
              <a:pPr algn="ctr"/>
              <a:endParaRPr lang="ko-KR" altLang="en-US" sz="900" b="1" dirty="0">
                <a:solidFill>
                  <a:prstClr val="black"/>
                </a:solidFill>
                <a:latin typeface="Times New Roman" panose="02020603050405020304" pitchFamily="18" charset="0"/>
                <a:cs typeface="Times New Roman" panose="02020603050405020304" pitchFamily="18" charset="0"/>
              </a:endParaRPr>
            </a:p>
          </p:txBody>
        </p:sp>
        <p:sp>
          <p:nvSpPr>
            <p:cNvPr id="62" name="TextBox 61"/>
            <p:cNvSpPr txBox="1"/>
            <p:nvPr/>
          </p:nvSpPr>
          <p:spPr>
            <a:xfrm>
              <a:off x="1280232" y="2562040"/>
              <a:ext cx="569344" cy="431323"/>
            </a:xfrm>
            <a:prstGeom prst="rect">
              <a:avLst/>
            </a:prstGeom>
          </p:spPr>
          <p:txBody>
            <a:bodyPr wrap="none" rtlCol="0" anchor="ctr">
              <a:normAutofit/>
            </a:bodyPr>
            <a:lstStyle/>
            <a:p>
              <a:pPr algn="ctr">
                <a:lnSpc>
                  <a:spcPts val="520"/>
                </a:lnSpc>
                <a:spcAft>
                  <a:spcPts val="1000"/>
                </a:spcAft>
              </a:pPr>
              <a:r>
                <a:rPr lang="en-US" altLang="ko-KR" sz="1100" b="1">
                  <a:solidFill>
                    <a:prstClr val="black"/>
                  </a:solidFill>
                  <a:latin typeface="Times New Roman" panose="02020603050405020304" pitchFamily="18" charset="0"/>
                  <a:cs typeface="Times New Roman" panose="02020603050405020304" pitchFamily="18" charset="0"/>
                </a:rPr>
                <a:t>Phê duyệt</a:t>
              </a:r>
              <a:endParaRPr lang="en-US" altLang="ko-KR" sz="1100" b="1" dirty="0">
                <a:solidFill>
                  <a:prstClr val="black"/>
                </a:solidFill>
                <a:latin typeface="Times New Roman" panose="02020603050405020304" pitchFamily="18" charset="0"/>
                <a:cs typeface="Times New Roman" panose="02020603050405020304" pitchFamily="18" charset="0"/>
              </a:endParaRPr>
            </a:p>
            <a:p>
              <a:pPr algn="ctr">
                <a:lnSpc>
                  <a:spcPts val="520"/>
                </a:lnSpc>
                <a:spcAft>
                  <a:spcPts val="1000"/>
                </a:spcAft>
              </a:pPr>
              <a:r>
                <a:rPr lang="en-US" altLang="ko-KR" sz="1100" b="1">
                  <a:solidFill>
                    <a:prstClr val="black"/>
                  </a:solidFill>
                  <a:latin typeface="Times New Roman" panose="02020603050405020304" pitchFamily="18" charset="0"/>
                  <a:cs typeface="Times New Roman" panose="02020603050405020304" pitchFamily="18" charset="0"/>
                </a:rPr>
                <a:t>&amp; Từ chối</a:t>
              </a:r>
              <a:endParaRPr lang="en-US" altLang="ko-KR" sz="1100" b="1" dirty="0">
                <a:solidFill>
                  <a:prstClr val="black"/>
                </a:solidFill>
                <a:latin typeface="Times New Roman" panose="02020603050405020304" pitchFamily="18" charset="0"/>
                <a:cs typeface="Times New Roman" panose="02020603050405020304" pitchFamily="18" charset="0"/>
              </a:endParaRPr>
            </a:p>
          </p:txBody>
        </p:sp>
      </p:grpSp>
      <p:cxnSp>
        <p:nvCxnSpPr>
          <p:cNvPr id="63" name="직선 화살표 연결선 62"/>
          <p:cNvCxnSpPr/>
          <p:nvPr/>
        </p:nvCxnSpPr>
        <p:spPr>
          <a:xfrm>
            <a:off x="6266997" y="5840493"/>
            <a:ext cx="266568" cy="0"/>
          </a:xfrm>
          <a:prstGeom prst="straightConnector1">
            <a:avLst/>
          </a:prstGeom>
          <a:ln>
            <a:headEnd w="sm" len="sm"/>
            <a:tailEnd type="triangle" w="sm" len="sm"/>
          </a:ln>
        </p:spPr>
        <p:style>
          <a:lnRef idx="3">
            <a:schemeClr val="accent2"/>
          </a:lnRef>
          <a:fillRef idx="0">
            <a:schemeClr val="accent2"/>
          </a:fillRef>
          <a:effectRef idx="2">
            <a:schemeClr val="accent2"/>
          </a:effectRef>
          <a:fontRef idx="minor">
            <a:schemeClr val="tx1"/>
          </a:fontRef>
        </p:style>
      </p:cxnSp>
      <p:cxnSp>
        <p:nvCxnSpPr>
          <p:cNvPr id="64" name="직선 화살표 연결선 63"/>
          <p:cNvCxnSpPr/>
          <p:nvPr/>
        </p:nvCxnSpPr>
        <p:spPr>
          <a:xfrm>
            <a:off x="7443898" y="5840493"/>
            <a:ext cx="266568" cy="0"/>
          </a:xfrm>
          <a:prstGeom prst="straightConnector1">
            <a:avLst/>
          </a:prstGeom>
          <a:ln>
            <a:headEnd w="sm" len="sm"/>
            <a:tailEnd type="triangle" w="sm" len="sm"/>
          </a:ln>
        </p:spPr>
        <p:style>
          <a:lnRef idx="3">
            <a:schemeClr val="accent2"/>
          </a:lnRef>
          <a:fillRef idx="0">
            <a:schemeClr val="accent2"/>
          </a:fillRef>
          <a:effectRef idx="2">
            <a:schemeClr val="accent2"/>
          </a:effectRef>
          <a:fontRef idx="minor">
            <a:schemeClr val="tx1"/>
          </a:fontRef>
        </p:style>
      </p:cxnSp>
      <p:sp>
        <p:nvSpPr>
          <p:cNvPr id="65" name="TextBox 34"/>
          <p:cNvSpPr txBox="1">
            <a:spLocks noChangeArrowheads="1"/>
          </p:cNvSpPr>
          <p:nvPr/>
        </p:nvSpPr>
        <p:spPr bwMode="auto">
          <a:xfrm>
            <a:off x="272480" y="233583"/>
            <a:ext cx="9833244" cy="307777"/>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a:spcBef>
                <a:spcPct val="20000"/>
              </a:spcBef>
            </a:pPr>
            <a:r>
              <a:rPr lang="en-US" altLang="ko-KR" sz="2000" b="1" dirty="0" smtClean="0">
                <a:solidFill>
                  <a:prstClr val="white">
                    <a:lumMod val="95000"/>
                  </a:prstClr>
                </a:solidFill>
                <a:latin typeface="Times New Roman" panose="02020603050405020304" pitchFamily="18" charset="0"/>
                <a:cs typeface="Times New Roman" panose="02020603050405020304" pitchFamily="18" charset="0"/>
              </a:rPr>
              <a:t>4. </a:t>
            </a:r>
            <a:r>
              <a:rPr lang="en-US" altLang="ko-KR" sz="2000" b="1" dirty="0" err="1">
                <a:solidFill>
                  <a:prstClr val="white">
                    <a:lumMod val="95000"/>
                  </a:prstClr>
                </a:solidFill>
                <a:latin typeface="Times New Roman" panose="02020603050405020304" pitchFamily="18" charset="0"/>
                <a:cs typeface="Times New Roman" panose="02020603050405020304" pitchFamily="18" charset="0"/>
              </a:rPr>
              <a:t>Quy</a:t>
            </a:r>
            <a:r>
              <a:rPr lang="en-US" altLang="ko-KR" sz="2000" b="1" dirty="0">
                <a:solidFill>
                  <a:prstClr val="white">
                    <a:lumMod val="95000"/>
                  </a:prstClr>
                </a:solidFill>
                <a:latin typeface="Times New Roman" panose="02020603050405020304" pitchFamily="18" charset="0"/>
                <a:cs typeface="Times New Roman" panose="02020603050405020304" pitchFamily="18" charset="0"/>
              </a:rPr>
              <a:t> </a:t>
            </a:r>
            <a:r>
              <a:rPr lang="en-US" altLang="ko-KR" sz="2000" b="1" dirty="0" err="1">
                <a:solidFill>
                  <a:prstClr val="white">
                    <a:lumMod val="95000"/>
                  </a:prstClr>
                </a:solidFill>
                <a:latin typeface="Times New Roman" panose="02020603050405020304" pitchFamily="18" charset="0"/>
                <a:cs typeface="Times New Roman" panose="02020603050405020304" pitchFamily="18" charset="0"/>
              </a:rPr>
              <a:t>trình</a:t>
            </a:r>
            <a:r>
              <a:rPr lang="en-US" altLang="ko-KR" sz="2000" b="1" dirty="0">
                <a:solidFill>
                  <a:prstClr val="white">
                    <a:lumMod val="95000"/>
                  </a:prstClr>
                </a:solidFill>
                <a:latin typeface="Times New Roman" panose="02020603050405020304" pitchFamily="18" charset="0"/>
                <a:cs typeface="Times New Roman" panose="02020603050405020304" pitchFamily="18" charset="0"/>
              </a:rPr>
              <a:t> </a:t>
            </a:r>
            <a:r>
              <a:rPr lang="en-US" altLang="ko-KR" sz="2000" b="1" dirty="0" err="1">
                <a:solidFill>
                  <a:prstClr val="white">
                    <a:lumMod val="95000"/>
                  </a:prstClr>
                </a:solidFill>
                <a:latin typeface="Times New Roman" panose="02020603050405020304" pitchFamily="18" charset="0"/>
                <a:cs typeface="Times New Roman" panose="02020603050405020304" pitchFamily="18" charset="0"/>
              </a:rPr>
              <a:t>nghiệp</a:t>
            </a:r>
            <a:r>
              <a:rPr lang="en-US" altLang="ko-KR" sz="2000" b="1" dirty="0">
                <a:solidFill>
                  <a:prstClr val="white">
                    <a:lumMod val="95000"/>
                  </a:prstClr>
                </a:solidFill>
                <a:latin typeface="Times New Roman" panose="02020603050405020304" pitchFamily="18" charset="0"/>
                <a:cs typeface="Times New Roman" panose="02020603050405020304" pitchFamily="18" charset="0"/>
              </a:rPr>
              <a:t> </a:t>
            </a:r>
            <a:r>
              <a:rPr lang="en-US" altLang="ko-KR" sz="2000" b="1" dirty="0" err="1">
                <a:solidFill>
                  <a:prstClr val="white">
                    <a:lumMod val="95000"/>
                  </a:prstClr>
                </a:solidFill>
                <a:latin typeface="Times New Roman" panose="02020603050405020304" pitchFamily="18" charset="0"/>
                <a:cs typeface="Times New Roman" panose="02020603050405020304" pitchFamily="18" charset="0"/>
              </a:rPr>
              <a:t>vụ</a:t>
            </a:r>
            <a:r>
              <a:rPr lang="en-US" altLang="ko-KR" sz="2000" b="1" dirty="0">
                <a:solidFill>
                  <a:prstClr val="white">
                    <a:lumMod val="95000"/>
                  </a:prstClr>
                </a:solidFill>
                <a:latin typeface="Times New Roman" panose="02020603050405020304" pitchFamily="18" charset="0"/>
                <a:cs typeface="Times New Roman" panose="02020603050405020304" pitchFamily="18" charset="0"/>
              </a:rPr>
              <a:t> </a:t>
            </a:r>
            <a:r>
              <a:rPr lang="en-US" altLang="ko-KR" sz="2000" b="1" dirty="0" err="1">
                <a:solidFill>
                  <a:prstClr val="white">
                    <a:lumMod val="95000"/>
                  </a:prstClr>
                </a:solidFill>
                <a:latin typeface="Times New Roman" panose="02020603050405020304" pitchFamily="18" charset="0"/>
                <a:cs typeface="Times New Roman" panose="02020603050405020304" pitchFamily="18" charset="0"/>
              </a:rPr>
              <a:t>cơ</a:t>
            </a:r>
            <a:r>
              <a:rPr lang="en-US" altLang="ko-KR" sz="2000" b="1" dirty="0">
                <a:solidFill>
                  <a:prstClr val="white">
                    <a:lumMod val="95000"/>
                  </a:prstClr>
                </a:solidFill>
                <a:latin typeface="Times New Roman" panose="02020603050405020304" pitchFamily="18" charset="0"/>
                <a:cs typeface="Times New Roman" panose="02020603050405020304" pitchFamily="18" charset="0"/>
              </a:rPr>
              <a:t> </a:t>
            </a:r>
            <a:r>
              <a:rPr lang="en-US" altLang="ko-KR" sz="2000" b="1" dirty="0" err="1">
                <a:solidFill>
                  <a:prstClr val="white">
                    <a:lumMod val="95000"/>
                  </a:prstClr>
                </a:solidFill>
                <a:latin typeface="Times New Roman" panose="02020603050405020304" pitchFamily="18" charset="0"/>
                <a:cs typeface="Times New Roman" panose="02020603050405020304" pitchFamily="18" charset="0"/>
              </a:rPr>
              <a:t>bản</a:t>
            </a:r>
            <a:endParaRPr lang="ko-KR" altLang="en-US"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186279326"/>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439558" y="910461"/>
            <a:ext cx="9243239" cy="369332"/>
          </a:xfrm>
          <a:prstGeom prst="rect">
            <a:avLst/>
          </a:prstGeom>
          <a:noFill/>
        </p:spPr>
        <p:txBody>
          <a:bodyPr wrap="square" rtlCol="0">
            <a:spAutoFit/>
          </a:bodyPr>
          <a:lstStyle/>
          <a:p>
            <a:r>
              <a:rPr lang="en-US" altLang="ko-KR" dirty="0" err="1" smtClean="0">
                <a:solidFill>
                  <a:prstClr val="black"/>
                </a:solidFill>
                <a:latin typeface="Times New Roman" panose="02020603050405020304" pitchFamily="18" charset="0"/>
                <a:cs typeface="Times New Roman" panose="02020603050405020304" pitchFamily="18" charset="0"/>
              </a:rPr>
              <a:t>Các</a:t>
            </a:r>
            <a:r>
              <a:rPr lang="en-US" altLang="ko-KR" dirty="0" smtClean="0">
                <a:solidFill>
                  <a:prstClr val="black"/>
                </a:solidFill>
                <a:latin typeface="Times New Roman" panose="02020603050405020304" pitchFamily="18" charset="0"/>
                <a:cs typeface="Times New Roman" panose="02020603050405020304" pitchFamily="18" charset="0"/>
              </a:rPr>
              <a:t> </a:t>
            </a:r>
            <a:r>
              <a:rPr lang="en-US" altLang="ko-KR" dirty="0" err="1" smtClean="0">
                <a:solidFill>
                  <a:prstClr val="black"/>
                </a:solidFill>
                <a:latin typeface="Times New Roman" panose="02020603050405020304" pitchFamily="18" charset="0"/>
                <a:cs typeface="Times New Roman" panose="02020603050405020304" pitchFamily="18" charset="0"/>
              </a:rPr>
              <a:t>trạng</a:t>
            </a:r>
            <a:r>
              <a:rPr lang="en-US" altLang="ko-KR" dirty="0" smtClean="0">
                <a:solidFill>
                  <a:prstClr val="black"/>
                </a:solidFill>
                <a:latin typeface="Times New Roman" panose="02020603050405020304" pitchFamily="18" charset="0"/>
                <a:cs typeface="Times New Roman" panose="02020603050405020304" pitchFamily="18" charset="0"/>
              </a:rPr>
              <a:t> </a:t>
            </a:r>
            <a:r>
              <a:rPr lang="en-US" altLang="ko-KR" dirty="0" err="1" smtClean="0">
                <a:solidFill>
                  <a:prstClr val="black"/>
                </a:solidFill>
                <a:latin typeface="Times New Roman" panose="02020603050405020304" pitchFamily="18" charset="0"/>
                <a:cs typeface="Times New Roman" panose="02020603050405020304" pitchFamily="18" charset="0"/>
              </a:rPr>
              <a:t>thái</a:t>
            </a:r>
            <a:r>
              <a:rPr lang="en-US" altLang="ko-KR" dirty="0" smtClean="0">
                <a:solidFill>
                  <a:prstClr val="black"/>
                </a:solidFill>
                <a:latin typeface="Times New Roman" panose="02020603050405020304" pitchFamily="18" charset="0"/>
                <a:cs typeface="Times New Roman" panose="02020603050405020304" pitchFamily="18" charset="0"/>
              </a:rPr>
              <a:t> </a:t>
            </a:r>
            <a:r>
              <a:rPr lang="en-US" altLang="ko-KR" dirty="0" err="1" smtClean="0">
                <a:solidFill>
                  <a:prstClr val="black"/>
                </a:solidFill>
                <a:latin typeface="Times New Roman" panose="02020603050405020304" pitchFamily="18" charset="0"/>
                <a:cs typeface="Times New Roman" panose="02020603050405020304" pitchFamily="18" charset="0"/>
              </a:rPr>
              <a:t>báo</a:t>
            </a:r>
            <a:r>
              <a:rPr lang="en-US" altLang="ko-KR" dirty="0" smtClean="0">
                <a:solidFill>
                  <a:prstClr val="black"/>
                </a:solidFill>
                <a:latin typeface="Times New Roman" panose="02020603050405020304" pitchFamily="18" charset="0"/>
                <a:cs typeface="Times New Roman" panose="02020603050405020304" pitchFamily="18" charset="0"/>
              </a:rPr>
              <a:t> </a:t>
            </a:r>
            <a:r>
              <a:rPr lang="en-US" altLang="ko-KR" err="1" smtClean="0">
                <a:solidFill>
                  <a:prstClr val="black"/>
                </a:solidFill>
                <a:latin typeface="Times New Roman" panose="02020603050405020304" pitchFamily="18" charset="0"/>
                <a:cs typeface="Times New Roman" panose="02020603050405020304" pitchFamily="18" charset="0"/>
              </a:rPr>
              <a:t>cáo</a:t>
            </a:r>
            <a:r>
              <a:rPr lang="en-US" altLang="ko-KR" smtClean="0">
                <a:solidFill>
                  <a:prstClr val="black"/>
                </a:solidFill>
                <a:latin typeface="Times New Roman" panose="02020603050405020304" pitchFamily="18" charset="0"/>
                <a:cs typeface="Times New Roman" panose="02020603050405020304" pitchFamily="18" charset="0"/>
              </a:rPr>
              <a:t> tại đơn </a:t>
            </a:r>
            <a:r>
              <a:rPr lang="en-US" altLang="ko-KR" dirty="0" err="1" smtClean="0">
                <a:solidFill>
                  <a:prstClr val="black"/>
                </a:solidFill>
                <a:latin typeface="Times New Roman" panose="02020603050405020304" pitchFamily="18" charset="0"/>
                <a:cs typeface="Times New Roman" panose="02020603050405020304" pitchFamily="18" charset="0"/>
              </a:rPr>
              <a:t>vị</a:t>
            </a:r>
            <a:r>
              <a:rPr lang="en-US" altLang="ko-KR" dirty="0" smtClean="0">
                <a:solidFill>
                  <a:prstClr val="black"/>
                </a:solidFill>
                <a:latin typeface="Times New Roman" panose="02020603050405020304" pitchFamily="18" charset="0"/>
                <a:cs typeface="Times New Roman" panose="02020603050405020304" pitchFamily="18" charset="0"/>
              </a:rPr>
              <a:t> </a:t>
            </a:r>
            <a:r>
              <a:rPr lang="en-US" altLang="ko-KR" err="1" smtClean="0">
                <a:solidFill>
                  <a:prstClr val="black"/>
                </a:solidFill>
                <a:latin typeface="Times New Roman" panose="02020603050405020304" pitchFamily="18" charset="0"/>
                <a:cs typeface="Times New Roman" panose="02020603050405020304" pitchFamily="18" charset="0"/>
              </a:rPr>
              <a:t>báo</a:t>
            </a:r>
            <a:r>
              <a:rPr lang="en-US" altLang="ko-KR" smtClean="0">
                <a:solidFill>
                  <a:prstClr val="black"/>
                </a:solidFill>
                <a:latin typeface="Times New Roman" panose="02020603050405020304" pitchFamily="18" charset="0"/>
                <a:cs typeface="Times New Roman" panose="02020603050405020304" pitchFamily="18" charset="0"/>
              </a:rPr>
              <a:t> cáo</a:t>
            </a:r>
            <a:r>
              <a:rPr lang="en-US" altLang="ko-KR">
                <a:solidFill>
                  <a:prstClr val="black"/>
                </a:solidFill>
                <a:latin typeface="Times New Roman" panose="02020603050405020304" pitchFamily="18" charset="0"/>
                <a:cs typeface="Times New Roman" panose="02020603050405020304" pitchFamily="18" charset="0"/>
              </a:rPr>
              <a:t> </a:t>
            </a:r>
            <a:r>
              <a:rPr lang="en-US" altLang="ko-KR" smtClean="0">
                <a:solidFill>
                  <a:prstClr val="black"/>
                </a:solidFill>
                <a:latin typeface="Times New Roman" panose="02020603050405020304" pitchFamily="18" charset="0"/>
                <a:cs typeface="Times New Roman" panose="02020603050405020304" pitchFamily="18" charset="0"/>
              </a:rPr>
              <a:t>(Áp dụng cho cả UDSS và Portal</a:t>
            </a:r>
            <a:endParaRPr lang="en-US" altLang="ko-KR" dirty="0">
              <a:solidFill>
                <a:prstClr val="black"/>
              </a:solidFill>
              <a:latin typeface="Times New Roman" panose="02020603050405020304" pitchFamily="18" charset="0"/>
              <a:cs typeface="Times New Roman" panose="02020603050405020304" pitchFamily="18" charset="0"/>
            </a:endParaRPr>
          </a:p>
        </p:txBody>
      </p:sp>
      <p:pic>
        <p:nvPicPr>
          <p:cNvPr id="7" name="Picture 9"/>
          <p:cNvPicPr>
            <a:picLocks noChangeAspect="1" noChangeArrowheads="1"/>
          </p:cNvPicPr>
          <p:nvPr/>
        </p:nvPicPr>
        <p:blipFill rotWithShape="1">
          <a:blip r:embed="rId2" cstate="print">
            <a:duotone>
              <a:schemeClr val="accent1">
                <a:shade val="45000"/>
                <a:satMod val="135000"/>
              </a:schemeClr>
              <a:prstClr val="white"/>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rcRect l="20774" r="8544"/>
          <a:stretch/>
        </p:blipFill>
        <p:spPr bwMode="gray">
          <a:xfrm>
            <a:off x="2209" y="44624"/>
            <a:ext cx="9906000" cy="7104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extBox 34"/>
          <p:cNvSpPr txBox="1">
            <a:spLocks noChangeArrowheads="1"/>
          </p:cNvSpPr>
          <p:nvPr/>
        </p:nvSpPr>
        <p:spPr bwMode="auto">
          <a:xfrm>
            <a:off x="144555" y="245893"/>
            <a:ext cx="9833244" cy="307777"/>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ko-KR" sz="2000" b="1" kern="0" spc="-40" smtClean="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Chú ý.</a:t>
            </a:r>
            <a:endParaRPr lang="ko-KR" altLang="en-US"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graphicFrame>
        <p:nvGraphicFramePr>
          <p:cNvPr id="9" name="표 8"/>
          <p:cNvGraphicFramePr>
            <a:graphicFrameLocks noGrp="1"/>
          </p:cNvGraphicFramePr>
          <p:nvPr>
            <p:extLst/>
          </p:nvPr>
        </p:nvGraphicFramePr>
        <p:xfrm>
          <a:off x="133885" y="1628798"/>
          <a:ext cx="9548912" cy="4320481"/>
        </p:xfrm>
        <a:graphic>
          <a:graphicData uri="http://schemas.openxmlformats.org/drawingml/2006/table">
            <a:tbl>
              <a:tblPr firstRow="1" bandRow="1">
                <a:tableStyleId>{5C22544A-7EE6-4342-B048-85BDC9FD1C3A}</a:tableStyleId>
              </a:tblPr>
              <a:tblGrid>
                <a:gridCol w="1794779"/>
                <a:gridCol w="1728192"/>
                <a:gridCol w="6025941"/>
              </a:tblGrid>
              <a:tr h="609641">
                <a:tc>
                  <a:txBody>
                    <a:bodyPr/>
                    <a:lstStyle/>
                    <a:p>
                      <a:pPr algn="ctr" latinLnBrk="1"/>
                      <a:r>
                        <a:rPr lang="en-US" altLang="ko-KR" sz="1600" dirty="0" err="1" smtClean="0">
                          <a:latin typeface="Times New Roman" panose="02020603050405020304" pitchFamily="18" charset="0"/>
                          <a:cs typeface="Times New Roman" panose="02020603050405020304" pitchFamily="18" charset="0"/>
                        </a:rPr>
                        <a:t>Trạng</a:t>
                      </a:r>
                      <a:r>
                        <a:rPr lang="en-US" altLang="ko-KR" sz="1600" baseline="0" dirty="0" smtClean="0">
                          <a:latin typeface="Times New Roman" panose="02020603050405020304" pitchFamily="18" charset="0"/>
                          <a:cs typeface="Times New Roman" panose="02020603050405020304" pitchFamily="18" charset="0"/>
                        </a:rPr>
                        <a:t> </a:t>
                      </a:r>
                      <a:r>
                        <a:rPr lang="en-US" altLang="ko-KR" sz="1600" baseline="0" err="1" smtClean="0">
                          <a:latin typeface="Times New Roman" panose="02020603050405020304" pitchFamily="18" charset="0"/>
                          <a:cs typeface="Times New Roman" panose="02020603050405020304" pitchFamily="18" charset="0"/>
                        </a:rPr>
                        <a:t>thái</a:t>
                      </a:r>
                      <a:r>
                        <a:rPr lang="en-US" altLang="ko-KR" sz="1600" baseline="0" smtClean="0">
                          <a:latin typeface="Times New Roman" panose="02020603050405020304" pitchFamily="18" charset="0"/>
                          <a:cs typeface="Times New Roman" panose="02020603050405020304" pitchFamily="18" charset="0"/>
                        </a:rPr>
                        <a:t> </a:t>
                      </a:r>
                      <a:r>
                        <a:rPr lang="en-US" altLang="ko-KR" sz="1600" baseline="0" dirty="0" err="1" smtClean="0">
                          <a:latin typeface="Times New Roman" panose="02020603050405020304" pitchFamily="18" charset="0"/>
                          <a:cs typeface="Times New Roman" panose="02020603050405020304" pitchFamily="18" charset="0"/>
                        </a:rPr>
                        <a:t>T</a:t>
                      </a:r>
                      <a:r>
                        <a:rPr lang="en-US" altLang="ko-KR" sz="1600" baseline="0" smtClean="0">
                          <a:latin typeface="Times New Roman" panose="02020603050405020304" pitchFamily="18" charset="0"/>
                          <a:cs typeface="Times New Roman" panose="02020603050405020304" pitchFamily="18" charset="0"/>
                        </a:rPr>
                        <a:t>iếng </a:t>
                      </a:r>
                      <a:r>
                        <a:rPr lang="en-US" altLang="ko-KR" sz="1600" baseline="0" dirty="0" err="1" smtClean="0">
                          <a:latin typeface="Times New Roman" panose="02020603050405020304" pitchFamily="18" charset="0"/>
                          <a:cs typeface="Times New Roman" panose="02020603050405020304" pitchFamily="18" charset="0"/>
                        </a:rPr>
                        <a:t>Việt</a:t>
                      </a:r>
                      <a:endParaRPr lang="ko-KR" altLang="en-US" sz="1600" dirty="0">
                        <a:latin typeface="Times New Roman" panose="02020603050405020304" pitchFamily="18" charset="0"/>
                        <a:cs typeface="Times New Roman" panose="02020603050405020304" pitchFamily="18" charset="0"/>
                      </a:endParaRPr>
                    </a:p>
                  </a:txBody>
                  <a:tcPr anchor="ctr"/>
                </a:tc>
                <a:tc>
                  <a:txBody>
                    <a:bodyPr/>
                    <a:lstStyle/>
                    <a:p>
                      <a:pPr marL="0" algn="ctr" defTabSz="914400" rtl="0" eaLnBrk="1" latinLnBrk="1" hangingPunct="1"/>
                      <a:r>
                        <a:rPr lang="en-US" altLang="ko-KR" sz="1600" b="1" kern="1200" dirty="0" err="1" smtClean="0">
                          <a:solidFill>
                            <a:schemeClr val="lt1"/>
                          </a:solidFill>
                          <a:latin typeface="Times New Roman" panose="02020603050405020304" pitchFamily="18" charset="0"/>
                          <a:ea typeface="+mn-ea"/>
                          <a:cs typeface="Times New Roman" panose="02020603050405020304" pitchFamily="18" charset="0"/>
                        </a:rPr>
                        <a:t>Trạng</a:t>
                      </a:r>
                      <a:r>
                        <a:rPr lang="en-US" altLang="ko-KR" sz="1600" b="1" kern="1200" dirty="0" smtClean="0">
                          <a:solidFill>
                            <a:schemeClr val="lt1"/>
                          </a:solidFill>
                          <a:latin typeface="Times New Roman" panose="02020603050405020304" pitchFamily="18" charset="0"/>
                          <a:ea typeface="+mn-ea"/>
                          <a:cs typeface="Times New Roman" panose="02020603050405020304" pitchFamily="18" charset="0"/>
                        </a:rPr>
                        <a:t> </a:t>
                      </a:r>
                      <a:r>
                        <a:rPr lang="en-US" altLang="ko-KR" sz="1600" b="1" kern="1200" err="1" smtClean="0">
                          <a:solidFill>
                            <a:schemeClr val="lt1"/>
                          </a:solidFill>
                          <a:latin typeface="Times New Roman" panose="02020603050405020304" pitchFamily="18" charset="0"/>
                          <a:ea typeface="+mn-ea"/>
                          <a:cs typeface="Times New Roman" panose="02020603050405020304" pitchFamily="18" charset="0"/>
                        </a:rPr>
                        <a:t>thái</a:t>
                      </a:r>
                      <a:r>
                        <a:rPr lang="en-US" altLang="ko-KR" sz="1600" b="1" kern="1200" smtClean="0">
                          <a:solidFill>
                            <a:schemeClr val="lt1"/>
                          </a:solidFill>
                          <a:latin typeface="Times New Roman" panose="02020603050405020304" pitchFamily="18" charset="0"/>
                          <a:ea typeface="+mn-ea"/>
                          <a:cs typeface="Times New Roman" panose="02020603050405020304" pitchFamily="18" charset="0"/>
                        </a:rPr>
                        <a:t> </a:t>
                      </a:r>
                      <a:r>
                        <a:rPr lang="en-US" altLang="ko-KR" sz="1600" b="1" kern="1200" dirty="0" err="1" smtClean="0">
                          <a:solidFill>
                            <a:schemeClr val="lt1"/>
                          </a:solidFill>
                          <a:latin typeface="Times New Roman" panose="02020603050405020304" pitchFamily="18" charset="0"/>
                          <a:ea typeface="+mn-ea"/>
                          <a:cs typeface="Times New Roman" panose="02020603050405020304" pitchFamily="18" charset="0"/>
                        </a:rPr>
                        <a:t>T</a:t>
                      </a:r>
                      <a:r>
                        <a:rPr lang="en-US" altLang="ko-KR" sz="1600" b="1" kern="1200" smtClean="0">
                          <a:solidFill>
                            <a:schemeClr val="lt1"/>
                          </a:solidFill>
                          <a:latin typeface="Times New Roman" panose="02020603050405020304" pitchFamily="18" charset="0"/>
                          <a:ea typeface="+mn-ea"/>
                          <a:cs typeface="Times New Roman" panose="02020603050405020304" pitchFamily="18" charset="0"/>
                        </a:rPr>
                        <a:t>iếng </a:t>
                      </a:r>
                      <a:r>
                        <a:rPr lang="en-US" altLang="ko-KR" sz="1600" b="1" kern="1200" dirty="0" err="1" smtClean="0">
                          <a:solidFill>
                            <a:schemeClr val="lt1"/>
                          </a:solidFill>
                          <a:latin typeface="Times New Roman" panose="02020603050405020304" pitchFamily="18" charset="0"/>
                          <a:ea typeface="+mn-ea"/>
                          <a:cs typeface="Times New Roman" panose="02020603050405020304" pitchFamily="18" charset="0"/>
                        </a:rPr>
                        <a:t>Anh</a:t>
                      </a:r>
                      <a:endParaRPr lang="ko-KR" altLang="en-US" sz="1600" b="1" kern="1200" dirty="0">
                        <a:solidFill>
                          <a:schemeClr val="lt1"/>
                        </a:solidFill>
                        <a:latin typeface="Times New Roman" panose="02020603050405020304" pitchFamily="18" charset="0"/>
                        <a:ea typeface="+mn-ea"/>
                        <a:cs typeface="Times New Roman" panose="02020603050405020304" pitchFamily="18" charset="0"/>
                      </a:endParaRPr>
                    </a:p>
                  </a:txBody>
                  <a:tcPr/>
                </a:tc>
                <a:tc>
                  <a:txBody>
                    <a:bodyPr/>
                    <a:lstStyle/>
                    <a:p>
                      <a:pPr marL="0" algn="ctr" defTabSz="914400" rtl="0" eaLnBrk="1" latinLnBrk="1" hangingPunct="1"/>
                      <a:r>
                        <a:rPr lang="en-US" altLang="ko-KR" sz="1600" b="1" kern="1200" smtClean="0">
                          <a:solidFill>
                            <a:schemeClr val="lt1"/>
                          </a:solidFill>
                          <a:latin typeface="Times New Roman" panose="02020603050405020304" pitchFamily="18" charset="0"/>
                          <a:ea typeface="+mn-ea"/>
                          <a:cs typeface="Times New Roman" panose="02020603050405020304" pitchFamily="18" charset="0"/>
                        </a:rPr>
                        <a:t>Mô</a:t>
                      </a:r>
                      <a:r>
                        <a:rPr lang="en-US" altLang="ko-KR" sz="1600" b="1" kern="1200" baseline="0" smtClean="0">
                          <a:solidFill>
                            <a:schemeClr val="lt1"/>
                          </a:solidFill>
                          <a:latin typeface="Times New Roman" panose="02020603050405020304" pitchFamily="18" charset="0"/>
                          <a:ea typeface="+mn-ea"/>
                          <a:cs typeface="Times New Roman" panose="02020603050405020304" pitchFamily="18" charset="0"/>
                        </a:rPr>
                        <a:t> tả</a:t>
                      </a:r>
                      <a:endParaRPr lang="ko-KR" altLang="en-US" sz="1600" b="1" kern="1200" dirty="0">
                        <a:solidFill>
                          <a:schemeClr val="lt1"/>
                        </a:solidFill>
                        <a:latin typeface="Times New Roman" panose="02020603050405020304" pitchFamily="18" charset="0"/>
                        <a:ea typeface="+mn-ea"/>
                        <a:cs typeface="Times New Roman" panose="02020603050405020304" pitchFamily="18" charset="0"/>
                      </a:endParaRPr>
                    </a:p>
                  </a:txBody>
                  <a:tcPr/>
                </a:tc>
              </a:tr>
              <a:tr h="609641">
                <a:tc>
                  <a:txBody>
                    <a:bodyPr/>
                    <a:lstStyle/>
                    <a:p>
                      <a:pPr algn="l" fontAlgn="ctr"/>
                      <a:r>
                        <a:rPr lang="vi-VN" sz="1400" b="0" i="0" u="none" strike="noStrike" dirty="0" smtClean="0">
                          <a:solidFill>
                            <a:srgbClr val="000000"/>
                          </a:solidFill>
                          <a:effectLst/>
                          <a:latin typeface="Times New Roman" panose="02020603050405020304" pitchFamily="18" charset="0"/>
                          <a:cs typeface="Times New Roman" panose="02020603050405020304" pitchFamily="18" charset="0"/>
                        </a:rPr>
                        <a:t>Chờ duyệt mức đơn vị </a:t>
                      </a:r>
                      <a:endParaRPr lang="en-US"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latinLnBrk="1"/>
                      <a:r>
                        <a:rPr lang="en-US" altLang="ko-KR" sz="1400" dirty="0" smtClean="0">
                          <a:latin typeface="Times New Roman" panose="02020603050405020304" pitchFamily="18" charset="0"/>
                          <a:cs typeface="Times New Roman" panose="02020603050405020304" pitchFamily="18" charset="0"/>
                        </a:rPr>
                        <a:t>C.I Review</a:t>
                      </a:r>
                      <a:endParaRPr lang="ko-KR" altLang="en-US" sz="1400" dirty="0">
                        <a:latin typeface="Times New Roman" panose="02020603050405020304" pitchFamily="18" charset="0"/>
                        <a:cs typeface="Times New Roman" panose="02020603050405020304" pitchFamily="18" charset="0"/>
                      </a:endParaRPr>
                    </a:p>
                  </a:txBody>
                  <a:tcPr anchor="ctr"/>
                </a:tc>
                <a:tc>
                  <a:txBody>
                    <a:bodyPr/>
                    <a:lstStyle/>
                    <a:p>
                      <a:pPr marL="0" marR="0">
                        <a:lnSpc>
                          <a:spcPct val="107000"/>
                        </a:lnSpc>
                        <a:spcBef>
                          <a:spcPts val="0"/>
                        </a:spcBef>
                        <a:spcAft>
                          <a:spcPts val="800"/>
                        </a:spcAft>
                      </a:pPr>
                      <a:r>
                        <a:rPr lang="en-US" sz="1400">
                          <a:effectLst/>
                          <a:latin typeface="Times New Roman" panose="02020603050405020304" pitchFamily="18" charset="0"/>
                          <a:ea typeface="Malgun Gothic" panose="020B0503020000020004" pitchFamily="34" charset="-127"/>
                          <a:cs typeface="Times New Roman" panose="02020603050405020304" pitchFamily="18" charset="0"/>
                        </a:rPr>
                        <a:t>Trạng thái báo cáo được người lập báo cáo gửi cho người kiểm duyệt tại đơn vị yêu cầu phê duyệt</a:t>
                      </a:r>
                    </a:p>
                  </a:txBody>
                  <a:tcPr marL="9525" marR="9525" marT="9525" marB="0" anchor="ctr"/>
                </a:tc>
              </a:tr>
              <a:tr h="609641">
                <a:tc>
                  <a:txBody>
                    <a:bodyPr/>
                    <a:lstStyle/>
                    <a:p>
                      <a:pPr algn="l" fontAlgn="ctr"/>
                      <a:r>
                        <a:rPr lang="vi-VN" sz="1400" b="0" i="0" u="none" strike="noStrike" dirty="0" smtClean="0">
                          <a:solidFill>
                            <a:srgbClr val="000000"/>
                          </a:solidFill>
                          <a:effectLst/>
                          <a:latin typeface="Times New Roman" panose="02020603050405020304" pitchFamily="18" charset="0"/>
                          <a:cs typeface="Times New Roman" panose="02020603050405020304" pitchFamily="18" charset="0"/>
                        </a:rPr>
                        <a:t>Duyệt mức đơn vị</a:t>
                      </a:r>
                      <a:endParaRPr lang="en-US"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latinLnBrk="1"/>
                      <a:r>
                        <a:rPr lang="en-US" altLang="ko-KR" sz="1400" dirty="0" smtClean="0">
                          <a:latin typeface="Times New Roman" panose="02020603050405020304" pitchFamily="18" charset="0"/>
                          <a:cs typeface="Times New Roman" panose="02020603050405020304" pitchFamily="18" charset="0"/>
                        </a:rPr>
                        <a:t>C.I E-signature</a:t>
                      </a:r>
                      <a:endParaRPr lang="ko-KR" altLang="en-US" sz="1400" dirty="0">
                        <a:latin typeface="Times New Roman" panose="02020603050405020304" pitchFamily="18" charset="0"/>
                        <a:cs typeface="Times New Roman" panose="02020603050405020304" pitchFamily="18" charset="0"/>
                      </a:endParaRPr>
                    </a:p>
                  </a:txBody>
                  <a:tcPr anchor="ctr"/>
                </a:tc>
                <a:tc>
                  <a:txBody>
                    <a:bodyPr/>
                    <a:lstStyle/>
                    <a:p>
                      <a:pPr marL="0" marR="0">
                        <a:lnSpc>
                          <a:spcPct val="107000"/>
                        </a:lnSpc>
                        <a:spcBef>
                          <a:spcPts val="0"/>
                        </a:spcBef>
                        <a:spcAft>
                          <a:spcPts val="800"/>
                        </a:spcAft>
                      </a:pPr>
                      <a:r>
                        <a:rPr lang="en-US" sz="1400" smtClean="0">
                          <a:effectLst/>
                          <a:latin typeface="Times New Roman" panose="02020603050405020304" pitchFamily="18" charset="0"/>
                          <a:ea typeface="Malgun Gothic" panose="020B0503020000020004" pitchFamily="34" charset="-127"/>
                          <a:cs typeface="Times New Roman" panose="02020603050405020304" pitchFamily="18" charset="0"/>
                        </a:rPr>
                        <a:t>Người</a:t>
                      </a:r>
                      <a:r>
                        <a:rPr lang="en-US" sz="1400" baseline="0" smtClean="0">
                          <a:effectLst/>
                          <a:latin typeface="Times New Roman" panose="02020603050405020304" pitchFamily="18" charset="0"/>
                          <a:ea typeface="Malgun Gothic" panose="020B0503020000020004" pitchFamily="34" charset="-127"/>
                          <a:cs typeface="Times New Roman" panose="02020603050405020304" pitchFamily="18" charset="0"/>
                        </a:rPr>
                        <a:t> kiểm duyệt báo cáo tại đơn vị phê duyệt báo cáo và ký chữ ký điện tử thành công</a:t>
                      </a:r>
                      <a:endParaRPr lang="en-US" sz="14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9525" marR="9525" marT="9525" marB="0" anchor="ctr"/>
                </a:tc>
              </a:tr>
              <a:tr h="609641">
                <a:tc>
                  <a:txBody>
                    <a:bodyPr/>
                    <a:lstStyle/>
                    <a:p>
                      <a:pPr algn="l" fontAlgn="ctr"/>
                      <a:r>
                        <a:rPr lang="en-US" sz="1400" b="0" i="0" u="none" strike="noStrike" dirty="0" err="1" smtClean="0">
                          <a:solidFill>
                            <a:srgbClr val="000000"/>
                          </a:solidFill>
                          <a:effectLst/>
                          <a:latin typeface="Times New Roman" panose="02020603050405020304" pitchFamily="18" charset="0"/>
                          <a:cs typeface="Times New Roman" panose="02020603050405020304" pitchFamily="18" charset="0"/>
                        </a:rPr>
                        <a:t>Đã</a:t>
                      </a:r>
                      <a:r>
                        <a:rPr lang="en-US" sz="1400" b="0" i="0" u="none" strike="noStrike" dirty="0" smtClean="0">
                          <a:solidFill>
                            <a:srgbClr val="000000"/>
                          </a:solidFill>
                          <a:effectLst/>
                          <a:latin typeface="Times New Roman" panose="02020603050405020304" pitchFamily="18" charset="0"/>
                          <a:cs typeface="Times New Roman" panose="02020603050405020304" pitchFamily="18" charset="0"/>
                        </a:rPr>
                        <a:t> </a:t>
                      </a:r>
                      <a:r>
                        <a:rPr lang="en-US" sz="1400" b="0" i="0" u="none" strike="noStrike" dirty="0" err="1" smtClean="0">
                          <a:solidFill>
                            <a:srgbClr val="000000"/>
                          </a:solidFill>
                          <a:effectLst/>
                          <a:latin typeface="Times New Roman" panose="02020603050405020304" pitchFamily="18" charset="0"/>
                          <a:cs typeface="Times New Roman" panose="02020603050405020304" pitchFamily="18" charset="0"/>
                        </a:rPr>
                        <a:t>gửi</a:t>
                      </a:r>
                      <a:endParaRPr lang="en-US"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latinLnBrk="1"/>
                      <a:r>
                        <a:rPr lang="en-US" altLang="ko-KR" sz="1400" dirty="0" smtClean="0">
                          <a:latin typeface="Times New Roman" panose="02020603050405020304" pitchFamily="18" charset="0"/>
                          <a:cs typeface="Times New Roman" panose="02020603050405020304" pitchFamily="18" charset="0"/>
                        </a:rPr>
                        <a:t>C.I. Sent</a:t>
                      </a:r>
                      <a:endParaRPr lang="ko-KR" altLang="en-US" sz="1400" dirty="0">
                        <a:latin typeface="Times New Roman" panose="02020603050405020304" pitchFamily="18" charset="0"/>
                        <a:cs typeface="Times New Roman" panose="02020603050405020304" pitchFamily="18" charset="0"/>
                      </a:endParaRPr>
                    </a:p>
                  </a:txBody>
                  <a:tcPr anchor="ctr"/>
                </a:tc>
                <a:tc>
                  <a:txBody>
                    <a:bodyPr/>
                    <a:lstStyle/>
                    <a:p>
                      <a:pPr marL="0" marR="0">
                        <a:lnSpc>
                          <a:spcPct val="107000"/>
                        </a:lnSpc>
                        <a:spcBef>
                          <a:spcPts val="0"/>
                        </a:spcBef>
                        <a:spcAft>
                          <a:spcPts val="800"/>
                        </a:spcAft>
                      </a:pPr>
                      <a:r>
                        <a:rPr lang="en-US" sz="1400">
                          <a:effectLst/>
                          <a:latin typeface="Times New Roman" panose="02020603050405020304" pitchFamily="18" charset="0"/>
                          <a:ea typeface="Malgun Gothic" panose="020B0503020000020004" pitchFamily="34" charset="-127"/>
                          <a:cs typeface="Times New Roman" panose="02020603050405020304" pitchFamily="18" charset="0"/>
                        </a:rPr>
                        <a:t>Trạng thái báo cáo được gửi thành công cho NHNN</a:t>
                      </a:r>
                    </a:p>
                  </a:txBody>
                  <a:tcPr marL="9525" marR="9525" marT="9525" marB="0" anchor="ctr"/>
                </a:tc>
              </a:tr>
              <a:tr h="636138">
                <a:tc>
                  <a:txBody>
                    <a:bodyPr/>
                    <a:lstStyle/>
                    <a:p>
                      <a:pPr algn="l" fontAlgn="ctr"/>
                      <a:r>
                        <a:rPr lang="en-US" sz="1400" b="0" i="0" u="none" strike="noStrike" dirty="0" err="1" smtClean="0">
                          <a:solidFill>
                            <a:srgbClr val="000000"/>
                          </a:solidFill>
                          <a:effectLst/>
                          <a:latin typeface="Times New Roman" panose="02020603050405020304" pitchFamily="18" charset="0"/>
                          <a:cs typeface="Times New Roman" panose="02020603050405020304" pitchFamily="18" charset="0"/>
                        </a:rPr>
                        <a:t>Gửi</a:t>
                      </a:r>
                      <a:r>
                        <a:rPr lang="en-US" sz="1400" b="0" i="0" u="none" strike="noStrike" dirty="0" smtClean="0">
                          <a:solidFill>
                            <a:srgbClr val="000000"/>
                          </a:solidFill>
                          <a:effectLst/>
                          <a:latin typeface="Times New Roman" panose="02020603050405020304" pitchFamily="18" charset="0"/>
                          <a:cs typeface="Times New Roman" panose="02020603050405020304" pitchFamily="18" charset="0"/>
                        </a:rPr>
                        <a:t> </a:t>
                      </a:r>
                      <a:r>
                        <a:rPr lang="en-US" sz="1400" b="0" i="0" u="none" strike="noStrike" dirty="0" err="1" smtClean="0">
                          <a:solidFill>
                            <a:srgbClr val="000000"/>
                          </a:solidFill>
                          <a:effectLst/>
                          <a:latin typeface="Times New Roman" panose="02020603050405020304" pitchFamily="18" charset="0"/>
                          <a:cs typeface="Times New Roman" panose="02020603050405020304" pitchFamily="18" charset="0"/>
                        </a:rPr>
                        <a:t>không</a:t>
                      </a:r>
                      <a:r>
                        <a:rPr lang="en-US" sz="1400" b="0" i="0" u="none" strike="noStrike" dirty="0" smtClean="0">
                          <a:solidFill>
                            <a:srgbClr val="000000"/>
                          </a:solidFill>
                          <a:effectLst/>
                          <a:latin typeface="Times New Roman" panose="02020603050405020304" pitchFamily="18" charset="0"/>
                          <a:cs typeface="Times New Roman" panose="02020603050405020304" pitchFamily="18" charset="0"/>
                        </a:rPr>
                        <a:t> </a:t>
                      </a:r>
                      <a:r>
                        <a:rPr lang="en-US" sz="1400" b="0" i="0" u="none" strike="noStrike" dirty="0" err="1" smtClean="0">
                          <a:solidFill>
                            <a:srgbClr val="000000"/>
                          </a:solidFill>
                          <a:effectLst/>
                          <a:latin typeface="Times New Roman" panose="02020603050405020304" pitchFamily="18" charset="0"/>
                          <a:cs typeface="Times New Roman" panose="02020603050405020304" pitchFamily="18" charset="0"/>
                        </a:rPr>
                        <a:t>thành</a:t>
                      </a:r>
                      <a:r>
                        <a:rPr lang="en-US" sz="1400" b="0" i="0" u="none" strike="noStrike" dirty="0" smtClean="0">
                          <a:solidFill>
                            <a:srgbClr val="000000"/>
                          </a:solidFill>
                          <a:effectLst/>
                          <a:latin typeface="Times New Roman" panose="02020603050405020304" pitchFamily="18" charset="0"/>
                          <a:cs typeface="Times New Roman" panose="02020603050405020304" pitchFamily="18" charset="0"/>
                        </a:rPr>
                        <a:t> </a:t>
                      </a:r>
                      <a:r>
                        <a:rPr lang="en-US" sz="1400" b="0" i="0" u="none" strike="noStrike" dirty="0" err="1" smtClean="0">
                          <a:solidFill>
                            <a:srgbClr val="000000"/>
                          </a:solidFill>
                          <a:effectLst/>
                          <a:latin typeface="Times New Roman" panose="02020603050405020304" pitchFamily="18" charset="0"/>
                          <a:cs typeface="Times New Roman" panose="02020603050405020304" pitchFamily="18" charset="0"/>
                        </a:rPr>
                        <a:t>công</a:t>
                      </a:r>
                      <a:r>
                        <a:rPr lang="en-US" sz="1400" b="0" i="0" u="none" strike="noStrike" dirty="0" smtClean="0">
                          <a:solidFill>
                            <a:srgbClr val="000000"/>
                          </a:solidFill>
                          <a:effectLst/>
                          <a:latin typeface="Times New Roman" panose="02020603050405020304" pitchFamily="18" charset="0"/>
                          <a:cs typeface="Times New Roman" panose="02020603050405020304" pitchFamily="18" charset="0"/>
                        </a:rPr>
                        <a:t> </a:t>
                      </a:r>
                      <a:endParaRPr lang="en-US"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latinLnBrk="1"/>
                      <a:r>
                        <a:rPr lang="en-US" altLang="ko-KR" sz="1400" dirty="0" smtClean="0">
                          <a:latin typeface="Times New Roman" panose="02020603050405020304" pitchFamily="18" charset="0"/>
                          <a:cs typeface="Times New Roman" panose="02020603050405020304" pitchFamily="18" charset="0"/>
                        </a:rPr>
                        <a:t>C.I. Sending Failed</a:t>
                      </a:r>
                      <a:endParaRPr lang="ko-KR" altLang="en-US" sz="1400" dirty="0">
                        <a:latin typeface="Times New Roman" panose="02020603050405020304" pitchFamily="18" charset="0"/>
                        <a:cs typeface="Times New Roman" panose="02020603050405020304" pitchFamily="18" charset="0"/>
                      </a:endParaRPr>
                    </a:p>
                  </a:txBody>
                  <a:tcPr anchor="ctr"/>
                </a:tc>
                <a:tc>
                  <a:txBody>
                    <a:bodyPr/>
                    <a:lstStyle/>
                    <a:p>
                      <a:pPr marL="0" marR="0">
                        <a:lnSpc>
                          <a:spcPct val="107000"/>
                        </a:lnSpc>
                        <a:spcBef>
                          <a:spcPts val="0"/>
                        </a:spcBef>
                        <a:spcAft>
                          <a:spcPts val="800"/>
                        </a:spcAft>
                      </a:pPr>
                      <a:r>
                        <a:rPr lang="en-US" sz="1400">
                          <a:effectLst/>
                          <a:latin typeface="Times New Roman" panose="02020603050405020304" pitchFamily="18" charset="0"/>
                          <a:ea typeface="Malgun Gothic" panose="020B0503020000020004" pitchFamily="34" charset="-127"/>
                          <a:cs typeface="Times New Roman" panose="02020603050405020304" pitchFamily="18" charset="0"/>
                        </a:rPr>
                        <a:t>Trạng thái báo cáo gửi cho NHNN nhưng bị lỗi.</a:t>
                      </a:r>
                    </a:p>
                  </a:txBody>
                  <a:tcPr marL="9525" marR="9525" marT="9525" marB="0" anchor="ctr"/>
                </a:tc>
              </a:tr>
              <a:tr h="609641">
                <a:tc>
                  <a:txBody>
                    <a:bodyPr/>
                    <a:lstStyle/>
                    <a:p>
                      <a:pPr algn="l" fontAlgn="ctr"/>
                      <a:r>
                        <a:rPr lang="en-US" sz="1400" b="0" i="0" u="none" strike="noStrike" smtClean="0">
                          <a:solidFill>
                            <a:srgbClr val="000000"/>
                          </a:solidFill>
                          <a:effectLst/>
                          <a:latin typeface="Times New Roman" panose="02020603050405020304" pitchFamily="18" charset="0"/>
                          <a:cs typeface="Times New Roman" panose="02020603050405020304" pitchFamily="18" charset="0"/>
                        </a:rPr>
                        <a:t>Từ</a:t>
                      </a:r>
                      <a:r>
                        <a:rPr lang="en-US" sz="1400" b="0" i="0" u="none" strike="noStrike" baseline="0" smtClean="0">
                          <a:solidFill>
                            <a:srgbClr val="000000"/>
                          </a:solidFill>
                          <a:effectLst/>
                          <a:latin typeface="Times New Roman" panose="02020603050405020304" pitchFamily="18" charset="0"/>
                          <a:cs typeface="Times New Roman" panose="02020603050405020304" pitchFamily="18" charset="0"/>
                        </a:rPr>
                        <a:t> chối mức đơn vị</a:t>
                      </a:r>
                      <a:endParaRPr lang="en-US"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latinLnBrk="1"/>
                      <a:r>
                        <a:rPr lang="en-US" altLang="ko-KR" sz="1400" dirty="0" smtClean="0">
                          <a:latin typeface="Times New Roman" panose="02020603050405020304" pitchFamily="18" charset="0"/>
                          <a:cs typeface="Times New Roman" panose="02020603050405020304" pitchFamily="18" charset="0"/>
                        </a:rPr>
                        <a:t>C.I. Rejected</a:t>
                      </a:r>
                      <a:endParaRPr lang="ko-KR" altLang="en-US" sz="1400" dirty="0">
                        <a:latin typeface="Times New Roman" panose="02020603050405020304" pitchFamily="18" charset="0"/>
                        <a:cs typeface="Times New Roman" panose="02020603050405020304" pitchFamily="18" charset="0"/>
                      </a:endParaRPr>
                    </a:p>
                  </a:txBody>
                  <a:tcPr anchor="ctr"/>
                </a:tc>
                <a:tc>
                  <a:txBody>
                    <a:bodyPr/>
                    <a:lstStyle/>
                    <a:p>
                      <a:pPr marL="0" marR="0">
                        <a:lnSpc>
                          <a:spcPct val="107000"/>
                        </a:lnSpc>
                        <a:spcBef>
                          <a:spcPts val="0"/>
                        </a:spcBef>
                        <a:spcAft>
                          <a:spcPts val="800"/>
                        </a:spcAft>
                      </a:pPr>
                      <a:r>
                        <a:rPr lang="en-US" sz="1400">
                          <a:effectLst/>
                          <a:latin typeface="Times New Roman" panose="02020603050405020304" pitchFamily="18" charset="0"/>
                          <a:ea typeface="Malgun Gothic" panose="020B0503020000020004" pitchFamily="34" charset="-127"/>
                          <a:cs typeface="Times New Roman" panose="02020603050405020304" pitchFamily="18" charset="0"/>
                        </a:rPr>
                        <a:t>Người kiểm duyệt tại đơn vị từ chối báo cáo</a:t>
                      </a:r>
                    </a:p>
                  </a:txBody>
                  <a:tcPr marL="9525" marR="9525" marT="9525" marB="0" anchor="ctr"/>
                </a:tc>
              </a:tr>
              <a:tr h="636138">
                <a:tc>
                  <a:txBody>
                    <a:bodyPr/>
                    <a:lstStyle/>
                    <a:p>
                      <a:pPr algn="l" fontAlgn="ctr"/>
                      <a:r>
                        <a:rPr lang="en-US" sz="1400" b="0" i="0" u="none" strike="noStrike" smtClean="0">
                          <a:solidFill>
                            <a:srgbClr val="000000"/>
                          </a:solidFill>
                          <a:effectLst/>
                          <a:latin typeface="Times New Roman" panose="02020603050405020304" pitchFamily="18" charset="0"/>
                          <a:cs typeface="Times New Roman" panose="02020603050405020304" pitchFamily="18" charset="0"/>
                        </a:rPr>
                        <a:t>Khóa</a:t>
                      </a:r>
                      <a:r>
                        <a:rPr lang="en-US" sz="1400" b="0" i="0" u="none" strike="noStrike" baseline="0" smtClean="0">
                          <a:solidFill>
                            <a:srgbClr val="000000"/>
                          </a:solidFill>
                          <a:effectLst/>
                          <a:latin typeface="Times New Roman" panose="02020603050405020304" pitchFamily="18" charset="0"/>
                          <a:cs typeface="Times New Roman" panose="02020603050405020304" pitchFamily="18" charset="0"/>
                        </a:rPr>
                        <a:t> mức đơn vị</a:t>
                      </a:r>
                      <a:endParaRPr lang="en-US"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latinLnBrk="1"/>
                      <a:r>
                        <a:rPr lang="en-US" altLang="ko-KR" sz="1400" dirty="0" smtClean="0">
                          <a:latin typeface="Times New Roman" panose="02020603050405020304" pitchFamily="18" charset="0"/>
                          <a:cs typeface="Times New Roman" panose="02020603050405020304" pitchFamily="18" charset="0"/>
                        </a:rPr>
                        <a:t>C.I. Lock</a:t>
                      </a:r>
                      <a:endParaRPr lang="ko-KR" altLang="en-US" sz="1400" dirty="0">
                        <a:latin typeface="Times New Roman" panose="02020603050405020304" pitchFamily="18" charset="0"/>
                        <a:cs typeface="Times New Roman" panose="02020603050405020304" pitchFamily="18" charset="0"/>
                      </a:endParaRPr>
                    </a:p>
                  </a:txBody>
                  <a:tcPr anchor="ctr"/>
                </a:tc>
                <a:tc>
                  <a:txBody>
                    <a:bodyPr/>
                    <a:lstStyle/>
                    <a:p>
                      <a:pPr marL="0" marR="0">
                        <a:lnSpc>
                          <a:spcPct val="107000"/>
                        </a:lnSpc>
                        <a:spcBef>
                          <a:spcPts val="0"/>
                        </a:spcBef>
                        <a:spcAft>
                          <a:spcPts val="800"/>
                        </a:spcAft>
                      </a:pPr>
                      <a:r>
                        <a:rPr lang="en-US" sz="1400">
                          <a:effectLst/>
                          <a:latin typeface="Times New Roman" panose="02020603050405020304" pitchFamily="18" charset="0"/>
                          <a:ea typeface="Malgun Gothic" panose="020B0503020000020004" pitchFamily="34" charset="-127"/>
                          <a:cs typeface="Times New Roman" panose="02020603050405020304" pitchFamily="18" charset="0"/>
                        </a:rPr>
                        <a:t>Trường hợp báo cáo được gửi lại, các báo cáo được gửi trước đó bị khóa.</a:t>
                      </a:r>
                    </a:p>
                  </a:txBody>
                  <a:tcPr marL="9525" marR="9525" marT="9525" marB="0" anchor="ctr"/>
                </a:tc>
              </a:tr>
            </a:tbl>
          </a:graphicData>
        </a:graphic>
      </p:graphicFrame>
    </p:spTree>
    <p:extLst>
      <p:ext uri="{BB962C8B-B14F-4D97-AF65-F5344CB8AC3E}">
        <p14:creationId xmlns:p14="http://schemas.microsoft.com/office/powerpoint/2010/main" val="964394991"/>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 name="Picture 9"/>
          <p:cNvPicPr>
            <a:picLocks noChangeAspect="1" noChangeArrowheads="1"/>
          </p:cNvPicPr>
          <p:nvPr/>
        </p:nvPicPr>
        <p:blipFill rotWithShape="1">
          <a:blip r:embed="rId2" cstate="print">
            <a:duotone>
              <a:schemeClr val="accent1">
                <a:shade val="45000"/>
                <a:satMod val="135000"/>
              </a:schemeClr>
              <a:prstClr val="white"/>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rcRect l="20774" r="8544"/>
          <a:stretch/>
        </p:blipFill>
        <p:spPr bwMode="gray">
          <a:xfrm>
            <a:off x="2209" y="44624"/>
            <a:ext cx="9906000" cy="7104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4" name="직사각형 53"/>
          <p:cNvSpPr/>
          <p:nvPr/>
        </p:nvSpPr>
        <p:spPr>
          <a:xfrm flipV="1">
            <a:off x="-2209" y="-7621"/>
            <a:ext cx="9908209" cy="4571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prstClr val="white"/>
              </a:solidFill>
              <a:latin typeface="Times New Roman" panose="02020603050405020304" pitchFamily="18" charset="0"/>
              <a:cs typeface="Times New Roman" panose="02020603050405020304" pitchFamily="18" charset="0"/>
            </a:endParaRPr>
          </a:p>
        </p:txBody>
      </p:sp>
      <p:sp>
        <p:nvSpPr>
          <p:cNvPr id="57" name="TextBox 34"/>
          <p:cNvSpPr txBox="1">
            <a:spLocks noChangeArrowheads="1"/>
          </p:cNvSpPr>
          <p:nvPr/>
        </p:nvSpPr>
        <p:spPr bwMode="auto">
          <a:xfrm>
            <a:off x="232324" y="213807"/>
            <a:ext cx="9833244" cy="615553"/>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ko-KR" sz="2000" b="1" kern="0" spc="-40" smtClean="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Phân quyền người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dùng</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đơn</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vị</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báo</a:t>
            </a:r>
            <a:r>
              <a:rPr lang="en-US" altLang="ko-KR" sz="2000" b="1" kern="0" spc="-4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smtClean="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cáo (thực hiện trên Portal)</a:t>
            </a:r>
            <a:endPar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a:p>
            <a:pPr marL="0" lvl="1" defTabSz="762000" eaLnBrk="0" latinLnBrk="0" hangingPunct="0">
              <a:buClr>
                <a:prstClr val="black"/>
              </a:buClr>
              <a:buSzPct val="140000"/>
              <a:tabLst>
                <a:tab pos="5648325" algn="l"/>
              </a:tabLst>
              <a:defRPr/>
            </a:pPr>
            <a:endParaRPr lang="ko-KR" altLang="en-US"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sp>
        <p:nvSpPr>
          <p:cNvPr id="8" name="TextBox 7"/>
          <p:cNvSpPr txBox="1"/>
          <p:nvPr/>
        </p:nvSpPr>
        <p:spPr>
          <a:xfrm>
            <a:off x="488504" y="1640989"/>
            <a:ext cx="8856984" cy="369332"/>
          </a:xfrm>
          <a:prstGeom prst="rect">
            <a:avLst/>
          </a:prstGeom>
          <a:noFill/>
        </p:spPr>
        <p:txBody>
          <a:bodyPr wrap="square" rtlCol="0">
            <a:spAutoFit/>
          </a:bodyPr>
          <a:lstStyle/>
          <a:p>
            <a:pPr marL="533400"/>
            <a:endParaRPr lang="en-US" altLang="ko-KR">
              <a:solidFill>
                <a:srgbClr val="1F497D"/>
              </a:solidFill>
              <a:latin typeface="Times New Roman" pitchFamily="18" charset="0"/>
              <a:ea typeface="Gill Sans" charset="0"/>
              <a:cs typeface="Times New Roman" pitchFamily="18" charset="0"/>
              <a:sym typeface="Gill Sans" charset="0"/>
            </a:endParaRPr>
          </a:p>
        </p:txBody>
      </p:sp>
      <p:sp>
        <p:nvSpPr>
          <p:cNvPr id="12" name="TextBox 11"/>
          <p:cNvSpPr txBox="1"/>
          <p:nvPr/>
        </p:nvSpPr>
        <p:spPr>
          <a:xfrm>
            <a:off x="-49133" y="5733256"/>
            <a:ext cx="9932257" cy="646331"/>
          </a:xfrm>
          <a:prstGeom prst="rect">
            <a:avLst/>
          </a:prstGeom>
          <a:noFill/>
        </p:spPr>
        <p:txBody>
          <a:bodyPr wrap="square" rtlCol="0">
            <a:spAutoFit/>
          </a:bodyPr>
          <a:lstStyle/>
          <a:p>
            <a:pPr marL="533400"/>
            <a:endParaRPr lang="en-US" altLang="ko-KR">
              <a:solidFill>
                <a:srgbClr val="1F497D"/>
              </a:solidFill>
              <a:latin typeface="Times New Roman" pitchFamily="18" charset="0"/>
              <a:ea typeface="Gill Sans" charset="0"/>
              <a:cs typeface="Times New Roman" pitchFamily="18" charset="0"/>
              <a:sym typeface="Gill Sans" charset="0"/>
            </a:endParaRPr>
          </a:p>
          <a:p>
            <a:pPr marL="819150" indent="-285750">
              <a:buFont typeface="Wingdings" panose="05000000000000000000" pitchFamily="2" charset="2"/>
              <a:buChar char="Ø"/>
            </a:pPr>
            <a:r>
              <a:rPr lang="en-US" altLang="ko-KR">
                <a:solidFill>
                  <a:prstClr val="black"/>
                </a:solidFill>
                <a:latin typeface="Times New Roman" pitchFamily="18" charset="0"/>
                <a:ea typeface="Gill Sans" charset="0"/>
                <a:cs typeface="Times New Roman" pitchFamily="18" charset="0"/>
                <a:sym typeface="Gill Sans" charset="0"/>
              </a:rPr>
              <a:t>Hiển thị thông tin, gán quyền cho người dùng đơn vi báo cáo.</a:t>
            </a:r>
          </a:p>
        </p:txBody>
      </p:sp>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1124744"/>
            <a:ext cx="9906000" cy="3832397"/>
          </a:xfrm>
          <a:prstGeom prst="rect">
            <a:avLst/>
          </a:prstGeom>
        </p:spPr>
      </p:pic>
    </p:spTree>
    <p:extLst>
      <p:ext uri="{BB962C8B-B14F-4D97-AF65-F5344CB8AC3E}">
        <p14:creationId xmlns:p14="http://schemas.microsoft.com/office/powerpoint/2010/main" val="182720231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 name="Picture 9"/>
          <p:cNvPicPr>
            <a:picLocks noChangeAspect="1" noChangeArrowheads="1"/>
          </p:cNvPicPr>
          <p:nvPr/>
        </p:nvPicPr>
        <p:blipFill rotWithShape="1">
          <a:blip r:embed="rId2" cstate="print">
            <a:duotone>
              <a:schemeClr val="accent1">
                <a:shade val="45000"/>
                <a:satMod val="135000"/>
              </a:schemeClr>
              <a:prstClr val="white"/>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rcRect l="20774" r="8544"/>
          <a:stretch/>
        </p:blipFill>
        <p:spPr bwMode="gray">
          <a:xfrm>
            <a:off x="2209" y="44624"/>
            <a:ext cx="9906000" cy="7104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4" name="직사각형 53"/>
          <p:cNvSpPr/>
          <p:nvPr/>
        </p:nvSpPr>
        <p:spPr>
          <a:xfrm flipV="1">
            <a:off x="-2209" y="-7621"/>
            <a:ext cx="9908209" cy="4571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prstClr val="white"/>
              </a:solidFill>
              <a:latin typeface="Times New Roman" panose="02020603050405020304" pitchFamily="18" charset="0"/>
              <a:cs typeface="Times New Roman" panose="02020603050405020304" pitchFamily="18" charset="0"/>
            </a:endParaRPr>
          </a:p>
        </p:txBody>
      </p:sp>
      <p:sp>
        <p:nvSpPr>
          <p:cNvPr id="57" name="TextBox 34"/>
          <p:cNvSpPr txBox="1">
            <a:spLocks noChangeArrowheads="1"/>
          </p:cNvSpPr>
          <p:nvPr/>
        </p:nvSpPr>
        <p:spPr bwMode="auto">
          <a:xfrm>
            <a:off x="232324" y="213807"/>
            <a:ext cx="9833244" cy="615553"/>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ko-KR" sz="2000" b="1" kern="0" spc="-40" smtClean="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Phân quyền người dùng đơn vị báo cáo (thực hiện trên Portal)</a:t>
            </a:r>
            <a:endPar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a:p>
            <a:pPr marL="0" lvl="1" defTabSz="762000" eaLnBrk="0" latinLnBrk="0" hangingPunct="0">
              <a:buClr>
                <a:prstClr val="black"/>
              </a:buClr>
              <a:buSzPct val="140000"/>
              <a:tabLst>
                <a:tab pos="5648325" algn="l"/>
              </a:tabLst>
              <a:defRPr/>
            </a:pPr>
            <a:endParaRPr lang="ko-KR" altLang="en-US"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sp>
        <p:nvSpPr>
          <p:cNvPr id="8" name="TextBox 7"/>
          <p:cNvSpPr txBox="1"/>
          <p:nvPr/>
        </p:nvSpPr>
        <p:spPr>
          <a:xfrm>
            <a:off x="488504" y="1640989"/>
            <a:ext cx="8856984" cy="369332"/>
          </a:xfrm>
          <a:prstGeom prst="rect">
            <a:avLst/>
          </a:prstGeom>
          <a:noFill/>
        </p:spPr>
        <p:txBody>
          <a:bodyPr wrap="square" rtlCol="0">
            <a:spAutoFit/>
          </a:bodyPr>
          <a:lstStyle/>
          <a:p>
            <a:pPr marL="533400"/>
            <a:endParaRPr lang="en-US" altLang="ko-KR">
              <a:solidFill>
                <a:srgbClr val="1F497D"/>
              </a:solidFill>
              <a:latin typeface="Times New Roman" pitchFamily="18" charset="0"/>
              <a:ea typeface="Gill Sans" charset="0"/>
              <a:cs typeface="Times New Roman" pitchFamily="18" charset="0"/>
              <a:sym typeface="Gill Sans" charset="0"/>
            </a:endParaRPr>
          </a:p>
        </p:txBody>
      </p:sp>
      <p:sp>
        <p:nvSpPr>
          <p:cNvPr id="12" name="TextBox 11"/>
          <p:cNvSpPr txBox="1"/>
          <p:nvPr/>
        </p:nvSpPr>
        <p:spPr>
          <a:xfrm>
            <a:off x="-49133" y="5733256"/>
            <a:ext cx="9932257" cy="646331"/>
          </a:xfrm>
          <a:prstGeom prst="rect">
            <a:avLst/>
          </a:prstGeom>
          <a:noFill/>
        </p:spPr>
        <p:txBody>
          <a:bodyPr wrap="square" rtlCol="0">
            <a:spAutoFit/>
          </a:bodyPr>
          <a:lstStyle/>
          <a:p>
            <a:pPr marL="533400"/>
            <a:endParaRPr lang="en-US" altLang="ko-KR">
              <a:solidFill>
                <a:srgbClr val="1F497D"/>
              </a:solidFill>
              <a:latin typeface="Times New Roman" pitchFamily="18" charset="0"/>
              <a:ea typeface="Gill Sans" charset="0"/>
              <a:cs typeface="Times New Roman" pitchFamily="18" charset="0"/>
              <a:sym typeface="Gill Sans" charset="0"/>
            </a:endParaRPr>
          </a:p>
          <a:p>
            <a:pPr marL="819150" indent="-285750">
              <a:buFont typeface="Wingdings" panose="05000000000000000000" pitchFamily="2" charset="2"/>
              <a:buChar char="Ø"/>
            </a:pPr>
            <a:r>
              <a:rPr lang="en-US" altLang="ko-KR">
                <a:solidFill>
                  <a:prstClr val="black"/>
                </a:solidFill>
                <a:latin typeface="Times New Roman" pitchFamily="18" charset="0"/>
                <a:ea typeface="Gill Sans" charset="0"/>
                <a:cs typeface="Times New Roman" pitchFamily="18" charset="0"/>
                <a:sym typeface="Gill Sans" charset="0"/>
              </a:rPr>
              <a:t>Chức năng gán quyền cho người dùng đơn vị nộp báo cáo.</a:t>
            </a:r>
          </a:p>
        </p:txBody>
      </p:sp>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48238" y="938524"/>
            <a:ext cx="7409524" cy="4980952"/>
          </a:xfrm>
          <a:prstGeom prst="rect">
            <a:avLst/>
          </a:prstGeom>
        </p:spPr>
      </p:pic>
    </p:spTree>
    <p:extLst>
      <p:ext uri="{BB962C8B-B14F-4D97-AF65-F5344CB8AC3E}">
        <p14:creationId xmlns:p14="http://schemas.microsoft.com/office/powerpoint/2010/main" val="48131674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 name="Picture 9"/>
          <p:cNvPicPr>
            <a:picLocks noChangeAspect="1" noChangeArrowheads="1"/>
          </p:cNvPicPr>
          <p:nvPr/>
        </p:nvPicPr>
        <p:blipFill rotWithShape="1">
          <a:blip r:embed="rId2" cstate="print">
            <a:duotone>
              <a:schemeClr val="accent1">
                <a:shade val="45000"/>
                <a:satMod val="135000"/>
              </a:schemeClr>
              <a:prstClr val="white"/>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rcRect l="20774" r="8544"/>
          <a:stretch/>
        </p:blipFill>
        <p:spPr bwMode="gray">
          <a:xfrm>
            <a:off x="2209" y="44624"/>
            <a:ext cx="9906000" cy="7104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4" name="직사각형 53"/>
          <p:cNvSpPr/>
          <p:nvPr/>
        </p:nvSpPr>
        <p:spPr>
          <a:xfrm flipV="1">
            <a:off x="-2209" y="-7621"/>
            <a:ext cx="9908209" cy="4571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prstClr val="white"/>
              </a:solidFill>
              <a:latin typeface="Times New Roman" panose="02020603050405020304" pitchFamily="18" charset="0"/>
              <a:cs typeface="Times New Roman" panose="02020603050405020304" pitchFamily="18" charset="0"/>
            </a:endParaRPr>
          </a:p>
        </p:txBody>
      </p:sp>
      <p:sp>
        <p:nvSpPr>
          <p:cNvPr id="57" name="TextBox 34"/>
          <p:cNvSpPr txBox="1">
            <a:spLocks noChangeArrowheads="1"/>
          </p:cNvSpPr>
          <p:nvPr/>
        </p:nvSpPr>
        <p:spPr bwMode="auto">
          <a:xfrm>
            <a:off x="232324" y="213807"/>
            <a:ext cx="9833244" cy="307777"/>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5.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Phương</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pháp</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tạo</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và</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gửi</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báo</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cáo</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(UDSS)</a:t>
            </a:r>
            <a:endParaRPr lang="ko-KR" altLang="en-US"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sp>
        <p:nvSpPr>
          <p:cNvPr id="64" name="Content Placeholder 9"/>
          <p:cNvSpPr txBox="1">
            <a:spLocks/>
          </p:cNvSpPr>
          <p:nvPr/>
        </p:nvSpPr>
        <p:spPr bwMode="auto">
          <a:xfrm>
            <a:off x="952500" y="1000125"/>
            <a:ext cx="7772400" cy="3508995"/>
          </a:xfrm>
          <a:prstGeom prst="rect">
            <a:avLst/>
          </a:prstGeom>
          <a:noFill/>
          <a:ln w="9525">
            <a:noFill/>
            <a:miter lim="800000"/>
            <a:headEnd/>
            <a:tailEnd/>
          </a:ln>
        </p:spPr>
        <p:txBody>
          <a:bodyPr/>
          <a:lstStyle>
            <a:lvl1pPr marL="514350" indent="-514350">
              <a:defRPr sz="1400">
                <a:solidFill>
                  <a:schemeClr val="tx1"/>
                </a:solidFill>
                <a:latin typeface="Arial" panose="020B0604020202020204" pitchFamily="34" charset="0"/>
                <a:cs typeface="Arial" panose="020B0604020202020204" pitchFamily="34" charset="0"/>
              </a:defRPr>
            </a:lvl1pPr>
            <a:lvl2pPr marL="742950" indent="-285750">
              <a:defRPr sz="1400">
                <a:solidFill>
                  <a:schemeClr val="tx1"/>
                </a:solidFill>
                <a:latin typeface="Arial" panose="020B0604020202020204" pitchFamily="34" charset="0"/>
                <a:cs typeface="Arial" panose="020B0604020202020204" pitchFamily="34" charset="0"/>
              </a:defRPr>
            </a:lvl2pPr>
            <a:lvl3pPr marL="1143000" indent="-228600">
              <a:defRPr sz="1400">
                <a:solidFill>
                  <a:schemeClr val="tx1"/>
                </a:solidFill>
                <a:latin typeface="Arial" panose="020B0604020202020204" pitchFamily="34" charset="0"/>
                <a:cs typeface="Arial" panose="020B0604020202020204" pitchFamily="34" charset="0"/>
              </a:defRPr>
            </a:lvl3pPr>
            <a:lvl4pPr marL="1600200" indent="-228600">
              <a:defRPr sz="1400">
                <a:solidFill>
                  <a:schemeClr val="tx1"/>
                </a:solidFill>
                <a:latin typeface="Arial" panose="020B0604020202020204" pitchFamily="34" charset="0"/>
                <a:cs typeface="Arial" panose="020B0604020202020204" pitchFamily="34" charset="0"/>
              </a:defRPr>
            </a:lvl4pPr>
            <a:lvl5pPr marL="2057400" indent="-228600">
              <a:defRPr sz="14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9pPr>
          </a:lstStyle>
          <a:p>
            <a:pPr>
              <a:spcBef>
                <a:spcPct val="20000"/>
              </a:spcBef>
            </a:pPr>
            <a:r>
              <a:rPr lang="en-US" altLang="ko-KR" sz="2800" dirty="0">
                <a:latin typeface="Times New Roman" panose="02020603050405020304" pitchFamily="18" charset="0"/>
                <a:cs typeface="Times New Roman" panose="02020603050405020304" pitchFamily="18" charset="0"/>
              </a:rPr>
              <a:t> </a:t>
            </a:r>
          </a:p>
          <a:p>
            <a:pPr marL="0" indent="0">
              <a:spcBef>
                <a:spcPct val="20000"/>
              </a:spcBef>
            </a:pPr>
            <a:r>
              <a:rPr lang="en-US" altLang="ko-KR" sz="2800" dirty="0">
                <a:latin typeface="Times New Roman" panose="02020603050405020304" pitchFamily="18" charset="0"/>
                <a:ea typeface="굴림" panose="020B0600000101010101" pitchFamily="50" charset="-127"/>
                <a:cs typeface="Times New Roman" panose="02020603050405020304" pitchFamily="18" charset="0"/>
              </a:rPr>
              <a:t>5.1. </a:t>
            </a:r>
            <a:r>
              <a:rPr lang="en-US" altLang="ko-KR" sz="2800" dirty="0" err="1">
                <a:latin typeface="Times New Roman" panose="02020603050405020304" pitchFamily="18" charset="0"/>
                <a:ea typeface="굴림" panose="020B0600000101010101" pitchFamily="50" charset="-127"/>
                <a:cs typeface="Times New Roman" panose="02020603050405020304" pitchFamily="18" charset="0"/>
              </a:rPr>
              <a:t>Giới</a:t>
            </a:r>
            <a:r>
              <a:rPr lang="en-US" altLang="ko-KR" sz="2800" dirty="0">
                <a:latin typeface="Times New Roman" panose="02020603050405020304" pitchFamily="18" charset="0"/>
                <a:ea typeface="굴림" panose="020B0600000101010101" pitchFamily="50" charset="-127"/>
                <a:cs typeface="Times New Roman" panose="02020603050405020304" pitchFamily="18" charset="0"/>
              </a:rPr>
              <a:t> </a:t>
            </a:r>
            <a:r>
              <a:rPr lang="en-US" altLang="ko-KR" sz="2800" dirty="0" err="1">
                <a:latin typeface="Times New Roman" panose="02020603050405020304" pitchFamily="18" charset="0"/>
                <a:ea typeface="굴림" panose="020B0600000101010101" pitchFamily="50" charset="-127"/>
                <a:cs typeface="Times New Roman" panose="02020603050405020304" pitchFamily="18" charset="0"/>
              </a:rPr>
              <a:t>thiệu</a:t>
            </a:r>
            <a:r>
              <a:rPr lang="en-US" altLang="ko-KR" sz="2800" dirty="0">
                <a:latin typeface="Times New Roman" panose="02020603050405020304" pitchFamily="18" charset="0"/>
                <a:ea typeface="굴림" panose="020B0600000101010101" pitchFamily="50" charset="-127"/>
                <a:cs typeface="Times New Roman" panose="02020603050405020304" pitchFamily="18" charset="0"/>
              </a:rPr>
              <a:t> </a:t>
            </a:r>
            <a:r>
              <a:rPr lang="en-US" altLang="ko-KR" sz="2800" dirty="0" err="1">
                <a:latin typeface="Times New Roman" panose="02020603050405020304" pitchFamily="18" charset="0"/>
                <a:ea typeface="굴림" panose="020B0600000101010101" pitchFamily="50" charset="-127"/>
                <a:cs typeface="Times New Roman" panose="02020603050405020304" pitchFamily="18" charset="0"/>
              </a:rPr>
              <a:t>về</a:t>
            </a:r>
            <a:r>
              <a:rPr lang="en-US" altLang="ko-KR" sz="2800" dirty="0">
                <a:latin typeface="Times New Roman" panose="02020603050405020304" pitchFamily="18" charset="0"/>
                <a:ea typeface="굴림" panose="020B0600000101010101" pitchFamily="50" charset="-127"/>
                <a:cs typeface="Times New Roman" panose="02020603050405020304" pitchFamily="18" charset="0"/>
              </a:rPr>
              <a:t> </a:t>
            </a:r>
            <a:r>
              <a:rPr lang="en-US" altLang="ko-KR" sz="2800" dirty="0" err="1">
                <a:latin typeface="Times New Roman" panose="02020603050405020304" pitchFamily="18" charset="0"/>
                <a:ea typeface="굴림" panose="020B0600000101010101" pitchFamily="50" charset="-127"/>
                <a:cs typeface="Times New Roman" panose="02020603050405020304" pitchFamily="18" charset="0"/>
              </a:rPr>
              <a:t>quy</a:t>
            </a:r>
            <a:r>
              <a:rPr lang="en-US" altLang="ko-KR" sz="2800" dirty="0">
                <a:latin typeface="Times New Roman" panose="02020603050405020304" pitchFamily="18" charset="0"/>
                <a:ea typeface="굴림" panose="020B0600000101010101" pitchFamily="50" charset="-127"/>
                <a:cs typeface="Times New Roman" panose="02020603050405020304" pitchFamily="18" charset="0"/>
              </a:rPr>
              <a:t> </a:t>
            </a:r>
            <a:r>
              <a:rPr lang="en-US" altLang="ko-KR" sz="2800" dirty="0" err="1">
                <a:latin typeface="Times New Roman" panose="02020603050405020304" pitchFamily="18" charset="0"/>
                <a:ea typeface="굴림" panose="020B0600000101010101" pitchFamily="50" charset="-127"/>
                <a:cs typeface="Times New Roman" panose="02020603050405020304" pitchFamily="18" charset="0"/>
              </a:rPr>
              <a:t>trình</a:t>
            </a:r>
            <a:r>
              <a:rPr lang="en-US" altLang="ko-KR" sz="2800" dirty="0">
                <a:latin typeface="Times New Roman" panose="02020603050405020304" pitchFamily="18" charset="0"/>
                <a:ea typeface="굴림" panose="020B0600000101010101" pitchFamily="50" charset="-127"/>
                <a:cs typeface="Times New Roman" panose="02020603050405020304" pitchFamily="18" charset="0"/>
              </a:rPr>
              <a:t> </a:t>
            </a:r>
            <a:r>
              <a:rPr lang="en-US" altLang="ko-KR" sz="2800" dirty="0" err="1">
                <a:latin typeface="Times New Roman" panose="02020603050405020304" pitchFamily="18" charset="0"/>
                <a:ea typeface="굴림" panose="020B0600000101010101" pitchFamily="50" charset="-127"/>
                <a:cs typeface="Times New Roman" panose="02020603050405020304" pitchFamily="18" charset="0"/>
              </a:rPr>
              <a:t>nghiệp</a:t>
            </a:r>
            <a:r>
              <a:rPr lang="en-US" altLang="ko-KR" sz="2800" dirty="0">
                <a:latin typeface="Times New Roman" panose="02020603050405020304" pitchFamily="18" charset="0"/>
                <a:ea typeface="굴림" panose="020B0600000101010101" pitchFamily="50" charset="-127"/>
                <a:cs typeface="Times New Roman" panose="02020603050405020304" pitchFamily="18" charset="0"/>
              </a:rPr>
              <a:t> </a:t>
            </a:r>
            <a:r>
              <a:rPr lang="en-US" altLang="ko-KR" sz="2800" dirty="0" err="1">
                <a:latin typeface="Times New Roman" panose="02020603050405020304" pitchFamily="18" charset="0"/>
                <a:ea typeface="굴림" panose="020B0600000101010101" pitchFamily="50" charset="-127"/>
                <a:cs typeface="Times New Roman" panose="02020603050405020304" pitchFamily="18" charset="0"/>
              </a:rPr>
              <a:t>vụ</a:t>
            </a:r>
            <a:r>
              <a:rPr lang="en-US" altLang="ko-KR" sz="2800" dirty="0">
                <a:latin typeface="Times New Roman" panose="02020603050405020304" pitchFamily="18" charset="0"/>
                <a:ea typeface="굴림" panose="020B0600000101010101" pitchFamily="50" charset="-127"/>
                <a:cs typeface="Times New Roman" panose="02020603050405020304" pitchFamily="18" charset="0"/>
              </a:rPr>
              <a:t> </a:t>
            </a:r>
            <a:r>
              <a:rPr lang="en-US" altLang="ko-KR" sz="2800" dirty="0" err="1">
                <a:latin typeface="Times New Roman" panose="02020603050405020304" pitchFamily="18" charset="0"/>
                <a:ea typeface="굴림" panose="020B0600000101010101" pitchFamily="50" charset="-127"/>
                <a:cs typeface="Times New Roman" panose="02020603050405020304" pitchFamily="18" charset="0"/>
              </a:rPr>
              <a:t>và</a:t>
            </a:r>
            <a:r>
              <a:rPr lang="en-US" altLang="ko-KR" sz="2800" dirty="0">
                <a:latin typeface="Times New Roman" panose="02020603050405020304" pitchFamily="18" charset="0"/>
                <a:ea typeface="굴림" panose="020B0600000101010101" pitchFamily="50" charset="-127"/>
                <a:cs typeface="Times New Roman" panose="02020603050405020304" pitchFamily="18" charset="0"/>
              </a:rPr>
              <a:t> UDSS.</a:t>
            </a:r>
          </a:p>
          <a:p>
            <a:pPr marL="0" indent="0">
              <a:spcBef>
                <a:spcPct val="20000"/>
              </a:spcBef>
            </a:pPr>
            <a:r>
              <a:rPr lang="en-US" altLang="ko-KR" sz="2800" dirty="0">
                <a:latin typeface="Times New Roman" panose="02020603050405020304" pitchFamily="18" charset="0"/>
                <a:ea typeface="굴림" panose="020B0600000101010101" pitchFamily="50" charset="-127"/>
                <a:cs typeface="Times New Roman" panose="02020603050405020304" pitchFamily="18" charset="0"/>
              </a:rPr>
              <a:t>5.2. </a:t>
            </a:r>
            <a:r>
              <a:rPr lang="en-US" altLang="ko-KR" sz="2800" dirty="0" err="1">
                <a:latin typeface="Times New Roman" panose="02020603050405020304" pitchFamily="18" charset="0"/>
                <a:ea typeface="굴림" panose="020B0600000101010101" pitchFamily="50" charset="-127"/>
                <a:cs typeface="Times New Roman" panose="02020603050405020304" pitchFamily="18" charset="0"/>
              </a:rPr>
              <a:t>Gửi</a:t>
            </a:r>
            <a:r>
              <a:rPr lang="en-US" altLang="ko-KR" sz="2800" dirty="0">
                <a:latin typeface="Times New Roman" panose="02020603050405020304" pitchFamily="18" charset="0"/>
                <a:ea typeface="굴림" panose="020B0600000101010101" pitchFamily="50" charset="-127"/>
                <a:cs typeface="Times New Roman" panose="02020603050405020304" pitchFamily="18" charset="0"/>
              </a:rPr>
              <a:t> </a:t>
            </a:r>
            <a:r>
              <a:rPr lang="en-US" altLang="ko-KR" sz="2800" dirty="0" err="1">
                <a:latin typeface="Times New Roman" panose="02020603050405020304" pitchFamily="18" charset="0"/>
                <a:ea typeface="굴림" panose="020B0600000101010101" pitchFamily="50" charset="-127"/>
                <a:cs typeface="Times New Roman" panose="02020603050405020304" pitchFamily="18" charset="0"/>
              </a:rPr>
              <a:t>báo</a:t>
            </a:r>
            <a:r>
              <a:rPr lang="en-US" altLang="ko-KR" sz="2800" dirty="0">
                <a:latin typeface="Times New Roman" panose="02020603050405020304" pitchFamily="18" charset="0"/>
                <a:ea typeface="굴림" panose="020B0600000101010101" pitchFamily="50" charset="-127"/>
                <a:cs typeface="Times New Roman" panose="02020603050405020304" pitchFamily="18" charset="0"/>
              </a:rPr>
              <a:t> </a:t>
            </a:r>
            <a:r>
              <a:rPr lang="en-US" altLang="ko-KR" sz="2800" dirty="0" err="1">
                <a:latin typeface="Times New Roman" panose="02020603050405020304" pitchFamily="18" charset="0"/>
                <a:ea typeface="굴림" panose="020B0600000101010101" pitchFamily="50" charset="-127"/>
                <a:cs typeface="Times New Roman" panose="02020603050405020304" pitchFamily="18" charset="0"/>
              </a:rPr>
              <a:t>cáo</a:t>
            </a:r>
            <a:r>
              <a:rPr lang="en-US" altLang="ko-KR" sz="2800" dirty="0">
                <a:latin typeface="Times New Roman" panose="02020603050405020304" pitchFamily="18" charset="0"/>
                <a:ea typeface="굴림" panose="020B0600000101010101" pitchFamily="50" charset="-127"/>
                <a:cs typeface="Times New Roman" panose="02020603050405020304" pitchFamily="18" charset="0"/>
              </a:rPr>
              <a:t> </a:t>
            </a:r>
            <a:r>
              <a:rPr lang="en-US" altLang="ko-KR" sz="2800" dirty="0" err="1">
                <a:latin typeface="Times New Roman" panose="02020603050405020304" pitchFamily="18" charset="0"/>
                <a:ea typeface="굴림" panose="020B0600000101010101" pitchFamily="50" charset="-127"/>
                <a:cs typeface="Times New Roman" panose="02020603050405020304" pitchFamily="18" charset="0"/>
              </a:rPr>
              <a:t>bằng</a:t>
            </a:r>
            <a:r>
              <a:rPr lang="en-US" altLang="ko-KR" sz="2800" dirty="0">
                <a:latin typeface="Times New Roman" panose="02020603050405020304" pitchFamily="18" charset="0"/>
                <a:ea typeface="굴림" panose="020B0600000101010101" pitchFamily="50" charset="-127"/>
                <a:cs typeface="Times New Roman" panose="02020603050405020304" pitchFamily="18" charset="0"/>
              </a:rPr>
              <a:t> </a:t>
            </a:r>
            <a:r>
              <a:rPr lang="en-US" altLang="ko-KR" sz="2800" dirty="0" err="1">
                <a:latin typeface="Times New Roman" panose="02020603050405020304" pitchFamily="18" charset="0"/>
                <a:ea typeface="굴림" panose="020B0600000101010101" pitchFamily="50" charset="-127"/>
                <a:cs typeface="Times New Roman" panose="02020603050405020304" pitchFamily="18" charset="0"/>
              </a:rPr>
              <a:t>phương</a:t>
            </a:r>
            <a:r>
              <a:rPr lang="en-US" altLang="ko-KR" sz="2800" dirty="0">
                <a:latin typeface="Times New Roman" panose="02020603050405020304" pitchFamily="18" charset="0"/>
                <a:ea typeface="굴림" panose="020B0600000101010101" pitchFamily="50" charset="-127"/>
                <a:cs typeface="Times New Roman" panose="02020603050405020304" pitchFamily="18" charset="0"/>
              </a:rPr>
              <a:t> </a:t>
            </a:r>
            <a:r>
              <a:rPr lang="en-US" altLang="ko-KR" sz="2800" dirty="0" err="1">
                <a:latin typeface="Times New Roman" panose="02020603050405020304" pitchFamily="18" charset="0"/>
                <a:ea typeface="굴림" panose="020B0600000101010101" pitchFamily="50" charset="-127"/>
                <a:cs typeface="Times New Roman" panose="02020603050405020304" pitchFamily="18" charset="0"/>
              </a:rPr>
              <a:t>thức</a:t>
            </a:r>
            <a:r>
              <a:rPr lang="en-US" altLang="ko-KR" sz="2800" dirty="0">
                <a:latin typeface="Times New Roman" panose="02020603050405020304" pitchFamily="18" charset="0"/>
                <a:ea typeface="굴림" panose="020B0600000101010101" pitchFamily="50" charset="-127"/>
                <a:cs typeface="Times New Roman" panose="02020603050405020304" pitchFamily="18" charset="0"/>
              </a:rPr>
              <a:t> </a:t>
            </a:r>
            <a:r>
              <a:rPr lang="en-US" altLang="ko-KR" sz="2800" dirty="0" err="1">
                <a:latin typeface="Times New Roman" panose="02020603050405020304" pitchFamily="18" charset="0"/>
                <a:ea typeface="굴림" panose="020B0600000101010101" pitchFamily="50" charset="-127"/>
                <a:cs typeface="Times New Roman" panose="02020603050405020304" pitchFamily="18" charset="0"/>
              </a:rPr>
              <a:t>Nhập</a:t>
            </a:r>
            <a:r>
              <a:rPr lang="en-US" altLang="ko-KR" sz="2800" dirty="0">
                <a:latin typeface="Times New Roman" panose="02020603050405020304" pitchFamily="18" charset="0"/>
                <a:ea typeface="굴림" panose="020B0600000101010101" pitchFamily="50" charset="-127"/>
                <a:cs typeface="Times New Roman" panose="02020603050405020304" pitchFamily="18" charset="0"/>
              </a:rPr>
              <a:t> </a:t>
            </a:r>
            <a:r>
              <a:rPr lang="en-US" altLang="ko-KR" sz="2800" dirty="0" err="1">
                <a:latin typeface="Times New Roman" panose="02020603050405020304" pitchFamily="18" charset="0"/>
                <a:ea typeface="굴림" panose="020B0600000101010101" pitchFamily="50" charset="-127"/>
                <a:cs typeface="Times New Roman" panose="02020603050405020304" pitchFamily="18" charset="0"/>
              </a:rPr>
              <a:t>trực</a:t>
            </a:r>
            <a:r>
              <a:rPr lang="en-US" altLang="ko-KR" sz="2800" dirty="0">
                <a:latin typeface="Times New Roman" panose="02020603050405020304" pitchFamily="18" charset="0"/>
                <a:ea typeface="굴림" panose="020B0600000101010101" pitchFamily="50" charset="-127"/>
                <a:cs typeface="Times New Roman" panose="02020603050405020304" pitchFamily="18" charset="0"/>
              </a:rPr>
              <a:t> </a:t>
            </a:r>
            <a:r>
              <a:rPr lang="en-US" altLang="ko-KR" sz="2800" dirty="0" err="1">
                <a:latin typeface="Times New Roman" panose="02020603050405020304" pitchFamily="18" charset="0"/>
                <a:ea typeface="굴림" panose="020B0600000101010101" pitchFamily="50" charset="-127"/>
                <a:cs typeface="Times New Roman" panose="02020603050405020304" pitchFamily="18" charset="0"/>
              </a:rPr>
              <a:t>tiếp</a:t>
            </a:r>
            <a:r>
              <a:rPr lang="en-US" altLang="ko-KR" sz="2800" dirty="0">
                <a:latin typeface="Times New Roman" panose="02020603050405020304" pitchFamily="18" charset="0"/>
                <a:ea typeface="굴림" panose="020B0600000101010101" pitchFamily="50" charset="-127"/>
                <a:cs typeface="Times New Roman" panose="02020603050405020304" pitchFamily="18" charset="0"/>
              </a:rPr>
              <a:t>.</a:t>
            </a:r>
          </a:p>
          <a:p>
            <a:pPr marL="0" indent="0">
              <a:spcBef>
                <a:spcPct val="20000"/>
              </a:spcBef>
            </a:pPr>
            <a:r>
              <a:rPr lang="en-US" altLang="ko-KR" sz="2800" dirty="0">
                <a:latin typeface="Times New Roman" panose="02020603050405020304" pitchFamily="18" charset="0"/>
                <a:ea typeface="굴림" panose="020B0600000101010101" pitchFamily="50" charset="-127"/>
                <a:cs typeface="Times New Roman" panose="02020603050405020304" pitchFamily="18" charset="0"/>
              </a:rPr>
              <a:t>5.3. </a:t>
            </a:r>
            <a:r>
              <a:rPr lang="en-US" altLang="ko-KR" sz="2800" dirty="0" err="1">
                <a:latin typeface="Times New Roman" panose="02020603050405020304" pitchFamily="18" charset="0"/>
                <a:ea typeface="굴림" panose="020B0600000101010101" pitchFamily="50" charset="-127"/>
                <a:cs typeface="Times New Roman" panose="02020603050405020304" pitchFamily="18" charset="0"/>
              </a:rPr>
              <a:t>Lập</a:t>
            </a:r>
            <a:r>
              <a:rPr lang="en-US" altLang="ko-KR" sz="2800" dirty="0">
                <a:latin typeface="Times New Roman" panose="02020603050405020304" pitchFamily="18" charset="0"/>
                <a:ea typeface="굴림" panose="020B0600000101010101" pitchFamily="50" charset="-127"/>
                <a:cs typeface="Times New Roman" panose="02020603050405020304" pitchFamily="18" charset="0"/>
              </a:rPr>
              <a:t> </a:t>
            </a:r>
            <a:r>
              <a:rPr lang="en-US" altLang="ko-KR" sz="2800" dirty="0" err="1">
                <a:latin typeface="Times New Roman" panose="02020603050405020304" pitchFamily="18" charset="0"/>
                <a:ea typeface="굴림" panose="020B0600000101010101" pitchFamily="50" charset="-127"/>
                <a:cs typeface="Times New Roman" panose="02020603050405020304" pitchFamily="18" charset="0"/>
              </a:rPr>
              <a:t>và</a:t>
            </a:r>
            <a:r>
              <a:rPr lang="en-US" altLang="ko-KR" sz="2800" dirty="0">
                <a:latin typeface="Times New Roman" panose="02020603050405020304" pitchFamily="18" charset="0"/>
                <a:ea typeface="굴림" panose="020B0600000101010101" pitchFamily="50" charset="-127"/>
                <a:cs typeface="Times New Roman" panose="02020603050405020304" pitchFamily="18" charset="0"/>
              </a:rPr>
              <a:t> </a:t>
            </a:r>
            <a:r>
              <a:rPr lang="en-US" altLang="ko-KR" sz="2800" dirty="0" err="1">
                <a:latin typeface="Times New Roman" panose="02020603050405020304" pitchFamily="18" charset="0"/>
                <a:ea typeface="굴림" panose="020B0600000101010101" pitchFamily="50" charset="-127"/>
                <a:cs typeface="Times New Roman" panose="02020603050405020304" pitchFamily="18" charset="0"/>
              </a:rPr>
              <a:t>gửi</a:t>
            </a:r>
            <a:r>
              <a:rPr lang="en-US" altLang="ko-KR" sz="2800" dirty="0">
                <a:latin typeface="Times New Roman" panose="02020603050405020304" pitchFamily="18" charset="0"/>
                <a:ea typeface="굴림" panose="020B0600000101010101" pitchFamily="50" charset="-127"/>
                <a:cs typeface="Times New Roman" panose="02020603050405020304" pitchFamily="18" charset="0"/>
              </a:rPr>
              <a:t> </a:t>
            </a:r>
            <a:r>
              <a:rPr lang="en-US" altLang="ko-KR" sz="2800" dirty="0" err="1">
                <a:latin typeface="Times New Roman" panose="02020603050405020304" pitchFamily="18" charset="0"/>
                <a:ea typeface="굴림" panose="020B0600000101010101" pitchFamily="50" charset="-127"/>
                <a:cs typeface="Times New Roman" panose="02020603050405020304" pitchFamily="18" charset="0"/>
              </a:rPr>
              <a:t>báo</a:t>
            </a:r>
            <a:r>
              <a:rPr lang="en-US" altLang="ko-KR" sz="2800" dirty="0">
                <a:latin typeface="Times New Roman" panose="02020603050405020304" pitchFamily="18" charset="0"/>
                <a:ea typeface="굴림" panose="020B0600000101010101" pitchFamily="50" charset="-127"/>
                <a:cs typeface="Times New Roman" panose="02020603050405020304" pitchFamily="18" charset="0"/>
              </a:rPr>
              <a:t> </a:t>
            </a:r>
            <a:r>
              <a:rPr lang="en-US" altLang="ko-KR" sz="2800" dirty="0" err="1">
                <a:latin typeface="Times New Roman" panose="02020603050405020304" pitchFamily="18" charset="0"/>
                <a:ea typeface="굴림" panose="020B0600000101010101" pitchFamily="50" charset="-127"/>
                <a:cs typeface="Times New Roman" panose="02020603050405020304" pitchFamily="18" charset="0"/>
              </a:rPr>
              <a:t>cáo</a:t>
            </a:r>
            <a:r>
              <a:rPr lang="en-US" altLang="ko-KR" sz="2800" dirty="0">
                <a:latin typeface="Times New Roman" panose="02020603050405020304" pitchFamily="18" charset="0"/>
                <a:ea typeface="굴림" panose="020B0600000101010101" pitchFamily="50" charset="-127"/>
                <a:cs typeface="Times New Roman" panose="02020603050405020304" pitchFamily="18" charset="0"/>
              </a:rPr>
              <a:t> file Excel.</a:t>
            </a:r>
          </a:p>
          <a:p>
            <a:pPr marL="0" indent="0">
              <a:spcBef>
                <a:spcPct val="20000"/>
              </a:spcBef>
            </a:pPr>
            <a:r>
              <a:rPr lang="en-US" altLang="ko-KR" sz="2800" dirty="0">
                <a:latin typeface="Times New Roman" panose="02020603050405020304" pitchFamily="18" charset="0"/>
                <a:ea typeface="굴림" panose="020B0600000101010101" pitchFamily="50" charset="-127"/>
                <a:cs typeface="Times New Roman" panose="02020603050405020304" pitchFamily="18" charset="0"/>
              </a:rPr>
              <a:t>5.4. </a:t>
            </a:r>
            <a:r>
              <a:rPr lang="en-US" altLang="ko-KR" sz="2800" dirty="0" err="1">
                <a:latin typeface="Times New Roman" panose="02020603050405020304" pitchFamily="18" charset="0"/>
                <a:ea typeface="굴림" panose="020B0600000101010101" pitchFamily="50" charset="-127"/>
                <a:cs typeface="Times New Roman" panose="02020603050405020304" pitchFamily="18" charset="0"/>
              </a:rPr>
              <a:t>Lập</a:t>
            </a:r>
            <a:r>
              <a:rPr lang="en-US" altLang="ko-KR" sz="2800" dirty="0">
                <a:latin typeface="Times New Roman" panose="02020603050405020304" pitchFamily="18" charset="0"/>
                <a:ea typeface="굴림" panose="020B0600000101010101" pitchFamily="50" charset="-127"/>
                <a:cs typeface="Times New Roman" panose="02020603050405020304" pitchFamily="18" charset="0"/>
              </a:rPr>
              <a:t> </a:t>
            </a:r>
            <a:r>
              <a:rPr lang="en-US" altLang="ko-KR" sz="2800" dirty="0" err="1">
                <a:latin typeface="Times New Roman" panose="02020603050405020304" pitchFamily="18" charset="0"/>
                <a:ea typeface="굴림" panose="020B0600000101010101" pitchFamily="50" charset="-127"/>
                <a:cs typeface="Times New Roman" panose="02020603050405020304" pitchFamily="18" charset="0"/>
              </a:rPr>
              <a:t>và</a:t>
            </a:r>
            <a:r>
              <a:rPr lang="en-US" altLang="ko-KR" sz="2800" dirty="0">
                <a:latin typeface="Times New Roman" panose="02020603050405020304" pitchFamily="18" charset="0"/>
                <a:ea typeface="굴림" panose="020B0600000101010101" pitchFamily="50" charset="-127"/>
                <a:cs typeface="Times New Roman" panose="02020603050405020304" pitchFamily="18" charset="0"/>
              </a:rPr>
              <a:t> </a:t>
            </a:r>
            <a:r>
              <a:rPr lang="en-US" altLang="ko-KR" sz="2800" dirty="0" err="1">
                <a:latin typeface="Times New Roman" panose="02020603050405020304" pitchFamily="18" charset="0"/>
                <a:ea typeface="굴림" panose="020B0600000101010101" pitchFamily="50" charset="-127"/>
                <a:cs typeface="Times New Roman" panose="02020603050405020304" pitchFamily="18" charset="0"/>
              </a:rPr>
              <a:t>gửi</a:t>
            </a:r>
            <a:r>
              <a:rPr lang="en-US" altLang="ko-KR" sz="2800" dirty="0">
                <a:latin typeface="Times New Roman" panose="02020603050405020304" pitchFamily="18" charset="0"/>
                <a:ea typeface="굴림" panose="020B0600000101010101" pitchFamily="50" charset="-127"/>
                <a:cs typeface="Times New Roman" panose="02020603050405020304" pitchFamily="18" charset="0"/>
              </a:rPr>
              <a:t> </a:t>
            </a:r>
            <a:r>
              <a:rPr lang="en-US" altLang="ko-KR" sz="2800" dirty="0" err="1">
                <a:latin typeface="Times New Roman" panose="02020603050405020304" pitchFamily="18" charset="0"/>
                <a:ea typeface="굴림" panose="020B0600000101010101" pitchFamily="50" charset="-127"/>
                <a:cs typeface="Times New Roman" panose="02020603050405020304" pitchFamily="18" charset="0"/>
              </a:rPr>
              <a:t>báo</a:t>
            </a:r>
            <a:r>
              <a:rPr lang="en-US" altLang="ko-KR" sz="2800" dirty="0">
                <a:latin typeface="Times New Roman" panose="02020603050405020304" pitchFamily="18" charset="0"/>
                <a:ea typeface="굴림" panose="020B0600000101010101" pitchFamily="50" charset="-127"/>
                <a:cs typeface="Times New Roman" panose="02020603050405020304" pitchFamily="18" charset="0"/>
              </a:rPr>
              <a:t> </a:t>
            </a:r>
            <a:r>
              <a:rPr lang="en-US" altLang="ko-KR" sz="2800" dirty="0" err="1">
                <a:latin typeface="Times New Roman" panose="02020603050405020304" pitchFamily="18" charset="0"/>
                <a:ea typeface="굴림" panose="020B0600000101010101" pitchFamily="50" charset="-127"/>
                <a:cs typeface="Times New Roman" panose="02020603050405020304" pitchFamily="18" charset="0"/>
              </a:rPr>
              <a:t>cáo</a:t>
            </a:r>
            <a:r>
              <a:rPr lang="en-US" altLang="ko-KR" sz="2800" dirty="0">
                <a:latin typeface="Times New Roman" panose="02020603050405020304" pitchFamily="18" charset="0"/>
                <a:ea typeface="굴림" panose="020B0600000101010101" pitchFamily="50" charset="-127"/>
                <a:cs typeface="Times New Roman" panose="02020603050405020304" pitchFamily="18" charset="0"/>
              </a:rPr>
              <a:t> file XBRL.</a:t>
            </a:r>
          </a:p>
          <a:p>
            <a:pPr marL="0" indent="0">
              <a:spcBef>
                <a:spcPct val="20000"/>
              </a:spcBef>
            </a:pPr>
            <a:r>
              <a:rPr lang="en-US" altLang="ko-KR" sz="2800" dirty="0">
                <a:latin typeface="Times New Roman" panose="02020603050405020304" pitchFamily="18" charset="0"/>
                <a:ea typeface="굴림" panose="020B0600000101010101" pitchFamily="50" charset="-127"/>
                <a:cs typeface="Times New Roman" panose="02020603050405020304" pitchFamily="18" charset="0"/>
              </a:rPr>
              <a:t>5.5.  </a:t>
            </a:r>
            <a:r>
              <a:rPr lang="en-US" altLang="ko-KR" sz="2800" dirty="0" err="1">
                <a:latin typeface="Times New Roman" panose="02020603050405020304" pitchFamily="18" charset="0"/>
                <a:ea typeface="굴림" panose="020B0600000101010101" pitchFamily="50" charset="-127"/>
                <a:cs typeface="Times New Roman" panose="02020603050405020304" pitchFamily="18" charset="0"/>
              </a:rPr>
              <a:t>Các</a:t>
            </a:r>
            <a:r>
              <a:rPr lang="en-US" altLang="ko-KR" sz="2800" dirty="0">
                <a:latin typeface="Times New Roman" panose="02020603050405020304" pitchFamily="18" charset="0"/>
                <a:ea typeface="굴림" panose="020B0600000101010101" pitchFamily="50" charset="-127"/>
                <a:cs typeface="Times New Roman" panose="02020603050405020304" pitchFamily="18" charset="0"/>
              </a:rPr>
              <a:t> </a:t>
            </a:r>
            <a:r>
              <a:rPr lang="en-US" altLang="ko-KR" sz="2800" dirty="0" err="1">
                <a:latin typeface="Times New Roman" panose="02020603050405020304" pitchFamily="18" charset="0"/>
                <a:ea typeface="굴림" panose="020B0600000101010101" pitchFamily="50" charset="-127"/>
                <a:cs typeface="Times New Roman" panose="02020603050405020304" pitchFamily="18" charset="0"/>
              </a:rPr>
              <a:t>chức</a:t>
            </a:r>
            <a:r>
              <a:rPr lang="en-US" altLang="ko-KR" sz="2800" dirty="0">
                <a:latin typeface="Times New Roman" panose="02020603050405020304" pitchFamily="18" charset="0"/>
                <a:ea typeface="굴림" panose="020B0600000101010101" pitchFamily="50" charset="-127"/>
                <a:cs typeface="Times New Roman" panose="02020603050405020304" pitchFamily="18" charset="0"/>
              </a:rPr>
              <a:t> </a:t>
            </a:r>
            <a:r>
              <a:rPr lang="en-US" altLang="ko-KR" sz="2800" dirty="0" err="1">
                <a:latin typeface="Times New Roman" panose="02020603050405020304" pitchFamily="18" charset="0"/>
                <a:ea typeface="굴림" panose="020B0600000101010101" pitchFamily="50" charset="-127"/>
                <a:cs typeface="Times New Roman" panose="02020603050405020304" pitchFamily="18" charset="0"/>
              </a:rPr>
              <a:t>năng</a:t>
            </a:r>
            <a:r>
              <a:rPr lang="en-US" altLang="ko-KR" sz="2800" dirty="0">
                <a:latin typeface="Times New Roman" panose="02020603050405020304" pitchFamily="18" charset="0"/>
                <a:ea typeface="굴림" panose="020B0600000101010101" pitchFamily="50" charset="-127"/>
                <a:cs typeface="Times New Roman" panose="02020603050405020304" pitchFamily="18" charset="0"/>
              </a:rPr>
              <a:t> </a:t>
            </a:r>
            <a:r>
              <a:rPr lang="en-US" altLang="ko-KR" sz="2800" dirty="0" err="1">
                <a:latin typeface="Times New Roman" panose="02020603050405020304" pitchFamily="18" charset="0"/>
                <a:ea typeface="굴림" panose="020B0600000101010101" pitchFamily="50" charset="-127"/>
                <a:cs typeface="Times New Roman" panose="02020603050405020304" pitchFamily="18" charset="0"/>
              </a:rPr>
              <a:t>khác</a:t>
            </a:r>
            <a:r>
              <a:rPr lang="en-US" altLang="ko-KR" sz="2800" dirty="0">
                <a:latin typeface="Times New Roman" panose="02020603050405020304" pitchFamily="18" charset="0"/>
                <a:ea typeface="굴림" panose="020B0600000101010101" pitchFamily="50" charset="-127"/>
                <a:cs typeface="Times New Roman" panose="02020603050405020304" pitchFamily="18" charset="0"/>
              </a:rPr>
              <a:t>.</a:t>
            </a:r>
          </a:p>
        </p:txBody>
      </p:sp>
    </p:spTree>
    <p:extLst>
      <p:ext uri="{BB962C8B-B14F-4D97-AF65-F5344CB8AC3E}">
        <p14:creationId xmlns:p14="http://schemas.microsoft.com/office/powerpoint/2010/main" val="1521604900"/>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 name="Picture 9"/>
          <p:cNvPicPr>
            <a:picLocks noChangeAspect="1" noChangeArrowheads="1"/>
          </p:cNvPicPr>
          <p:nvPr/>
        </p:nvPicPr>
        <p:blipFill rotWithShape="1">
          <a:blip r:embed="rId2" cstate="print">
            <a:duotone>
              <a:schemeClr val="accent1">
                <a:shade val="45000"/>
                <a:satMod val="135000"/>
              </a:schemeClr>
              <a:prstClr val="white"/>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rcRect l="20774" r="8544"/>
          <a:stretch/>
        </p:blipFill>
        <p:spPr bwMode="gray">
          <a:xfrm>
            <a:off x="2209" y="44624"/>
            <a:ext cx="9906000" cy="7104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4" name="직사각형 53"/>
          <p:cNvSpPr/>
          <p:nvPr/>
        </p:nvSpPr>
        <p:spPr>
          <a:xfrm flipV="1">
            <a:off x="-2209" y="-7621"/>
            <a:ext cx="9908209" cy="4571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prstClr val="white"/>
              </a:solidFill>
              <a:latin typeface="Times New Roman" panose="02020603050405020304" pitchFamily="18" charset="0"/>
              <a:cs typeface="Times New Roman" panose="02020603050405020304" pitchFamily="18" charset="0"/>
            </a:endParaRPr>
          </a:p>
        </p:txBody>
      </p:sp>
      <p:sp>
        <p:nvSpPr>
          <p:cNvPr id="6" name="TextBox 34"/>
          <p:cNvSpPr txBox="1">
            <a:spLocks noChangeArrowheads="1"/>
          </p:cNvSpPr>
          <p:nvPr/>
        </p:nvSpPr>
        <p:spPr bwMode="auto">
          <a:xfrm>
            <a:off x="232324" y="213807"/>
            <a:ext cx="9833244" cy="307777"/>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5.1.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Giới</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thiệu</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về</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UDSS</a:t>
            </a:r>
            <a:endParaRPr lang="ko-KR" altLang="en-US"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sp>
        <p:nvSpPr>
          <p:cNvPr id="49" name="TextBox 48"/>
          <p:cNvSpPr txBox="1"/>
          <p:nvPr/>
        </p:nvSpPr>
        <p:spPr>
          <a:xfrm>
            <a:off x="215374" y="1196752"/>
            <a:ext cx="9615315" cy="3477875"/>
          </a:xfrm>
          <a:prstGeom prst="rect">
            <a:avLst/>
          </a:prstGeom>
          <a:noFill/>
        </p:spPr>
        <p:txBody>
          <a:bodyPr wrap="square" rtlCol="0">
            <a:spAutoFit/>
          </a:bodyPr>
          <a:lstStyle/>
          <a:p>
            <a:r>
              <a:rPr lang="en-US" altLang="ko-KR" sz="2000" dirty="0">
                <a:solidFill>
                  <a:prstClr val="black"/>
                </a:solidFill>
                <a:latin typeface="Times New Roman" pitchFamily="18" charset="0"/>
                <a:cs typeface="Times New Roman" pitchFamily="18" charset="0"/>
              </a:rPr>
              <a:t>UDSS </a:t>
            </a:r>
            <a:r>
              <a:rPr lang="en-US" altLang="ko-KR" sz="2000" dirty="0" err="1">
                <a:solidFill>
                  <a:prstClr val="black"/>
                </a:solidFill>
                <a:latin typeface="Times New Roman" pitchFamily="18" charset="0"/>
                <a:cs typeface="Times New Roman" pitchFamily="18" charset="0"/>
              </a:rPr>
              <a:t>là</a:t>
            </a:r>
            <a:r>
              <a:rPr lang="en-US" altLang="ko-KR" sz="2000" dirty="0">
                <a:solidFill>
                  <a:prstClr val="black"/>
                </a:solidFill>
                <a:latin typeface="Times New Roman" pitchFamily="18" charset="0"/>
                <a:cs typeface="Times New Roman" pitchFamily="18" charset="0"/>
              </a:rPr>
              <a:t> </a:t>
            </a:r>
            <a:r>
              <a:rPr lang="en-US" altLang="ko-KR" sz="2000" dirty="0" err="1">
                <a:solidFill>
                  <a:prstClr val="black"/>
                </a:solidFill>
                <a:latin typeface="Times New Roman" pitchFamily="18" charset="0"/>
                <a:cs typeface="Times New Roman" pitchFamily="18" charset="0"/>
              </a:rPr>
              <a:t>ứng</a:t>
            </a:r>
            <a:r>
              <a:rPr lang="en-US" altLang="ko-KR" sz="2000" dirty="0">
                <a:solidFill>
                  <a:prstClr val="black"/>
                </a:solidFill>
                <a:latin typeface="Times New Roman" pitchFamily="18" charset="0"/>
                <a:cs typeface="Times New Roman" pitchFamily="18" charset="0"/>
              </a:rPr>
              <a:t> </a:t>
            </a:r>
            <a:r>
              <a:rPr lang="en-US" altLang="ko-KR" sz="2000" dirty="0" err="1">
                <a:solidFill>
                  <a:prstClr val="black"/>
                </a:solidFill>
                <a:latin typeface="Times New Roman" pitchFamily="18" charset="0"/>
                <a:cs typeface="Times New Roman" pitchFamily="18" charset="0"/>
              </a:rPr>
              <a:t>dụng</a:t>
            </a:r>
            <a:r>
              <a:rPr lang="en-US" altLang="ko-KR" sz="2000" dirty="0">
                <a:solidFill>
                  <a:prstClr val="black"/>
                </a:solidFill>
                <a:latin typeface="Times New Roman" pitchFamily="18" charset="0"/>
                <a:cs typeface="Times New Roman" pitchFamily="18" charset="0"/>
              </a:rPr>
              <a:t> </a:t>
            </a:r>
            <a:r>
              <a:rPr lang="en-US" altLang="ko-KR" sz="2000" dirty="0" err="1">
                <a:solidFill>
                  <a:prstClr val="black"/>
                </a:solidFill>
                <a:latin typeface="Times New Roman" pitchFamily="18" charset="0"/>
                <a:cs typeface="Times New Roman" pitchFamily="18" charset="0"/>
              </a:rPr>
              <a:t>cài</a:t>
            </a:r>
            <a:r>
              <a:rPr lang="en-US" altLang="ko-KR" sz="2000" dirty="0">
                <a:solidFill>
                  <a:prstClr val="black"/>
                </a:solidFill>
                <a:latin typeface="Times New Roman" pitchFamily="18" charset="0"/>
                <a:cs typeface="Times New Roman" pitchFamily="18" charset="0"/>
              </a:rPr>
              <a:t> </a:t>
            </a:r>
            <a:r>
              <a:rPr lang="en-US" altLang="ko-KR" sz="2000" dirty="0" err="1">
                <a:solidFill>
                  <a:prstClr val="black"/>
                </a:solidFill>
                <a:latin typeface="Times New Roman" pitchFamily="18" charset="0"/>
                <a:cs typeface="Times New Roman" pitchFamily="18" charset="0"/>
              </a:rPr>
              <a:t>đặt</a:t>
            </a:r>
            <a:r>
              <a:rPr lang="en-US" altLang="ko-KR" sz="2000" dirty="0">
                <a:solidFill>
                  <a:prstClr val="black"/>
                </a:solidFill>
                <a:latin typeface="Times New Roman" pitchFamily="18" charset="0"/>
                <a:cs typeface="Times New Roman" pitchFamily="18" charset="0"/>
              </a:rPr>
              <a:t> </a:t>
            </a:r>
            <a:r>
              <a:rPr lang="en-US" altLang="ko-KR" sz="2000" dirty="0" err="1">
                <a:solidFill>
                  <a:prstClr val="black"/>
                </a:solidFill>
                <a:latin typeface="Times New Roman" pitchFamily="18" charset="0"/>
                <a:cs typeface="Times New Roman" pitchFamily="18" charset="0"/>
              </a:rPr>
              <a:t>tại</a:t>
            </a:r>
            <a:r>
              <a:rPr lang="en-US" altLang="ko-KR" sz="2000" dirty="0">
                <a:solidFill>
                  <a:prstClr val="black"/>
                </a:solidFill>
                <a:latin typeface="Times New Roman" pitchFamily="18" charset="0"/>
                <a:cs typeface="Times New Roman" pitchFamily="18" charset="0"/>
              </a:rPr>
              <a:t> </a:t>
            </a:r>
            <a:r>
              <a:rPr lang="en-US" altLang="ko-KR" sz="2000" dirty="0" err="1">
                <a:solidFill>
                  <a:prstClr val="black"/>
                </a:solidFill>
                <a:latin typeface="Times New Roman" pitchFamily="18" charset="0"/>
                <a:cs typeface="Times New Roman" pitchFamily="18" charset="0"/>
              </a:rPr>
              <a:t>đơn</a:t>
            </a:r>
            <a:r>
              <a:rPr lang="en-US" altLang="ko-KR" sz="2000" dirty="0">
                <a:solidFill>
                  <a:prstClr val="black"/>
                </a:solidFill>
                <a:latin typeface="Times New Roman" pitchFamily="18" charset="0"/>
                <a:cs typeface="Times New Roman" pitchFamily="18" charset="0"/>
              </a:rPr>
              <a:t> </a:t>
            </a:r>
            <a:r>
              <a:rPr lang="en-US" altLang="ko-KR" sz="2000" dirty="0" err="1">
                <a:solidFill>
                  <a:prstClr val="black"/>
                </a:solidFill>
                <a:latin typeface="Times New Roman" pitchFamily="18" charset="0"/>
                <a:cs typeface="Times New Roman" pitchFamily="18" charset="0"/>
              </a:rPr>
              <a:t>vị</a:t>
            </a:r>
            <a:r>
              <a:rPr lang="en-US" altLang="ko-KR" sz="2000" dirty="0">
                <a:solidFill>
                  <a:prstClr val="black"/>
                </a:solidFill>
                <a:latin typeface="Times New Roman" pitchFamily="18" charset="0"/>
                <a:cs typeface="Times New Roman" pitchFamily="18" charset="0"/>
              </a:rPr>
              <a:t> </a:t>
            </a:r>
            <a:r>
              <a:rPr lang="en-US" altLang="ko-KR" sz="2000" dirty="0" err="1">
                <a:solidFill>
                  <a:prstClr val="black"/>
                </a:solidFill>
                <a:latin typeface="Times New Roman" pitchFamily="18" charset="0"/>
                <a:cs typeface="Times New Roman" pitchFamily="18" charset="0"/>
              </a:rPr>
              <a:t>báo</a:t>
            </a:r>
            <a:r>
              <a:rPr lang="en-US" altLang="ko-KR" sz="2000" dirty="0">
                <a:solidFill>
                  <a:prstClr val="black"/>
                </a:solidFill>
                <a:latin typeface="Times New Roman" pitchFamily="18" charset="0"/>
                <a:cs typeface="Times New Roman" pitchFamily="18" charset="0"/>
              </a:rPr>
              <a:t> </a:t>
            </a:r>
            <a:r>
              <a:rPr lang="en-US" altLang="ko-KR" sz="2000" dirty="0" err="1">
                <a:solidFill>
                  <a:prstClr val="black"/>
                </a:solidFill>
                <a:latin typeface="Times New Roman" pitchFamily="18" charset="0"/>
                <a:cs typeface="Times New Roman" pitchFamily="18" charset="0"/>
              </a:rPr>
              <a:t>cáo</a:t>
            </a:r>
            <a:r>
              <a:rPr lang="en-US" altLang="ko-KR" sz="2000" dirty="0">
                <a:solidFill>
                  <a:prstClr val="black"/>
                </a:solidFill>
                <a:latin typeface="Times New Roman" pitchFamily="18" charset="0"/>
                <a:cs typeface="Times New Roman" pitchFamily="18" charset="0"/>
              </a:rPr>
              <a:t> </a:t>
            </a:r>
            <a:r>
              <a:rPr lang="en-US" altLang="ko-KR" sz="2000" dirty="0" err="1">
                <a:solidFill>
                  <a:prstClr val="black"/>
                </a:solidFill>
                <a:latin typeface="Times New Roman" pitchFamily="18" charset="0"/>
                <a:cs typeface="Times New Roman" pitchFamily="18" charset="0"/>
              </a:rPr>
              <a:t>cho</a:t>
            </a:r>
            <a:r>
              <a:rPr lang="en-US" altLang="ko-KR" sz="2000" dirty="0">
                <a:solidFill>
                  <a:prstClr val="black"/>
                </a:solidFill>
                <a:latin typeface="Times New Roman" pitchFamily="18" charset="0"/>
                <a:cs typeface="Times New Roman" pitchFamily="18" charset="0"/>
              </a:rPr>
              <a:t> </a:t>
            </a:r>
            <a:r>
              <a:rPr lang="en-US" altLang="ko-KR" sz="2000" dirty="0" err="1">
                <a:solidFill>
                  <a:prstClr val="black"/>
                </a:solidFill>
                <a:latin typeface="Times New Roman" pitchFamily="18" charset="0"/>
                <a:cs typeface="Times New Roman" pitchFamily="18" charset="0"/>
              </a:rPr>
              <a:t>phép</a:t>
            </a:r>
            <a:r>
              <a:rPr lang="en-US" altLang="ko-KR" sz="2000" dirty="0">
                <a:solidFill>
                  <a:prstClr val="black"/>
                </a:solidFill>
                <a:latin typeface="Times New Roman" pitchFamily="18" charset="0"/>
                <a:cs typeface="Times New Roman" pitchFamily="18" charset="0"/>
              </a:rPr>
              <a:t> </a:t>
            </a:r>
            <a:r>
              <a:rPr lang="en-US" altLang="ko-KR" sz="2000" dirty="0" err="1">
                <a:solidFill>
                  <a:prstClr val="black"/>
                </a:solidFill>
                <a:latin typeface="Times New Roman" pitchFamily="18" charset="0"/>
                <a:cs typeface="Times New Roman" pitchFamily="18" charset="0"/>
              </a:rPr>
              <a:t>người</a:t>
            </a:r>
            <a:r>
              <a:rPr lang="en-US" altLang="ko-KR" sz="2000" dirty="0">
                <a:solidFill>
                  <a:prstClr val="black"/>
                </a:solidFill>
                <a:latin typeface="Times New Roman" pitchFamily="18" charset="0"/>
                <a:cs typeface="Times New Roman" pitchFamily="18" charset="0"/>
              </a:rPr>
              <a:t> </a:t>
            </a:r>
            <a:r>
              <a:rPr lang="en-US" altLang="ko-KR" sz="2000" dirty="0" err="1">
                <a:solidFill>
                  <a:prstClr val="black"/>
                </a:solidFill>
                <a:latin typeface="Times New Roman" pitchFamily="18" charset="0"/>
                <a:cs typeface="Times New Roman" pitchFamily="18" charset="0"/>
              </a:rPr>
              <a:t>dùng</a:t>
            </a:r>
            <a:r>
              <a:rPr lang="en-US" altLang="ko-KR" sz="2000" dirty="0">
                <a:solidFill>
                  <a:prstClr val="black"/>
                </a:solidFill>
                <a:latin typeface="Times New Roman" pitchFamily="18" charset="0"/>
                <a:cs typeface="Times New Roman" pitchFamily="18" charset="0"/>
              </a:rPr>
              <a:t>  </a:t>
            </a:r>
            <a:r>
              <a:rPr lang="en-US" altLang="ko-KR" sz="2000" dirty="0" err="1">
                <a:solidFill>
                  <a:prstClr val="black"/>
                </a:solidFill>
                <a:latin typeface="Times New Roman" pitchFamily="18" charset="0"/>
                <a:cs typeface="Times New Roman" pitchFamily="18" charset="0"/>
              </a:rPr>
              <a:t>tạo</a:t>
            </a:r>
            <a:r>
              <a:rPr lang="en-US" altLang="ko-KR" sz="2000" dirty="0">
                <a:solidFill>
                  <a:prstClr val="black"/>
                </a:solidFill>
                <a:latin typeface="Times New Roman" pitchFamily="18" charset="0"/>
                <a:cs typeface="Times New Roman" pitchFamily="18" charset="0"/>
              </a:rPr>
              <a:t> </a:t>
            </a:r>
            <a:r>
              <a:rPr lang="en-US" altLang="ko-KR" sz="2000" dirty="0" err="1">
                <a:solidFill>
                  <a:prstClr val="black"/>
                </a:solidFill>
                <a:latin typeface="Times New Roman" pitchFamily="18" charset="0"/>
                <a:cs typeface="Times New Roman" pitchFamily="18" charset="0"/>
              </a:rPr>
              <a:t>và</a:t>
            </a:r>
            <a:r>
              <a:rPr lang="en-US" altLang="ko-KR" sz="2000" dirty="0">
                <a:solidFill>
                  <a:prstClr val="black"/>
                </a:solidFill>
                <a:latin typeface="Times New Roman" pitchFamily="18" charset="0"/>
                <a:cs typeface="Times New Roman" pitchFamily="18" charset="0"/>
              </a:rPr>
              <a:t> </a:t>
            </a:r>
            <a:r>
              <a:rPr lang="en-US" altLang="ko-KR" sz="2000" dirty="0" err="1">
                <a:solidFill>
                  <a:prstClr val="black"/>
                </a:solidFill>
                <a:latin typeface="Times New Roman" pitchFamily="18" charset="0"/>
                <a:cs typeface="Times New Roman" pitchFamily="18" charset="0"/>
              </a:rPr>
              <a:t>gửi</a:t>
            </a:r>
            <a:r>
              <a:rPr lang="en-US" altLang="ko-KR" sz="2000" dirty="0">
                <a:solidFill>
                  <a:prstClr val="black"/>
                </a:solidFill>
                <a:latin typeface="Times New Roman" pitchFamily="18" charset="0"/>
                <a:cs typeface="Times New Roman" pitchFamily="18" charset="0"/>
              </a:rPr>
              <a:t> </a:t>
            </a:r>
            <a:r>
              <a:rPr lang="en-US" altLang="ko-KR" sz="2000" dirty="0" err="1">
                <a:solidFill>
                  <a:prstClr val="black"/>
                </a:solidFill>
                <a:latin typeface="Times New Roman" pitchFamily="18" charset="0"/>
                <a:cs typeface="Times New Roman" pitchFamily="18" charset="0"/>
              </a:rPr>
              <a:t>báo</a:t>
            </a:r>
            <a:r>
              <a:rPr lang="en-US" altLang="ko-KR" sz="2000" dirty="0">
                <a:solidFill>
                  <a:prstClr val="black"/>
                </a:solidFill>
                <a:latin typeface="Times New Roman" pitchFamily="18" charset="0"/>
                <a:cs typeface="Times New Roman" pitchFamily="18" charset="0"/>
              </a:rPr>
              <a:t> </a:t>
            </a:r>
            <a:r>
              <a:rPr lang="en-US" altLang="ko-KR" sz="2000" dirty="0" err="1">
                <a:solidFill>
                  <a:prstClr val="black"/>
                </a:solidFill>
                <a:latin typeface="Times New Roman" pitchFamily="18" charset="0"/>
                <a:cs typeface="Times New Roman" pitchFamily="18" charset="0"/>
              </a:rPr>
              <a:t>cáo</a:t>
            </a:r>
            <a:r>
              <a:rPr lang="en-US" altLang="ko-KR" sz="2000" dirty="0">
                <a:solidFill>
                  <a:prstClr val="black"/>
                </a:solidFill>
                <a:latin typeface="Times New Roman" pitchFamily="18" charset="0"/>
                <a:cs typeface="Times New Roman" pitchFamily="18" charset="0"/>
              </a:rPr>
              <a:t> </a:t>
            </a:r>
            <a:r>
              <a:rPr lang="en-US" altLang="ko-KR" sz="2000" dirty="0" err="1">
                <a:solidFill>
                  <a:prstClr val="black"/>
                </a:solidFill>
                <a:latin typeface="Times New Roman" pitchFamily="18" charset="0"/>
                <a:cs typeface="Times New Roman" pitchFamily="18" charset="0"/>
              </a:rPr>
              <a:t>cho</a:t>
            </a:r>
            <a:r>
              <a:rPr lang="en-US" altLang="ko-KR" sz="2000" dirty="0">
                <a:solidFill>
                  <a:prstClr val="black"/>
                </a:solidFill>
                <a:latin typeface="Times New Roman" pitchFamily="18" charset="0"/>
                <a:cs typeface="Times New Roman" pitchFamily="18" charset="0"/>
              </a:rPr>
              <a:t> NHNN </a:t>
            </a:r>
          </a:p>
          <a:p>
            <a:r>
              <a:rPr lang="en-US" altLang="ko-KR" sz="2000" b="1" dirty="0" err="1">
                <a:solidFill>
                  <a:prstClr val="black"/>
                </a:solidFill>
                <a:latin typeface="Times New Roman" pitchFamily="18" charset="0"/>
                <a:cs typeface="Times New Roman" pitchFamily="18" charset="0"/>
              </a:rPr>
              <a:t>1) </a:t>
            </a:r>
            <a:r>
              <a:rPr lang="en-US" altLang="ko-KR" sz="2000" b="1" err="1">
                <a:solidFill>
                  <a:prstClr val="black"/>
                </a:solidFill>
                <a:latin typeface="Times New Roman" pitchFamily="18" charset="0"/>
                <a:cs typeface="Times New Roman" pitchFamily="18" charset="0"/>
              </a:rPr>
              <a:t>Có </a:t>
            </a:r>
            <a:r>
              <a:rPr lang="en-US" altLang="ko-KR" sz="2000" b="1" smtClean="0">
                <a:solidFill>
                  <a:prstClr val="black"/>
                </a:solidFill>
                <a:latin typeface="Times New Roman" pitchFamily="18" charset="0"/>
                <a:cs typeface="Times New Roman" pitchFamily="18" charset="0"/>
              </a:rPr>
              <a:t>2 </a:t>
            </a:r>
            <a:r>
              <a:rPr lang="en-US" altLang="ko-KR" sz="2000" b="1" dirty="0" err="1">
                <a:solidFill>
                  <a:prstClr val="black"/>
                </a:solidFill>
                <a:latin typeface="Times New Roman" pitchFamily="18" charset="0"/>
                <a:cs typeface="Times New Roman" pitchFamily="18" charset="0"/>
              </a:rPr>
              <a:t>loại người dùng:</a:t>
            </a:r>
          </a:p>
          <a:p>
            <a:pPr>
              <a:buFontTx/>
              <a:buChar char="-"/>
            </a:pPr>
            <a:r>
              <a:rPr lang="en-US" altLang="ko-KR" sz="2000" smtClean="0">
                <a:solidFill>
                  <a:prstClr val="black"/>
                </a:solidFill>
                <a:latin typeface="Times New Roman" pitchFamily="18" charset="0"/>
                <a:cs typeface="Times New Roman" pitchFamily="18" charset="0"/>
              </a:rPr>
              <a:t> Người </a:t>
            </a:r>
            <a:r>
              <a:rPr lang="en-US" altLang="ko-KR" sz="2000" dirty="0" err="1">
                <a:solidFill>
                  <a:prstClr val="black"/>
                </a:solidFill>
                <a:latin typeface="Times New Roman" pitchFamily="18" charset="0"/>
                <a:cs typeface="Times New Roman" pitchFamily="18" charset="0"/>
              </a:rPr>
              <a:t>lập báo cáo</a:t>
            </a:r>
          </a:p>
          <a:p>
            <a:pPr>
              <a:buFontTx/>
              <a:buChar char="-"/>
            </a:pPr>
            <a:r>
              <a:rPr lang="en-US" altLang="ko-KR" sz="2000" smtClean="0">
                <a:solidFill>
                  <a:prstClr val="black"/>
                </a:solidFill>
                <a:latin typeface="Times New Roman" pitchFamily="18" charset="0"/>
                <a:cs typeface="Times New Roman" pitchFamily="18" charset="0"/>
              </a:rPr>
              <a:t> Người </a:t>
            </a:r>
            <a:r>
              <a:rPr lang="en-US" altLang="ko-KR" sz="2000" dirty="0" err="1">
                <a:solidFill>
                  <a:prstClr val="black"/>
                </a:solidFill>
                <a:latin typeface="Times New Roman" pitchFamily="18" charset="0"/>
                <a:cs typeface="Times New Roman" pitchFamily="18" charset="0"/>
              </a:rPr>
              <a:t>kiểm duyệt tại đơn vị</a:t>
            </a:r>
          </a:p>
          <a:p>
            <a:r>
              <a:rPr lang="en-US" altLang="ko-KR" sz="2000" b="1" dirty="0">
                <a:solidFill>
                  <a:prstClr val="black"/>
                </a:solidFill>
                <a:latin typeface="Times New Roman" pitchFamily="18" charset="0"/>
                <a:cs typeface="Times New Roman" pitchFamily="18" charset="0"/>
              </a:rPr>
              <a:t>2) </a:t>
            </a:r>
            <a:r>
              <a:rPr lang="en-US" altLang="ko-KR" sz="2000" b="1" dirty="0" err="1">
                <a:solidFill>
                  <a:prstClr val="black"/>
                </a:solidFill>
                <a:latin typeface="Times New Roman" pitchFamily="18" charset="0"/>
                <a:cs typeface="Times New Roman" pitchFamily="18" charset="0"/>
              </a:rPr>
              <a:t>Có</a:t>
            </a:r>
            <a:r>
              <a:rPr lang="en-US" altLang="ko-KR" sz="2000" b="1" dirty="0">
                <a:solidFill>
                  <a:prstClr val="black"/>
                </a:solidFill>
                <a:latin typeface="Times New Roman" pitchFamily="18" charset="0"/>
                <a:cs typeface="Times New Roman" pitchFamily="18" charset="0"/>
              </a:rPr>
              <a:t> </a:t>
            </a:r>
            <a:r>
              <a:rPr lang="en-US" altLang="ko-KR" sz="2000" b="1" dirty="0" err="1">
                <a:solidFill>
                  <a:prstClr val="black"/>
                </a:solidFill>
                <a:latin typeface="Times New Roman" pitchFamily="18" charset="0"/>
                <a:cs typeface="Times New Roman" pitchFamily="18" charset="0"/>
              </a:rPr>
              <a:t>thể</a:t>
            </a:r>
            <a:r>
              <a:rPr lang="en-US" altLang="ko-KR" sz="2000" b="1" dirty="0">
                <a:solidFill>
                  <a:prstClr val="black"/>
                </a:solidFill>
                <a:latin typeface="Times New Roman" pitchFamily="18" charset="0"/>
                <a:cs typeface="Times New Roman" pitchFamily="18" charset="0"/>
              </a:rPr>
              <a:t> </a:t>
            </a:r>
            <a:r>
              <a:rPr lang="en-US" altLang="ko-KR" sz="2000" b="1" dirty="0" err="1">
                <a:solidFill>
                  <a:prstClr val="black"/>
                </a:solidFill>
                <a:latin typeface="Times New Roman" pitchFamily="18" charset="0"/>
                <a:cs typeface="Times New Roman" pitchFamily="18" charset="0"/>
              </a:rPr>
              <a:t>chọn</a:t>
            </a:r>
            <a:r>
              <a:rPr lang="en-US" altLang="ko-KR" sz="2000" b="1" dirty="0">
                <a:solidFill>
                  <a:prstClr val="black"/>
                </a:solidFill>
                <a:latin typeface="Times New Roman" pitchFamily="18" charset="0"/>
                <a:cs typeface="Times New Roman" pitchFamily="18" charset="0"/>
              </a:rPr>
              <a:t> </a:t>
            </a:r>
            <a:r>
              <a:rPr lang="en-US" altLang="ko-KR" sz="2000" b="1" dirty="0" err="1">
                <a:solidFill>
                  <a:prstClr val="black"/>
                </a:solidFill>
                <a:latin typeface="Times New Roman" pitchFamily="18" charset="0"/>
                <a:cs typeface="Times New Roman" pitchFamily="18" charset="0"/>
              </a:rPr>
              <a:t>mô</a:t>
            </a:r>
            <a:r>
              <a:rPr lang="en-US" altLang="ko-KR" sz="2000" b="1" dirty="0">
                <a:solidFill>
                  <a:prstClr val="black"/>
                </a:solidFill>
                <a:latin typeface="Times New Roman" pitchFamily="18" charset="0"/>
                <a:cs typeface="Times New Roman" pitchFamily="18" charset="0"/>
              </a:rPr>
              <a:t> </a:t>
            </a:r>
            <a:r>
              <a:rPr lang="en-US" altLang="ko-KR" sz="2000" b="1" dirty="0" err="1">
                <a:solidFill>
                  <a:prstClr val="black"/>
                </a:solidFill>
                <a:latin typeface="Times New Roman" pitchFamily="18" charset="0"/>
                <a:cs typeface="Times New Roman" pitchFamily="18" charset="0"/>
              </a:rPr>
              <a:t>hình</a:t>
            </a:r>
            <a:r>
              <a:rPr lang="en-US" altLang="ko-KR" sz="2000" b="1" dirty="0">
                <a:solidFill>
                  <a:prstClr val="black"/>
                </a:solidFill>
                <a:latin typeface="Times New Roman" pitchFamily="18" charset="0"/>
                <a:cs typeface="Times New Roman" pitchFamily="18" charset="0"/>
              </a:rPr>
              <a:t> </a:t>
            </a:r>
            <a:r>
              <a:rPr lang="en-US" altLang="ko-KR" sz="2000" b="1" dirty="0" err="1">
                <a:solidFill>
                  <a:prstClr val="black"/>
                </a:solidFill>
                <a:latin typeface="Times New Roman" pitchFamily="18" charset="0"/>
                <a:cs typeface="Times New Roman" pitchFamily="18" charset="0"/>
              </a:rPr>
              <a:t>một</a:t>
            </a:r>
            <a:r>
              <a:rPr lang="en-US" altLang="ko-KR" sz="2000" b="1" dirty="0">
                <a:solidFill>
                  <a:prstClr val="black"/>
                </a:solidFill>
                <a:latin typeface="Times New Roman" pitchFamily="18" charset="0"/>
                <a:cs typeface="Times New Roman" pitchFamily="18" charset="0"/>
              </a:rPr>
              <a:t> </a:t>
            </a:r>
            <a:r>
              <a:rPr lang="en-US" altLang="ko-KR" sz="2000" b="1" dirty="0" err="1">
                <a:solidFill>
                  <a:prstClr val="black"/>
                </a:solidFill>
                <a:latin typeface="Times New Roman" pitchFamily="18" charset="0"/>
                <a:cs typeface="Times New Roman" pitchFamily="18" charset="0"/>
              </a:rPr>
              <a:t>hoặc</a:t>
            </a:r>
            <a:r>
              <a:rPr lang="en-US" altLang="ko-KR" sz="2000" b="1" dirty="0">
                <a:solidFill>
                  <a:prstClr val="black"/>
                </a:solidFill>
                <a:latin typeface="Times New Roman" pitchFamily="18" charset="0"/>
                <a:cs typeface="Times New Roman" pitchFamily="18" charset="0"/>
              </a:rPr>
              <a:t> </a:t>
            </a:r>
            <a:r>
              <a:rPr lang="en-US" altLang="ko-KR" sz="2000" b="1" dirty="0" err="1">
                <a:solidFill>
                  <a:prstClr val="black"/>
                </a:solidFill>
                <a:latin typeface="Times New Roman" pitchFamily="18" charset="0"/>
                <a:cs typeface="Times New Roman" pitchFamily="18" charset="0"/>
              </a:rPr>
              <a:t>hai</a:t>
            </a:r>
            <a:r>
              <a:rPr lang="en-US" altLang="ko-KR" sz="2000" b="1" dirty="0">
                <a:solidFill>
                  <a:prstClr val="black"/>
                </a:solidFill>
                <a:latin typeface="Times New Roman" pitchFamily="18" charset="0"/>
                <a:cs typeface="Times New Roman" pitchFamily="18" charset="0"/>
              </a:rPr>
              <a:t> </a:t>
            </a:r>
            <a:r>
              <a:rPr lang="en-US" altLang="ko-KR" sz="2000" b="1" dirty="0" err="1">
                <a:solidFill>
                  <a:prstClr val="black"/>
                </a:solidFill>
                <a:latin typeface="Times New Roman" pitchFamily="18" charset="0"/>
                <a:cs typeface="Times New Roman" pitchFamily="18" charset="0"/>
              </a:rPr>
              <a:t>cấp</a:t>
            </a:r>
            <a:r>
              <a:rPr lang="en-US" altLang="ko-KR" sz="2000" b="1" dirty="0">
                <a:solidFill>
                  <a:prstClr val="black"/>
                </a:solidFill>
                <a:latin typeface="Times New Roman" pitchFamily="18" charset="0"/>
                <a:cs typeface="Times New Roman" pitchFamily="18" charset="0"/>
              </a:rPr>
              <a:t> </a:t>
            </a:r>
            <a:r>
              <a:rPr lang="en-US" altLang="ko-KR" sz="2000" b="1" dirty="0" err="1">
                <a:solidFill>
                  <a:prstClr val="black"/>
                </a:solidFill>
                <a:latin typeface="Times New Roman" pitchFamily="18" charset="0"/>
                <a:cs typeface="Times New Roman" pitchFamily="18" charset="0"/>
              </a:rPr>
              <a:t>người</a:t>
            </a:r>
            <a:r>
              <a:rPr lang="en-US" altLang="ko-KR" sz="2000" b="1" dirty="0">
                <a:solidFill>
                  <a:prstClr val="black"/>
                </a:solidFill>
                <a:latin typeface="Times New Roman" pitchFamily="18" charset="0"/>
                <a:cs typeface="Times New Roman" pitchFamily="18" charset="0"/>
              </a:rPr>
              <a:t> </a:t>
            </a:r>
            <a:r>
              <a:rPr lang="en-US" altLang="ko-KR" sz="2000" b="1" dirty="0" err="1">
                <a:solidFill>
                  <a:prstClr val="black"/>
                </a:solidFill>
                <a:latin typeface="Times New Roman" pitchFamily="18" charset="0"/>
                <a:cs typeface="Times New Roman" pitchFamily="18" charset="0"/>
              </a:rPr>
              <a:t>dùng</a:t>
            </a:r>
            <a:endParaRPr lang="en-US" altLang="ko-KR" sz="2000" b="1" dirty="0">
              <a:solidFill>
                <a:prstClr val="black"/>
              </a:solidFill>
              <a:latin typeface="Times New Roman" pitchFamily="18" charset="0"/>
              <a:cs typeface="Times New Roman" pitchFamily="18" charset="0"/>
            </a:endParaRPr>
          </a:p>
          <a:p>
            <a:pPr>
              <a:buFontTx/>
              <a:buChar char="-"/>
            </a:pPr>
            <a:r>
              <a:rPr lang="en-US" altLang="ko-KR" sz="2000" smtClean="0">
                <a:solidFill>
                  <a:prstClr val="black"/>
                </a:solidFill>
                <a:latin typeface="Times New Roman" pitchFamily="18" charset="0"/>
                <a:cs typeface="Times New Roman" pitchFamily="18" charset="0"/>
              </a:rPr>
              <a:t> Mô </a:t>
            </a:r>
            <a:r>
              <a:rPr lang="en-US" altLang="ko-KR" sz="2000" dirty="0" err="1">
                <a:solidFill>
                  <a:prstClr val="black"/>
                </a:solidFill>
                <a:latin typeface="Times New Roman" pitchFamily="18" charset="0"/>
                <a:cs typeface="Times New Roman" pitchFamily="18" charset="0"/>
              </a:rPr>
              <a:t>hình hai cấp người dùng:</a:t>
            </a:r>
          </a:p>
          <a:p>
            <a:r>
              <a:rPr lang="en-US" altLang="ko-KR" sz="2000" dirty="0">
                <a:solidFill>
                  <a:prstClr val="black"/>
                </a:solidFill>
                <a:latin typeface="Times New Roman" pitchFamily="18" charset="0"/>
                <a:cs typeface="Times New Roman" pitchFamily="18" charset="0"/>
              </a:rPr>
              <a:t>+ </a:t>
            </a:r>
            <a:r>
              <a:rPr lang="en-US" altLang="ko-KR" sz="2000" dirty="0" err="1">
                <a:solidFill>
                  <a:prstClr val="black"/>
                </a:solidFill>
                <a:latin typeface="Times New Roman" pitchFamily="18" charset="0"/>
                <a:cs typeface="Times New Roman" pitchFamily="18" charset="0"/>
              </a:rPr>
              <a:t>Người</a:t>
            </a:r>
            <a:r>
              <a:rPr lang="en-US" altLang="ko-KR" sz="2000" dirty="0">
                <a:solidFill>
                  <a:prstClr val="black"/>
                </a:solidFill>
                <a:latin typeface="Times New Roman" pitchFamily="18" charset="0"/>
                <a:cs typeface="Times New Roman" pitchFamily="18" charset="0"/>
              </a:rPr>
              <a:t> </a:t>
            </a:r>
            <a:r>
              <a:rPr lang="en-US" altLang="ko-KR" sz="2000" dirty="0" err="1">
                <a:solidFill>
                  <a:prstClr val="black"/>
                </a:solidFill>
                <a:latin typeface="Times New Roman" pitchFamily="18" charset="0"/>
                <a:cs typeface="Times New Roman" pitchFamily="18" charset="0"/>
              </a:rPr>
              <a:t>lập</a:t>
            </a:r>
            <a:r>
              <a:rPr lang="en-US" altLang="ko-KR" sz="2000" dirty="0">
                <a:solidFill>
                  <a:prstClr val="black"/>
                </a:solidFill>
                <a:latin typeface="Times New Roman" pitchFamily="18" charset="0"/>
                <a:cs typeface="Times New Roman" pitchFamily="18" charset="0"/>
              </a:rPr>
              <a:t> </a:t>
            </a:r>
            <a:r>
              <a:rPr lang="en-US" altLang="ko-KR" sz="2000" dirty="0" err="1">
                <a:solidFill>
                  <a:prstClr val="black"/>
                </a:solidFill>
                <a:latin typeface="Times New Roman" pitchFamily="18" charset="0"/>
                <a:cs typeface="Times New Roman" pitchFamily="18" charset="0"/>
              </a:rPr>
              <a:t>báo</a:t>
            </a:r>
            <a:r>
              <a:rPr lang="en-US" altLang="ko-KR" sz="2000" dirty="0">
                <a:solidFill>
                  <a:prstClr val="black"/>
                </a:solidFill>
                <a:latin typeface="Times New Roman" pitchFamily="18" charset="0"/>
                <a:cs typeface="Times New Roman" pitchFamily="18" charset="0"/>
              </a:rPr>
              <a:t> </a:t>
            </a:r>
            <a:r>
              <a:rPr lang="en-US" altLang="ko-KR" sz="2000" dirty="0" err="1">
                <a:solidFill>
                  <a:prstClr val="black"/>
                </a:solidFill>
                <a:latin typeface="Times New Roman" pitchFamily="18" charset="0"/>
                <a:cs typeface="Times New Roman" pitchFamily="18" charset="0"/>
              </a:rPr>
              <a:t>cáo</a:t>
            </a:r>
            <a:r>
              <a:rPr lang="en-US" altLang="ko-KR" sz="2000" dirty="0">
                <a:solidFill>
                  <a:prstClr val="black"/>
                </a:solidFill>
                <a:latin typeface="Times New Roman" pitchFamily="18" charset="0"/>
                <a:cs typeface="Times New Roman" pitchFamily="18" charset="0"/>
              </a:rPr>
              <a:t>: </a:t>
            </a:r>
            <a:r>
              <a:rPr lang="en-US" altLang="ko-KR" sz="2000" dirty="0" err="1">
                <a:solidFill>
                  <a:prstClr val="black"/>
                </a:solidFill>
                <a:latin typeface="Times New Roman" pitchFamily="18" charset="0"/>
                <a:cs typeface="Times New Roman" pitchFamily="18" charset="0"/>
              </a:rPr>
              <a:t>Tạo</a:t>
            </a:r>
            <a:r>
              <a:rPr lang="en-US" altLang="ko-KR" sz="2000" dirty="0">
                <a:solidFill>
                  <a:prstClr val="black"/>
                </a:solidFill>
                <a:latin typeface="Times New Roman" pitchFamily="18" charset="0"/>
                <a:cs typeface="Times New Roman" pitchFamily="18" charset="0"/>
              </a:rPr>
              <a:t> </a:t>
            </a:r>
            <a:r>
              <a:rPr lang="en-US" altLang="ko-KR" sz="2000" dirty="0" err="1">
                <a:solidFill>
                  <a:prstClr val="black"/>
                </a:solidFill>
                <a:latin typeface="Times New Roman" pitchFamily="18" charset="0"/>
                <a:cs typeface="Times New Roman" pitchFamily="18" charset="0"/>
              </a:rPr>
              <a:t>báo</a:t>
            </a:r>
            <a:r>
              <a:rPr lang="en-US" altLang="ko-KR" sz="2000" dirty="0">
                <a:solidFill>
                  <a:prstClr val="black"/>
                </a:solidFill>
                <a:latin typeface="Times New Roman" pitchFamily="18" charset="0"/>
                <a:cs typeface="Times New Roman" pitchFamily="18" charset="0"/>
              </a:rPr>
              <a:t> </a:t>
            </a:r>
            <a:r>
              <a:rPr lang="en-US" altLang="ko-KR" sz="2000" dirty="0" err="1">
                <a:solidFill>
                  <a:prstClr val="black"/>
                </a:solidFill>
                <a:latin typeface="Times New Roman" pitchFamily="18" charset="0"/>
                <a:cs typeface="Times New Roman" pitchFamily="18" charset="0"/>
              </a:rPr>
              <a:t>cáo</a:t>
            </a:r>
            <a:r>
              <a:rPr lang="en-US" altLang="ko-KR" sz="2000" dirty="0">
                <a:solidFill>
                  <a:prstClr val="black"/>
                </a:solidFill>
                <a:latin typeface="Times New Roman" pitchFamily="18" charset="0"/>
                <a:cs typeface="Times New Roman" pitchFamily="18" charset="0"/>
              </a:rPr>
              <a:t> </a:t>
            </a:r>
            <a:r>
              <a:rPr lang="en-US" altLang="ko-KR" sz="2000" dirty="0" err="1">
                <a:solidFill>
                  <a:prstClr val="black"/>
                </a:solidFill>
                <a:latin typeface="Times New Roman" pitchFamily="18" charset="0"/>
                <a:cs typeface="Times New Roman" pitchFamily="18" charset="0"/>
              </a:rPr>
              <a:t>và</a:t>
            </a:r>
            <a:r>
              <a:rPr lang="en-US" altLang="ko-KR" sz="2000" dirty="0">
                <a:solidFill>
                  <a:prstClr val="black"/>
                </a:solidFill>
                <a:latin typeface="Times New Roman" pitchFamily="18" charset="0"/>
                <a:cs typeface="Times New Roman" pitchFamily="18" charset="0"/>
              </a:rPr>
              <a:t> </a:t>
            </a:r>
            <a:r>
              <a:rPr lang="en-US" altLang="ko-KR" sz="2000" dirty="0" err="1">
                <a:solidFill>
                  <a:prstClr val="black"/>
                </a:solidFill>
                <a:latin typeface="Times New Roman" pitchFamily="18" charset="0"/>
                <a:cs typeface="Times New Roman" pitchFamily="18" charset="0"/>
              </a:rPr>
              <a:t>gửi</a:t>
            </a:r>
            <a:r>
              <a:rPr lang="en-US" altLang="ko-KR" sz="2000" dirty="0">
                <a:solidFill>
                  <a:prstClr val="black"/>
                </a:solidFill>
                <a:latin typeface="Times New Roman" pitchFamily="18" charset="0"/>
                <a:cs typeface="Times New Roman" pitchFamily="18" charset="0"/>
              </a:rPr>
              <a:t> </a:t>
            </a:r>
            <a:r>
              <a:rPr lang="en-US" altLang="ko-KR" sz="2000" dirty="0" err="1">
                <a:solidFill>
                  <a:prstClr val="black"/>
                </a:solidFill>
                <a:latin typeface="Times New Roman" pitchFamily="18" charset="0"/>
                <a:cs typeface="Times New Roman" pitchFamily="18" charset="0"/>
              </a:rPr>
              <a:t>đến</a:t>
            </a:r>
            <a:r>
              <a:rPr lang="en-US" altLang="ko-KR" sz="2000" dirty="0">
                <a:solidFill>
                  <a:prstClr val="black"/>
                </a:solidFill>
                <a:latin typeface="Times New Roman" pitchFamily="18" charset="0"/>
                <a:cs typeface="Times New Roman" pitchFamily="18" charset="0"/>
              </a:rPr>
              <a:t> </a:t>
            </a:r>
            <a:r>
              <a:rPr lang="en-US" altLang="ko-KR" sz="2000" dirty="0" err="1">
                <a:solidFill>
                  <a:prstClr val="black"/>
                </a:solidFill>
                <a:latin typeface="Times New Roman" pitchFamily="18" charset="0"/>
                <a:cs typeface="Times New Roman" pitchFamily="18" charset="0"/>
              </a:rPr>
              <a:t>người</a:t>
            </a:r>
            <a:r>
              <a:rPr lang="en-US" altLang="ko-KR" sz="2000" dirty="0">
                <a:solidFill>
                  <a:prstClr val="black"/>
                </a:solidFill>
                <a:latin typeface="Times New Roman" pitchFamily="18" charset="0"/>
                <a:cs typeface="Times New Roman" pitchFamily="18" charset="0"/>
              </a:rPr>
              <a:t> </a:t>
            </a:r>
            <a:r>
              <a:rPr lang="en-US" altLang="ko-KR" sz="2000" dirty="0" err="1">
                <a:solidFill>
                  <a:prstClr val="black"/>
                </a:solidFill>
                <a:latin typeface="Times New Roman" pitchFamily="18" charset="0"/>
                <a:cs typeface="Times New Roman" pitchFamily="18" charset="0"/>
              </a:rPr>
              <a:t>kiểm</a:t>
            </a:r>
            <a:r>
              <a:rPr lang="en-US" altLang="ko-KR" sz="2000" dirty="0">
                <a:solidFill>
                  <a:prstClr val="black"/>
                </a:solidFill>
                <a:latin typeface="Times New Roman" pitchFamily="18" charset="0"/>
                <a:cs typeface="Times New Roman" pitchFamily="18" charset="0"/>
              </a:rPr>
              <a:t> </a:t>
            </a:r>
            <a:r>
              <a:rPr lang="en-US" altLang="ko-KR" sz="2000" dirty="0" err="1">
                <a:solidFill>
                  <a:prstClr val="black"/>
                </a:solidFill>
                <a:latin typeface="Times New Roman" pitchFamily="18" charset="0"/>
                <a:cs typeface="Times New Roman" pitchFamily="18" charset="0"/>
              </a:rPr>
              <a:t>duyệt</a:t>
            </a:r>
            <a:r>
              <a:rPr lang="en-US" altLang="ko-KR" sz="2000" dirty="0">
                <a:solidFill>
                  <a:prstClr val="black"/>
                </a:solidFill>
                <a:latin typeface="Times New Roman" pitchFamily="18" charset="0"/>
                <a:cs typeface="Times New Roman" pitchFamily="18" charset="0"/>
              </a:rPr>
              <a:t> </a:t>
            </a:r>
            <a:r>
              <a:rPr lang="en-US" altLang="ko-KR" sz="2000" dirty="0" err="1">
                <a:solidFill>
                  <a:prstClr val="black"/>
                </a:solidFill>
                <a:latin typeface="Times New Roman" pitchFamily="18" charset="0"/>
                <a:cs typeface="Times New Roman" pitchFamily="18" charset="0"/>
              </a:rPr>
              <a:t>tại</a:t>
            </a:r>
            <a:r>
              <a:rPr lang="en-US" altLang="ko-KR" sz="2000" dirty="0">
                <a:solidFill>
                  <a:prstClr val="black"/>
                </a:solidFill>
                <a:latin typeface="Times New Roman" pitchFamily="18" charset="0"/>
                <a:cs typeface="Times New Roman" pitchFamily="18" charset="0"/>
              </a:rPr>
              <a:t> </a:t>
            </a:r>
            <a:r>
              <a:rPr lang="en-US" altLang="ko-KR" sz="2000" dirty="0" err="1" smtClean="0">
                <a:solidFill>
                  <a:prstClr val="black"/>
                </a:solidFill>
                <a:latin typeface="Times New Roman" pitchFamily="18" charset="0"/>
                <a:cs typeface="Times New Roman" pitchFamily="18" charset="0"/>
              </a:rPr>
              <a:t>đơn</a:t>
            </a:r>
            <a:r>
              <a:rPr lang="en-US" altLang="ko-KR" sz="2000" dirty="0" smtClean="0">
                <a:solidFill>
                  <a:prstClr val="black"/>
                </a:solidFill>
                <a:latin typeface="Times New Roman" pitchFamily="18" charset="0"/>
                <a:cs typeface="Times New Roman" pitchFamily="18" charset="0"/>
              </a:rPr>
              <a:t> </a:t>
            </a:r>
            <a:r>
              <a:rPr lang="en-US" altLang="ko-KR" sz="2000" dirty="0" err="1">
                <a:solidFill>
                  <a:prstClr val="black"/>
                </a:solidFill>
                <a:latin typeface="Times New Roman" pitchFamily="18" charset="0"/>
                <a:cs typeface="Times New Roman" pitchFamily="18" charset="0"/>
              </a:rPr>
              <a:t>vị</a:t>
            </a:r>
            <a:endParaRPr lang="en-US" altLang="ko-KR" sz="2000" dirty="0">
              <a:solidFill>
                <a:prstClr val="black"/>
              </a:solidFill>
              <a:latin typeface="Times New Roman" pitchFamily="18" charset="0"/>
              <a:cs typeface="Times New Roman" pitchFamily="18" charset="0"/>
            </a:endParaRPr>
          </a:p>
          <a:p>
            <a:r>
              <a:rPr lang="en-US" altLang="ko-KR" sz="2000" dirty="0">
                <a:solidFill>
                  <a:prstClr val="black"/>
                </a:solidFill>
                <a:latin typeface="Times New Roman" pitchFamily="18" charset="0"/>
                <a:cs typeface="Times New Roman" pitchFamily="18" charset="0"/>
              </a:rPr>
              <a:t>+ </a:t>
            </a:r>
            <a:r>
              <a:rPr lang="en-US" altLang="ko-KR" sz="2000" dirty="0" err="1">
                <a:solidFill>
                  <a:prstClr val="black"/>
                </a:solidFill>
                <a:latin typeface="Times New Roman" pitchFamily="18" charset="0"/>
                <a:cs typeface="Times New Roman" pitchFamily="18" charset="0"/>
              </a:rPr>
              <a:t>Người</a:t>
            </a:r>
            <a:r>
              <a:rPr lang="en-US" altLang="ko-KR" sz="2000" dirty="0">
                <a:solidFill>
                  <a:prstClr val="black"/>
                </a:solidFill>
                <a:latin typeface="Times New Roman" pitchFamily="18" charset="0"/>
                <a:cs typeface="Times New Roman" pitchFamily="18" charset="0"/>
              </a:rPr>
              <a:t> </a:t>
            </a:r>
            <a:r>
              <a:rPr lang="en-US" altLang="ko-KR" sz="2000" dirty="0" err="1">
                <a:solidFill>
                  <a:prstClr val="black"/>
                </a:solidFill>
                <a:latin typeface="Times New Roman" pitchFamily="18" charset="0"/>
                <a:cs typeface="Times New Roman" pitchFamily="18" charset="0"/>
              </a:rPr>
              <a:t>kiểm</a:t>
            </a:r>
            <a:r>
              <a:rPr lang="en-US" altLang="ko-KR" sz="2000" dirty="0">
                <a:solidFill>
                  <a:prstClr val="black"/>
                </a:solidFill>
                <a:latin typeface="Times New Roman" pitchFamily="18" charset="0"/>
                <a:cs typeface="Times New Roman" pitchFamily="18" charset="0"/>
              </a:rPr>
              <a:t> </a:t>
            </a:r>
            <a:r>
              <a:rPr lang="en-US" altLang="ko-KR" sz="2000" dirty="0" err="1">
                <a:solidFill>
                  <a:prstClr val="black"/>
                </a:solidFill>
                <a:latin typeface="Times New Roman" pitchFamily="18" charset="0"/>
                <a:cs typeface="Times New Roman" pitchFamily="18" charset="0"/>
              </a:rPr>
              <a:t>duyệt</a:t>
            </a:r>
            <a:r>
              <a:rPr lang="en-US" altLang="ko-KR" sz="2000" dirty="0">
                <a:solidFill>
                  <a:prstClr val="black"/>
                </a:solidFill>
                <a:latin typeface="Times New Roman" pitchFamily="18" charset="0"/>
                <a:cs typeface="Times New Roman" pitchFamily="18" charset="0"/>
              </a:rPr>
              <a:t> </a:t>
            </a:r>
            <a:r>
              <a:rPr lang="en-US" altLang="ko-KR" sz="2000" dirty="0" err="1">
                <a:solidFill>
                  <a:prstClr val="black"/>
                </a:solidFill>
                <a:latin typeface="Times New Roman" pitchFamily="18" charset="0"/>
                <a:cs typeface="Times New Roman" pitchFamily="18" charset="0"/>
              </a:rPr>
              <a:t>tại</a:t>
            </a:r>
            <a:r>
              <a:rPr lang="en-US" altLang="ko-KR" sz="2000" dirty="0">
                <a:solidFill>
                  <a:prstClr val="black"/>
                </a:solidFill>
                <a:latin typeface="Times New Roman" pitchFamily="18" charset="0"/>
                <a:cs typeface="Times New Roman" pitchFamily="18" charset="0"/>
              </a:rPr>
              <a:t> </a:t>
            </a:r>
            <a:r>
              <a:rPr lang="en-US" altLang="ko-KR" sz="2000" dirty="0" err="1">
                <a:solidFill>
                  <a:prstClr val="black"/>
                </a:solidFill>
                <a:latin typeface="Times New Roman" pitchFamily="18" charset="0"/>
                <a:cs typeface="Times New Roman" pitchFamily="18" charset="0"/>
              </a:rPr>
              <a:t>đơn</a:t>
            </a:r>
            <a:r>
              <a:rPr lang="en-US" altLang="ko-KR" sz="2000" dirty="0">
                <a:solidFill>
                  <a:prstClr val="black"/>
                </a:solidFill>
                <a:latin typeface="Times New Roman" pitchFamily="18" charset="0"/>
                <a:cs typeface="Times New Roman" pitchFamily="18" charset="0"/>
              </a:rPr>
              <a:t> </a:t>
            </a:r>
            <a:r>
              <a:rPr lang="en-US" altLang="ko-KR" sz="2000" dirty="0" err="1">
                <a:solidFill>
                  <a:prstClr val="black"/>
                </a:solidFill>
                <a:latin typeface="Times New Roman" pitchFamily="18" charset="0"/>
                <a:cs typeface="Times New Roman" pitchFamily="18" charset="0"/>
              </a:rPr>
              <a:t>vị</a:t>
            </a:r>
            <a:r>
              <a:rPr lang="en-US" altLang="ko-KR" sz="2000" dirty="0">
                <a:solidFill>
                  <a:prstClr val="black"/>
                </a:solidFill>
                <a:latin typeface="Times New Roman" pitchFamily="18" charset="0"/>
                <a:cs typeface="Times New Roman" pitchFamily="18" charset="0"/>
              </a:rPr>
              <a:t>: </a:t>
            </a:r>
            <a:r>
              <a:rPr lang="en-US" altLang="ko-KR" sz="2000" dirty="0" err="1">
                <a:solidFill>
                  <a:prstClr val="black"/>
                </a:solidFill>
                <a:latin typeface="Times New Roman" pitchFamily="18" charset="0"/>
                <a:cs typeface="Times New Roman" pitchFamily="18" charset="0"/>
              </a:rPr>
              <a:t>xem</a:t>
            </a:r>
            <a:r>
              <a:rPr lang="en-US" altLang="ko-KR" sz="2000" dirty="0">
                <a:solidFill>
                  <a:prstClr val="black"/>
                </a:solidFill>
                <a:latin typeface="Times New Roman" pitchFamily="18" charset="0"/>
                <a:cs typeface="Times New Roman" pitchFamily="18" charset="0"/>
              </a:rPr>
              <a:t> </a:t>
            </a:r>
            <a:r>
              <a:rPr lang="en-US" altLang="ko-KR" sz="2000" dirty="0" err="1">
                <a:solidFill>
                  <a:prstClr val="black"/>
                </a:solidFill>
                <a:latin typeface="Times New Roman" pitchFamily="18" charset="0"/>
                <a:cs typeface="Times New Roman" pitchFamily="18" charset="0"/>
              </a:rPr>
              <a:t>xét</a:t>
            </a:r>
            <a:r>
              <a:rPr lang="en-US" altLang="ko-KR" sz="2000" dirty="0">
                <a:solidFill>
                  <a:prstClr val="black"/>
                </a:solidFill>
                <a:latin typeface="Times New Roman" pitchFamily="18" charset="0"/>
                <a:cs typeface="Times New Roman" pitchFamily="18" charset="0"/>
              </a:rPr>
              <a:t> , </a:t>
            </a:r>
            <a:r>
              <a:rPr lang="en-US" altLang="ko-KR" sz="2000" dirty="0" err="1">
                <a:solidFill>
                  <a:prstClr val="black"/>
                </a:solidFill>
                <a:latin typeface="Times New Roman" pitchFamily="18" charset="0"/>
                <a:cs typeface="Times New Roman" pitchFamily="18" charset="0"/>
              </a:rPr>
              <a:t>ký</a:t>
            </a:r>
            <a:r>
              <a:rPr lang="en-US" altLang="ko-KR" sz="2000" dirty="0">
                <a:solidFill>
                  <a:prstClr val="black"/>
                </a:solidFill>
                <a:latin typeface="Times New Roman" pitchFamily="18" charset="0"/>
                <a:cs typeface="Times New Roman" pitchFamily="18" charset="0"/>
              </a:rPr>
              <a:t> CKĐT </a:t>
            </a:r>
            <a:r>
              <a:rPr lang="en-US" altLang="ko-KR" sz="2000" dirty="0" err="1">
                <a:solidFill>
                  <a:prstClr val="black"/>
                </a:solidFill>
                <a:latin typeface="Times New Roman" pitchFamily="18" charset="0"/>
                <a:cs typeface="Times New Roman" pitchFamily="18" charset="0"/>
              </a:rPr>
              <a:t>và</a:t>
            </a:r>
            <a:r>
              <a:rPr lang="en-US" altLang="ko-KR" sz="2000" dirty="0">
                <a:solidFill>
                  <a:prstClr val="black"/>
                </a:solidFill>
                <a:latin typeface="Times New Roman" pitchFamily="18" charset="0"/>
                <a:cs typeface="Times New Roman" pitchFamily="18" charset="0"/>
              </a:rPr>
              <a:t> </a:t>
            </a:r>
            <a:r>
              <a:rPr lang="en-US" altLang="ko-KR" sz="2000" dirty="0" err="1">
                <a:solidFill>
                  <a:prstClr val="black"/>
                </a:solidFill>
                <a:latin typeface="Times New Roman" pitchFamily="18" charset="0"/>
                <a:cs typeface="Times New Roman" pitchFamily="18" charset="0"/>
              </a:rPr>
              <a:t>gửi</a:t>
            </a:r>
            <a:r>
              <a:rPr lang="en-US" altLang="ko-KR" sz="2000" dirty="0">
                <a:solidFill>
                  <a:prstClr val="black"/>
                </a:solidFill>
                <a:latin typeface="Times New Roman" pitchFamily="18" charset="0"/>
                <a:cs typeface="Times New Roman" pitchFamily="18" charset="0"/>
              </a:rPr>
              <a:t> </a:t>
            </a:r>
            <a:r>
              <a:rPr lang="en-US" altLang="ko-KR" sz="2000" dirty="0" err="1">
                <a:solidFill>
                  <a:prstClr val="black"/>
                </a:solidFill>
                <a:latin typeface="Times New Roman" pitchFamily="18" charset="0"/>
                <a:cs typeface="Times New Roman" pitchFamily="18" charset="0"/>
              </a:rPr>
              <a:t>báo</a:t>
            </a:r>
            <a:r>
              <a:rPr lang="en-US" altLang="ko-KR" sz="2000" dirty="0">
                <a:solidFill>
                  <a:prstClr val="black"/>
                </a:solidFill>
                <a:latin typeface="Times New Roman" pitchFamily="18" charset="0"/>
                <a:cs typeface="Times New Roman" pitchFamily="18" charset="0"/>
              </a:rPr>
              <a:t> </a:t>
            </a:r>
            <a:r>
              <a:rPr lang="en-US" altLang="ko-KR" sz="2000" dirty="0" err="1">
                <a:solidFill>
                  <a:prstClr val="black"/>
                </a:solidFill>
                <a:latin typeface="Times New Roman" pitchFamily="18" charset="0"/>
                <a:cs typeface="Times New Roman" pitchFamily="18" charset="0"/>
              </a:rPr>
              <a:t>cáo</a:t>
            </a:r>
            <a:r>
              <a:rPr lang="en-US" altLang="ko-KR" sz="2000" dirty="0">
                <a:solidFill>
                  <a:prstClr val="black"/>
                </a:solidFill>
                <a:latin typeface="Times New Roman" pitchFamily="18" charset="0"/>
                <a:cs typeface="Times New Roman" pitchFamily="18" charset="0"/>
              </a:rPr>
              <a:t> </a:t>
            </a:r>
            <a:r>
              <a:rPr lang="en-US" altLang="ko-KR" sz="2000" dirty="0" err="1" smtClean="0">
                <a:solidFill>
                  <a:prstClr val="black"/>
                </a:solidFill>
                <a:latin typeface="Times New Roman" pitchFamily="18" charset="0"/>
                <a:cs typeface="Times New Roman" pitchFamily="18" charset="0"/>
              </a:rPr>
              <a:t>đến</a:t>
            </a:r>
            <a:r>
              <a:rPr lang="en-US" altLang="ko-KR" sz="2000" dirty="0" smtClean="0">
                <a:solidFill>
                  <a:prstClr val="black"/>
                </a:solidFill>
                <a:latin typeface="Times New Roman" pitchFamily="18" charset="0"/>
                <a:cs typeface="Times New Roman" pitchFamily="18" charset="0"/>
              </a:rPr>
              <a:t> </a:t>
            </a:r>
            <a:r>
              <a:rPr lang="en-US" altLang="ko-KR" sz="2000" dirty="0">
                <a:solidFill>
                  <a:prstClr val="black"/>
                </a:solidFill>
                <a:latin typeface="Times New Roman" pitchFamily="18" charset="0"/>
                <a:cs typeface="Times New Roman" pitchFamily="18" charset="0"/>
              </a:rPr>
              <a:t>NHNN</a:t>
            </a:r>
          </a:p>
          <a:p>
            <a:pPr>
              <a:buFontTx/>
              <a:buChar char="-"/>
            </a:pPr>
            <a:r>
              <a:rPr lang="en-US" altLang="ko-KR" sz="2000" smtClean="0">
                <a:solidFill>
                  <a:prstClr val="black"/>
                </a:solidFill>
                <a:latin typeface="Times New Roman" pitchFamily="18" charset="0"/>
                <a:cs typeface="Times New Roman" pitchFamily="18" charset="0"/>
              </a:rPr>
              <a:t> Mô </a:t>
            </a:r>
            <a:r>
              <a:rPr lang="en-US" altLang="ko-KR" sz="2000" dirty="0" err="1">
                <a:solidFill>
                  <a:prstClr val="black"/>
                </a:solidFill>
                <a:latin typeface="Times New Roman" pitchFamily="18" charset="0"/>
                <a:cs typeface="Times New Roman" pitchFamily="18" charset="0"/>
              </a:rPr>
              <a:t>hình một cấp </a:t>
            </a:r>
            <a:r>
              <a:rPr lang="en-US" altLang="ko-KR" sz="2000" err="1">
                <a:solidFill>
                  <a:prstClr val="black"/>
                </a:solidFill>
                <a:latin typeface="Times New Roman" pitchFamily="18" charset="0"/>
                <a:cs typeface="Times New Roman" pitchFamily="18" charset="0"/>
              </a:rPr>
              <a:t>người </a:t>
            </a:r>
            <a:r>
              <a:rPr lang="en-US" altLang="ko-KR" sz="2000" smtClean="0">
                <a:solidFill>
                  <a:prstClr val="black"/>
                </a:solidFill>
                <a:latin typeface="Times New Roman" pitchFamily="18" charset="0"/>
                <a:cs typeface="Times New Roman" pitchFamily="18" charset="0"/>
              </a:rPr>
              <a:t>dùng:</a:t>
            </a:r>
            <a:endParaRPr lang="en-US" altLang="ko-KR" sz="2000" dirty="0" err="1">
              <a:solidFill>
                <a:prstClr val="black"/>
              </a:solidFill>
              <a:latin typeface="Times New Roman" pitchFamily="18" charset="0"/>
              <a:cs typeface="Times New Roman" pitchFamily="18" charset="0"/>
            </a:endParaRPr>
          </a:p>
          <a:p>
            <a:r>
              <a:rPr lang="en-US" altLang="ko-KR" sz="2000" dirty="0" err="1">
                <a:solidFill>
                  <a:prstClr val="black"/>
                </a:solidFill>
                <a:latin typeface="Times New Roman" pitchFamily="18" charset="0"/>
                <a:cs typeface="Times New Roman" pitchFamily="18" charset="0"/>
              </a:rPr>
              <a:t>+ Người lập và người kiểm duyệt là một</a:t>
            </a:r>
          </a:p>
        </p:txBody>
      </p:sp>
    </p:spTree>
    <p:extLst>
      <p:ext uri="{BB962C8B-B14F-4D97-AF65-F5344CB8AC3E}">
        <p14:creationId xmlns:p14="http://schemas.microsoft.com/office/powerpoint/2010/main" val="1607022411"/>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 name="Picture 9"/>
          <p:cNvPicPr>
            <a:picLocks noChangeAspect="1" noChangeArrowheads="1"/>
          </p:cNvPicPr>
          <p:nvPr/>
        </p:nvPicPr>
        <p:blipFill rotWithShape="1">
          <a:blip r:embed="rId2" cstate="print">
            <a:duotone>
              <a:schemeClr val="accent1">
                <a:shade val="45000"/>
                <a:satMod val="135000"/>
              </a:schemeClr>
              <a:prstClr val="white"/>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rcRect l="20774" r="8544"/>
          <a:stretch/>
        </p:blipFill>
        <p:spPr bwMode="gray">
          <a:xfrm>
            <a:off x="2209" y="44624"/>
            <a:ext cx="9906000" cy="7104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4" name="직사각형 53"/>
          <p:cNvSpPr/>
          <p:nvPr/>
        </p:nvSpPr>
        <p:spPr>
          <a:xfrm flipV="1">
            <a:off x="-2209" y="-7621"/>
            <a:ext cx="9908209" cy="4571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prstClr val="white"/>
              </a:solidFill>
              <a:latin typeface="Times New Roman" panose="02020603050405020304" pitchFamily="18" charset="0"/>
              <a:cs typeface="Times New Roman" panose="02020603050405020304" pitchFamily="18" charset="0"/>
            </a:endParaRPr>
          </a:p>
        </p:txBody>
      </p:sp>
      <p:sp>
        <p:nvSpPr>
          <p:cNvPr id="6" name="TextBox 34"/>
          <p:cNvSpPr txBox="1">
            <a:spLocks noChangeArrowheads="1"/>
          </p:cNvSpPr>
          <p:nvPr/>
        </p:nvSpPr>
        <p:spPr bwMode="auto">
          <a:xfrm>
            <a:off x="248849" y="253895"/>
            <a:ext cx="9833244" cy="307777"/>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5.1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Giới</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thiệu</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về</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UDSS</a:t>
            </a:r>
            <a:endParaRPr lang="ko-KR" altLang="en-US"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sp>
        <p:nvSpPr>
          <p:cNvPr id="7" name="TextBox 6"/>
          <p:cNvSpPr txBox="1"/>
          <p:nvPr/>
        </p:nvSpPr>
        <p:spPr>
          <a:xfrm>
            <a:off x="248849" y="1124744"/>
            <a:ext cx="9446573" cy="3886705"/>
          </a:xfrm>
          <a:prstGeom prst="rect">
            <a:avLst/>
          </a:prstGeom>
          <a:noFill/>
        </p:spPr>
        <p:txBody>
          <a:bodyPr wrap="square" rtlCol="0">
            <a:spAutoFit/>
          </a:bodyPr>
          <a:lstStyle/>
          <a:p>
            <a:pPr marL="514350" indent="-514350" eaLnBrk="0" hangingPunct="0">
              <a:spcBef>
                <a:spcPct val="20000"/>
              </a:spcBef>
              <a:defRPr/>
            </a:pPr>
            <a:r>
              <a:rPr lang="pt-BR" sz="2200" kern="0" dirty="0">
                <a:latin typeface="Times New Roman" pitchFamily="18" charset="0"/>
                <a:cs typeface="Times New Roman" pitchFamily="18" charset="0"/>
              </a:rPr>
              <a:t>- Yêu cầu môi trường để cài đặt UDSS:</a:t>
            </a:r>
          </a:p>
          <a:p>
            <a:pPr marL="971550" lvl="1" indent="-514350" eaLnBrk="0" hangingPunct="0">
              <a:spcBef>
                <a:spcPct val="20000"/>
              </a:spcBef>
              <a:buFont typeface="Arial" pitchFamily="34" charset="0"/>
              <a:buChar char="•"/>
              <a:defRPr/>
            </a:pPr>
            <a:r>
              <a:rPr lang="pt-BR" sz="2200" kern="0" dirty="0">
                <a:latin typeface="Times New Roman" pitchFamily="18" charset="0"/>
                <a:cs typeface="Times New Roman" pitchFamily="18" charset="0"/>
              </a:rPr>
              <a:t>Có đường truyền kết nối đến NHNN (Cục CNTH/chi Cục CNTH)</a:t>
            </a:r>
          </a:p>
          <a:p>
            <a:pPr marL="971550" lvl="1" indent="-514350" eaLnBrk="0" hangingPunct="0">
              <a:spcBef>
                <a:spcPct val="20000"/>
              </a:spcBef>
              <a:buFont typeface="Arial" pitchFamily="34" charset="0"/>
              <a:buChar char="•"/>
              <a:defRPr/>
            </a:pPr>
            <a:r>
              <a:rPr lang="en-US" sz="2200" i="1" kern="0" dirty="0" err="1">
                <a:latin typeface="Times New Roman" pitchFamily="18" charset="0"/>
                <a:cs typeface="Times New Roman" pitchFamily="18" charset="0"/>
              </a:rPr>
              <a:t>Hệ</a:t>
            </a:r>
            <a:r>
              <a:rPr lang="en-US" sz="2200" i="1" kern="0" dirty="0">
                <a:latin typeface="Times New Roman" pitchFamily="18" charset="0"/>
                <a:cs typeface="Times New Roman" pitchFamily="18" charset="0"/>
              </a:rPr>
              <a:t> </a:t>
            </a:r>
            <a:r>
              <a:rPr lang="en-US" sz="2200" i="1" kern="0" dirty="0" err="1">
                <a:latin typeface="Times New Roman" pitchFamily="18" charset="0"/>
                <a:cs typeface="Times New Roman" pitchFamily="18" charset="0"/>
              </a:rPr>
              <a:t>điều</a:t>
            </a:r>
            <a:r>
              <a:rPr lang="en-US" sz="2200" i="1" kern="0" dirty="0">
                <a:latin typeface="Times New Roman" pitchFamily="18" charset="0"/>
                <a:cs typeface="Times New Roman" pitchFamily="18" charset="0"/>
              </a:rPr>
              <a:t> </a:t>
            </a:r>
            <a:r>
              <a:rPr lang="en-US" sz="2200" i="1" kern="0" dirty="0" err="1">
                <a:latin typeface="Times New Roman" pitchFamily="18" charset="0"/>
                <a:cs typeface="Times New Roman" pitchFamily="18" charset="0"/>
              </a:rPr>
              <a:t>hành</a:t>
            </a:r>
            <a:r>
              <a:rPr lang="en-US" sz="2200" i="1" kern="0" dirty="0">
                <a:latin typeface="Times New Roman" pitchFamily="18" charset="0"/>
                <a:cs typeface="Times New Roman" pitchFamily="18" charset="0"/>
              </a:rPr>
              <a:t> Windows 7</a:t>
            </a:r>
            <a:r>
              <a:rPr lang="en-US" altLang="ko-KR" sz="2200" i="1" kern="0" dirty="0">
                <a:latin typeface="Times New Roman" pitchFamily="18" charset="0"/>
                <a:cs typeface="Times New Roman" pitchFamily="18" charset="0"/>
              </a:rPr>
              <a:t>,</a:t>
            </a:r>
            <a:r>
              <a:rPr lang="ko-KR" altLang="en-US" sz="2200" i="1" kern="0" dirty="0">
                <a:latin typeface="Times New Roman" pitchFamily="18" charset="0"/>
                <a:cs typeface="Times New Roman" pitchFamily="18" charset="0"/>
              </a:rPr>
              <a:t> </a:t>
            </a:r>
            <a:r>
              <a:rPr lang="en-US" altLang="ko-KR" sz="2200" i="1" kern="0" dirty="0">
                <a:latin typeface="Times New Roman" pitchFamily="18" charset="0"/>
                <a:cs typeface="Times New Roman" pitchFamily="18" charset="0"/>
              </a:rPr>
              <a:t>8,</a:t>
            </a:r>
            <a:r>
              <a:rPr lang="ko-KR" altLang="en-US" sz="2200" i="1" kern="0" dirty="0">
                <a:latin typeface="Times New Roman" pitchFamily="18" charset="0"/>
                <a:cs typeface="Times New Roman" pitchFamily="18" charset="0"/>
              </a:rPr>
              <a:t> </a:t>
            </a:r>
            <a:r>
              <a:rPr lang="en-US" altLang="ko-KR" sz="2200" i="1" kern="0" dirty="0">
                <a:latin typeface="Times New Roman" pitchFamily="18" charset="0"/>
                <a:cs typeface="Times New Roman" pitchFamily="18" charset="0"/>
              </a:rPr>
              <a:t>8.1,</a:t>
            </a:r>
            <a:r>
              <a:rPr lang="ko-KR" altLang="en-US" sz="2200" i="1" kern="0" dirty="0">
                <a:latin typeface="Times New Roman" pitchFamily="18" charset="0"/>
                <a:cs typeface="Times New Roman" pitchFamily="18" charset="0"/>
              </a:rPr>
              <a:t> </a:t>
            </a:r>
            <a:r>
              <a:rPr lang="en-US" altLang="ko-KR" sz="2200" i="1" kern="0">
                <a:latin typeface="Times New Roman" pitchFamily="18" charset="0"/>
                <a:cs typeface="Times New Roman" pitchFamily="18" charset="0"/>
              </a:rPr>
              <a:t>10</a:t>
            </a:r>
            <a:r>
              <a:rPr lang="ko-KR" altLang="en-US" sz="2200" i="1" kern="0">
                <a:latin typeface="Times New Roman" pitchFamily="18" charset="0"/>
                <a:cs typeface="Times New Roman" pitchFamily="18" charset="0"/>
              </a:rPr>
              <a:t> </a:t>
            </a:r>
            <a:r>
              <a:rPr lang="en-US" altLang="ko-KR" sz="2200" i="1" kern="0">
                <a:latin typeface="Times New Roman" pitchFamily="18" charset="0"/>
                <a:cs typeface="Times New Roman" pitchFamily="18" charset="0"/>
              </a:rPr>
              <a:t>(32bit/64bit)</a:t>
            </a:r>
            <a:endParaRPr lang="pt-BR" sz="2200" i="1" kern="0" dirty="0">
              <a:latin typeface="Times New Roman" pitchFamily="18" charset="0"/>
              <a:cs typeface="Times New Roman" pitchFamily="18" charset="0"/>
            </a:endParaRPr>
          </a:p>
          <a:p>
            <a:pPr marL="971550" lvl="1" indent="-514350" eaLnBrk="0" hangingPunct="0">
              <a:spcBef>
                <a:spcPct val="20000"/>
              </a:spcBef>
              <a:buFont typeface="Arial" pitchFamily="34" charset="0"/>
              <a:buChar char="•"/>
              <a:defRPr/>
            </a:pPr>
            <a:r>
              <a:rPr lang="en-US" sz="2200" i="1" kern="0" dirty="0" err="1">
                <a:latin typeface="Times New Roman" pitchFamily="18" charset="0"/>
                <a:cs typeface="Times New Roman" pitchFamily="18" charset="0"/>
              </a:rPr>
              <a:t>Cài</a:t>
            </a:r>
            <a:r>
              <a:rPr lang="en-US" sz="2200" i="1" kern="0" dirty="0">
                <a:latin typeface="Times New Roman" pitchFamily="18" charset="0"/>
                <a:cs typeface="Times New Roman" pitchFamily="18" charset="0"/>
              </a:rPr>
              <a:t> </a:t>
            </a:r>
            <a:r>
              <a:rPr lang="en-US" sz="2200" i="1" kern="0" dirty="0" err="1">
                <a:latin typeface="Times New Roman" pitchFamily="18" charset="0"/>
                <a:cs typeface="Times New Roman" pitchFamily="18" charset="0"/>
              </a:rPr>
              <a:t>đặt</a:t>
            </a:r>
            <a:r>
              <a:rPr lang="en-US" sz="2200" i="1" kern="0" dirty="0">
                <a:latin typeface="Times New Roman" pitchFamily="18" charset="0"/>
                <a:cs typeface="Times New Roman" pitchFamily="18" charset="0"/>
              </a:rPr>
              <a:t> Office Excel 2007 </a:t>
            </a:r>
            <a:r>
              <a:rPr lang="en-US" sz="2200" i="1" kern="0" dirty="0" err="1">
                <a:latin typeface="Times New Roman" pitchFamily="18" charset="0"/>
                <a:cs typeface="Times New Roman" pitchFamily="18" charset="0"/>
              </a:rPr>
              <a:t>trở</a:t>
            </a:r>
            <a:r>
              <a:rPr lang="en-US" sz="2200" i="1" kern="0" dirty="0">
                <a:latin typeface="Times New Roman" pitchFamily="18" charset="0"/>
                <a:cs typeface="Times New Roman" pitchFamily="18" charset="0"/>
              </a:rPr>
              <a:t> </a:t>
            </a:r>
            <a:r>
              <a:rPr lang="en-US" sz="2200" i="1" kern="0" dirty="0" err="1">
                <a:latin typeface="Times New Roman" pitchFamily="18" charset="0"/>
                <a:cs typeface="Times New Roman" pitchFamily="18" charset="0"/>
              </a:rPr>
              <a:t>lên</a:t>
            </a:r>
            <a:r>
              <a:rPr lang="en-US" sz="2200" i="1" kern="0" dirty="0">
                <a:latin typeface="Times New Roman" pitchFamily="18" charset="0"/>
                <a:cs typeface="Times New Roman" pitchFamily="18" charset="0"/>
              </a:rPr>
              <a:t>.</a:t>
            </a:r>
            <a:r>
              <a:rPr lang="en-US" altLang="ko-KR" sz="2200" kern="0" dirty="0">
                <a:latin typeface="Times New Roman" pitchFamily="18" charset="0"/>
                <a:cs typeface="Times New Roman" pitchFamily="18" charset="0"/>
              </a:rPr>
              <a:t>(</a:t>
            </a:r>
            <a:r>
              <a:rPr lang="en-US" altLang="ko-KR" sz="2200" kern="0" dirty="0" err="1">
                <a:latin typeface="Times New Roman" pitchFamily="18" charset="0"/>
                <a:cs typeface="Times New Roman" pitchFamily="18" charset="0"/>
              </a:rPr>
              <a:t>Khuyến</a:t>
            </a:r>
            <a:r>
              <a:rPr lang="en-US" altLang="ko-KR" sz="2200" kern="0" dirty="0">
                <a:latin typeface="Times New Roman" pitchFamily="18" charset="0"/>
                <a:cs typeface="Times New Roman" pitchFamily="18" charset="0"/>
              </a:rPr>
              <a:t> </a:t>
            </a:r>
            <a:r>
              <a:rPr lang="en-US" altLang="ko-KR" sz="2200" kern="0" dirty="0" err="1">
                <a:latin typeface="Times New Roman" pitchFamily="18" charset="0"/>
                <a:cs typeface="Times New Roman" pitchFamily="18" charset="0"/>
              </a:rPr>
              <a:t>khích</a:t>
            </a:r>
            <a:r>
              <a:rPr lang="en-US" altLang="ko-KR" sz="2200" kern="0" dirty="0">
                <a:latin typeface="Times New Roman" pitchFamily="18" charset="0"/>
                <a:cs typeface="Times New Roman" pitchFamily="18" charset="0"/>
              </a:rPr>
              <a:t> </a:t>
            </a:r>
            <a:r>
              <a:rPr lang="en-US" altLang="ko-KR" sz="2200" kern="0" dirty="0" err="1">
                <a:latin typeface="Times New Roman" pitchFamily="18" charset="0"/>
                <a:cs typeface="Times New Roman" pitchFamily="18" charset="0"/>
              </a:rPr>
              <a:t>dùng</a:t>
            </a:r>
            <a:r>
              <a:rPr lang="en-US" altLang="ko-KR" sz="2200" kern="0" dirty="0">
                <a:latin typeface="Times New Roman" pitchFamily="18" charset="0"/>
                <a:cs typeface="Times New Roman" pitchFamily="18" charset="0"/>
              </a:rPr>
              <a:t> </a:t>
            </a:r>
            <a:r>
              <a:rPr lang="en-US" altLang="ko-KR" sz="2200" kern="0" dirty="0" err="1">
                <a:latin typeface="Times New Roman" pitchFamily="18" charset="0"/>
                <a:cs typeface="Times New Roman" pitchFamily="18" charset="0"/>
              </a:rPr>
              <a:t>bản</a:t>
            </a:r>
            <a:r>
              <a:rPr lang="en-US" altLang="ko-KR" sz="2200" kern="0" dirty="0">
                <a:latin typeface="Times New Roman" pitchFamily="18" charset="0"/>
                <a:cs typeface="Times New Roman" pitchFamily="18" charset="0"/>
              </a:rPr>
              <a:t> 2013)</a:t>
            </a:r>
          </a:p>
          <a:p>
            <a:pPr marL="971550" lvl="1" indent="-514350" eaLnBrk="0" hangingPunct="0">
              <a:spcBef>
                <a:spcPct val="20000"/>
              </a:spcBef>
              <a:buFont typeface="Arial" pitchFamily="34" charset="0"/>
              <a:buChar char="•"/>
              <a:defRPr/>
            </a:pPr>
            <a:r>
              <a:rPr lang="en-US" sz="2200" kern="0" dirty="0" err="1">
                <a:latin typeface="Times New Roman" pitchFamily="18" charset="0"/>
                <a:cs typeface="Times New Roman" pitchFamily="18" charset="0"/>
              </a:rPr>
              <a:t>Cài</a:t>
            </a:r>
            <a:r>
              <a:rPr lang="en-US" sz="2200" kern="0" dirty="0">
                <a:latin typeface="Times New Roman" pitchFamily="18" charset="0"/>
                <a:cs typeface="Times New Roman" pitchFamily="18" charset="0"/>
              </a:rPr>
              <a:t> </a:t>
            </a:r>
            <a:r>
              <a:rPr lang="en-US" sz="2200" kern="0" dirty="0" err="1">
                <a:latin typeface="Times New Roman" pitchFamily="18" charset="0"/>
                <a:cs typeface="Times New Roman" pitchFamily="18" charset="0"/>
              </a:rPr>
              <a:t>đặt</a:t>
            </a:r>
            <a:r>
              <a:rPr lang="en-US" sz="2200" kern="0" dirty="0">
                <a:latin typeface="Times New Roman" pitchFamily="18" charset="0"/>
                <a:cs typeface="Times New Roman" pitchFamily="18" charset="0"/>
              </a:rPr>
              <a:t> </a:t>
            </a:r>
            <a:r>
              <a:rPr lang="en-US" sz="2200" kern="0" dirty="0" err="1">
                <a:latin typeface="Times New Roman" pitchFamily="18" charset="0"/>
                <a:cs typeface="Times New Roman" pitchFamily="18" charset="0"/>
              </a:rPr>
              <a:t>.net</a:t>
            </a:r>
            <a:r>
              <a:rPr lang="en-US" sz="2200" kern="0" dirty="0">
                <a:latin typeface="Times New Roman" pitchFamily="18" charset="0"/>
                <a:cs typeface="Times New Roman" pitchFamily="18" charset="0"/>
              </a:rPr>
              <a:t> Framework 4.5 </a:t>
            </a:r>
          </a:p>
          <a:p>
            <a:pPr lvl="1" eaLnBrk="0" hangingPunct="0">
              <a:spcBef>
                <a:spcPct val="20000"/>
              </a:spcBef>
              <a:defRPr/>
            </a:pPr>
            <a:r>
              <a:rPr lang="en-US" sz="2200" kern="0" dirty="0">
                <a:latin typeface="Times New Roman" pitchFamily="18" charset="0"/>
                <a:cs typeface="Times New Roman" pitchFamily="18" charset="0"/>
              </a:rPr>
              <a:t>- </a:t>
            </a:r>
            <a:r>
              <a:rPr lang="en-US" sz="2200" kern="0" dirty="0" err="1">
                <a:latin typeface="Times New Roman" pitchFamily="18" charset="0"/>
                <a:cs typeface="Times New Roman" pitchFamily="18" charset="0"/>
              </a:rPr>
              <a:t>Chức</a:t>
            </a:r>
            <a:r>
              <a:rPr lang="en-US" sz="2200" kern="0" dirty="0">
                <a:latin typeface="Times New Roman" pitchFamily="18" charset="0"/>
                <a:cs typeface="Times New Roman" pitchFamily="18" charset="0"/>
              </a:rPr>
              <a:t> </a:t>
            </a:r>
            <a:r>
              <a:rPr lang="en-US" sz="2200" kern="0" dirty="0" err="1">
                <a:latin typeface="Times New Roman" pitchFamily="18" charset="0"/>
                <a:cs typeface="Times New Roman" pitchFamily="18" charset="0"/>
              </a:rPr>
              <a:t>năng</a:t>
            </a:r>
            <a:r>
              <a:rPr lang="en-US" sz="2200" kern="0" dirty="0">
                <a:latin typeface="Times New Roman" pitchFamily="18" charset="0"/>
                <a:cs typeface="Times New Roman" pitchFamily="18" charset="0"/>
              </a:rPr>
              <a:t> </a:t>
            </a:r>
            <a:r>
              <a:rPr lang="en-US" sz="2200" kern="0" dirty="0" err="1">
                <a:latin typeface="Times New Roman" pitchFamily="18" charset="0"/>
                <a:cs typeface="Times New Roman" pitchFamily="18" charset="0"/>
              </a:rPr>
              <a:t>chính</a:t>
            </a:r>
            <a:r>
              <a:rPr lang="en-US" sz="2200" kern="0" dirty="0">
                <a:latin typeface="Times New Roman" pitchFamily="18" charset="0"/>
                <a:cs typeface="Times New Roman" pitchFamily="18" charset="0"/>
              </a:rPr>
              <a:t> </a:t>
            </a:r>
            <a:r>
              <a:rPr lang="en-US" sz="2200" kern="0" dirty="0" err="1">
                <a:latin typeface="Times New Roman" pitchFamily="18" charset="0"/>
                <a:cs typeface="Times New Roman" pitchFamily="18" charset="0"/>
              </a:rPr>
              <a:t>của</a:t>
            </a:r>
            <a:r>
              <a:rPr lang="en-US" sz="2200" kern="0" dirty="0">
                <a:latin typeface="Times New Roman" pitchFamily="18" charset="0"/>
                <a:cs typeface="Times New Roman" pitchFamily="18" charset="0"/>
              </a:rPr>
              <a:t> UDSS:</a:t>
            </a:r>
          </a:p>
          <a:p>
            <a:pPr lvl="1" algn="just">
              <a:lnSpc>
                <a:spcPct val="115000"/>
              </a:lnSpc>
              <a:spcAft>
                <a:spcPts val="1000"/>
              </a:spcAft>
              <a:buFont typeface="Arial" pitchFamily="34" charset="0"/>
              <a:buChar char="•"/>
            </a:pPr>
            <a:r>
              <a:rPr lang="en-US" sz="2200" kern="0" dirty="0">
                <a:latin typeface="Times New Roman" pitchFamily="18" charset="0"/>
                <a:cs typeface="Times New Roman" pitchFamily="18" charset="0"/>
              </a:rPr>
              <a:t> </a:t>
            </a:r>
            <a:r>
              <a:rPr lang="en-US" sz="2200" kern="0" dirty="0" err="1">
                <a:latin typeface="Times New Roman" pitchFamily="18" charset="0"/>
                <a:cs typeface="Times New Roman" pitchFamily="18" charset="0"/>
              </a:rPr>
              <a:t>Tạo</a:t>
            </a:r>
            <a:r>
              <a:rPr lang="en-US" sz="2200" kern="0" dirty="0">
                <a:latin typeface="Times New Roman" pitchFamily="18" charset="0"/>
                <a:cs typeface="Times New Roman" pitchFamily="18" charset="0"/>
              </a:rPr>
              <a:t> </a:t>
            </a:r>
            <a:r>
              <a:rPr lang="en-US" sz="2200" kern="0" dirty="0" err="1">
                <a:latin typeface="Times New Roman" pitchFamily="18" charset="0"/>
                <a:cs typeface="Times New Roman" pitchFamily="18" charset="0"/>
              </a:rPr>
              <a:t>báo</a:t>
            </a:r>
            <a:r>
              <a:rPr lang="en-US" sz="2200" kern="0" dirty="0">
                <a:latin typeface="Times New Roman" pitchFamily="18" charset="0"/>
                <a:cs typeface="Times New Roman" pitchFamily="18" charset="0"/>
              </a:rPr>
              <a:t> </a:t>
            </a:r>
            <a:r>
              <a:rPr lang="en-US" sz="2200" kern="0" dirty="0" err="1">
                <a:latin typeface="Times New Roman" pitchFamily="18" charset="0"/>
                <a:cs typeface="Times New Roman" pitchFamily="18" charset="0"/>
              </a:rPr>
              <a:t>cáo</a:t>
            </a:r>
            <a:r>
              <a:rPr lang="en-US" sz="2200" kern="0" dirty="0">
                <a:latin typeface="Times New Roman" pitchFamily="18" charset="0"/>
                <a:cs typeface="Times New Roman" pitchFamily="18" charset="0"/>
              </a:rPr>
              <a:t> </a:t>
            </a:r>
            <a:r>
              <a:rPr lang="en-US" sz="2200" kern="0" dirty="0" err="1">
                <a:latin typeface="Times New Roman" pitchFamily="18" charset="0"/>
                <a:cs typeface="Times New Roman" pitchFamily="18" charset="0"/>
              </a:rPr>
              <a:t>và</a:t>
            </a:r>
            <a:r>
              <a:rPr lang="en-US" sz="2200" kern="0" dirty="0">
                <a:latin typeface="Times New Roman" pitchFamily="18" charset="0"/>
                <a:cs typeface="Times New Roman" pitchFamily="18" charset="0"/>
              </a:rPr>
              <a:t> </a:t>
            </a:r>
            <a:r>
              <a:rPr lang="en-US" sz="2200" kern="0" dirty="0" err="1">
                <a:latin typeface="Times New Roman" pitchFamily="18" charset="0"/>
                <a:cs typeface="Times New Roman" pitchFamily="18" charset="0"/>
              </a:rPr>
              <a:t>nộp</a:t>
            </a:r>
            <a:r>
              <a:rPr lang="en-US" sz="2200" kern="0" dirty="0">
                <a:latin typeface="Times New Roman" pitchFamily="18" charset="0"/>
                <a:cs typeface="Times New Roman" pitchFamily="18" charset="0"/>
              </a:rPr>
              <a:t> </a:t>
            </a:r>
            <a:r>
              <a:rPr lang="en-US" sz="2200" kern="0" dirty="0" err="1">
                <a:latin typeface="Times New Roman" pitchFamily="18" charset="0"/>
                <a:cs typeface="Times New Roman" pitchFamily="18" charset="0"/>
              </a:rPr>
              <a:t>báo</a:t>
            </a:r>
            <a:r>
              <a:rPr lang="en-US" sz="2200" kern="0" dirty="0">
                <a:latin typeface="Times New Roman" pitchFamily="18" charset="0"/>
                <a:cs typeface="Times New Roman" pitchFamily="18" charset="0"/>
              </a:rPr>
              <a:t> </a:t>
            </a:r>
            <a:r>
              <a:rPr lang="en-US" sz="2200" kern="0" dirty="0" err="1">
                <a:latin typeface="Times New Roman" pitchFamily="18" charset="0"/>
                <a:cs typeface="Times New Roman" pitchFamily="18" charset="0"/>
              </a:rPr>
              <a:t>cáo</a:t>
            </a:r>
            <a:r>
              <a:rPr lang="en-US" sz="2200" kern="0" dirty="0">
                <a:latin typeface="Times New Roman" pitchFamily="18" charset="0"/>
                <a:cs typeface="Times New Roman" pitchFamily="18" charset="0"/>
              </a:rPr>
              <a:t> </a:t>
            </a:r>
            <a:r>
              <a:rPr lang="en-US" sz="2200" kern="0" dirty="0" err="1">
                <a:latin typeface="Times New Roman" pitchFamily="18" charset="0"/>
                <a:cs typeface="Times New Roman" pitchFamily="18" charset="0"/>
              </a:rPr>
              <a:t>tới</a:t>
            </a:r>
            <a:r>
              <a:rPr lang="en-US" sz="2200" kern="0" dirty="0">
                <a:latin typeface="Times New Roman" pitchFamily="18" charset="0"/>
                <a:cs typeface="Times New Roman" pitchFamily="18" charset="0"/>
              </a:rPr>
              <a:t> NHNN,  </a:t>
            </a:r>
            <a:r>
              <a:rPr lang="en-US" sz="2200" kern="0" dirty="0" err="1">
                <a:latin typeface="Times New Roman" pitchFamily="18" charset="0"/>
                <a:cs typeface="Times New Roman" pitchFamily="18" charset="0"/>
              </a:rPr>
              <a:t>ký</a:t>
            </a:r>
            <a:r>
              <a:rPr lang="en-US" sz="2200" kern="0" dirty="0">
                <a:latin typeface="Times New Roman" pitchFamily="18" charset="0"/>
                <a:cs typeface="Times New Roman" pitchFamily="18" charset="0"/>
              </a:rPr>
              <a:t> </a:t>
            </a:r>
            <a:r>
              <a:rPr lang="en-US" sz="2200" kern="0" dirty="0" err="1">
                <a:latin typeface="Times New Roman" pitchFamily="18" charset="0"/>
                <a:cs typeface="Times New Roman" pitchFamily="18" charset="0"/>
              </a:rPr>
              <a:t>chữ</a:t>
            </a:r>
            <a:r>
              <a:rPr lang="en-US" sz="2200" kern="0" dirty="0">
                <a:latin typeface="Times New Roman" pitchFamily="18" charset="0"/>
                <a:cs typeface="Times New Roman" pitchFamily="18" charset="0"/>
              </a:rPr>
              <a:t> </a:t>
            </a:r>
            <a:r>
              <a:rPr lang="en-US" sz="2200" kern="0" dirty="0" err="1">
                <a:latin typeface="Times New Roman" pitchFamily="18" charset="0"/>
                <a:cs typeface="Times New Roman" pitchFamily="18" charset="0"/>
              </a:rPr>
              <a:t>ký</a:t>
            </a:r>
            <a:r>
              <a:rPr lang="en-US" sz="2200" kern="0" dirty="0">
                <a:latin typeface="Times New Roman" pitchFamily="18" charset="0"/>
                <a:cs typeface="Times New Roman" pitchFamily="18" charset="0"/>
              </a:rPr>
              <a:t> </a:t>
            </a:r>
            <a:r>
              <a:rPr lang="en-US" sz="2200" kern="0" dirty="0" err="1">
                <a:latin typeface="Times New Roman" pitchFamily="18" charset="0"/>
                <a:cs typeface="Times New Roman" pitchFamily="18" charset="0"/>
              </a:rPr>
              <a:t>điện</a:t>
            </a:r>
            <a:r>
              <a:rPr lang="en-US" sz="2200" kern="0" dirty="0">
                <a:latin typeface="Times New Roman" pitchFamily="18" charset="0"/>
                <a:cs typeface="Times New Roman" pitchFamily="18" charset="0"/>
              </a:rPr>
              <a:t> </a:t>
            </a:r>
            <a:r>
              <a:rPr lang="en-US" sz="2200" kern="0" dirty="0" err="1">
                <a:latin typeface="Times New Roman" pitchFamily="18" charset="0"/>
                <a:cs typeface="Times New Roman" pitchFamily="18" charset="0"/>
              </a:rPr>
              <a:t>tử</a:t>
            </a:r>
            <a:endParaRPr lang="en-US" sz="2200" kern="0" dirty="0">
              <a:latin typeface="Times New Roman" pitchFamily="18" charset="0"/>
              <a:cs typeface="Times New Roman" pitchFamily="18" charset="0"/>
            </a:endParaRPr>
          </a:p>
          <a:p>
            <a:pPr lvl="1" algn="just">
              <a:lnSpc>
                <a:spcPct val="115000"/>
              </a:lnSpc>
              <a:spcAft>
                <a:spcPts val="1000"/>
              </a:spcAft>
              <a:buFont typeface="Arial" pitchFamily="34" charset="0"/>
              <a:buChar char="•"/>
            </a:pPr>
            <a:r>
              <a:rPr lang="en-US" sz="2200" kern="0" dirty="0">
                <a:latin typeface="Times New Roman" pitchFamily="18" charset="0"/>
                <a:cs typeface="Times New Roman" pitchFamily="18" charset="0"/>
              </a:rPr>
              <a:t> </a:t>
            </a:r>
            <a:r>
              <a:rPr lang="en-US" sz="2200" kern="0" dirty="0" err="1">
                <a:latin typeface="Times New Roman" pitchFamily="18" charset="0"/>
                <a:cs typeface="Times New Roman" pitchFamily="18" charset="0"/>
              </a:rPr>
              <a:t>Nhận</a:t>
            </a:r>
            <a:r>
              <a:rPr lang="en-US" sz="2200" kern="0" dirty="0">
                <a:latin typeface="Times New Roman" pitchFamily="18" charset="0"/>
                <a:cs typeface="Times New Roman" pitchFamily="18" charset="0"/>
              </a:rPr>
              <a:t> </a:t>
            </a:r>
            <a:r>
              <a:rPr lang="en-US" sz="2200" kern="0" dirty="0" err="1">
                <a:latin typeface="Times New Roman" pitchFamily="18" charset="0"/>
                <a:cs typeface="Times New Roman" pitchFamily="18" charset="0"/>
              </a:rPr>
              <a:t>phản</a:t>
            </a:r>
            <a:r>
              <a:rPr lang="en-US" sz="2200" kern="0" dirty="0">
                <a:latin typeface="Times New Roman" pitchFamily="18" charset="0"/>
                <a:cs typeface="Times New Roman" pitchFamily="18" charset="0"/>
              </a:rPr>
              <a:t> </a:t>
            </a:r>
            <a:r>
              <a:rPr lang="en-US" sz="2200" kern="0" dirty="0" err="1">
                <a:latin typeface="Times New Roman" pitchFamily="18" charset="0"/>
                <a:cs typeface="Times New Roman" pitchFamily="18" charset="0"/>
              </a:rPr>
              <a:t>hồi</a:t>
            </a:r>
            <a:r>
              <a:rPr lang="en-US" sz="2200" kern="0" dirty="0">
                <a:latin typeface="Times New Roman" pitchFamily="18" charset="0"/>
                <a:cs typeface="Times New Roman" pitchFamily="18" charset="0"/>
              </a:rPr>
              <a:t> </a:t>
            </a:r>
            <a:r>
              <a:rPr lang="en-US" sz="2200" kern="0" dirty="0" err="1">
                <a:latin typeface="Times New Roman" pitchFamily="18" charset="0"/>
                <a:cs typeface="Times New Roman" pitchFamily="18" charset="0"/>
              </a:rPr>
              <a:t>và</a:t>
            </a:r>
            <a:r>
              <a:rPr lang="en-US" sz="2200" kern="0" dirty="0">
                <a:latin typeface="Times New Roman" pitchFamily="18" charset="0"/>
                <a:cs typeface="Times New Roman" pitchFamily="18" charset="0"/>
              </a:rPr>
              <a:t> </a:t>
            </a:r>
            <a:r>
              <a:rPr lang="en-US" sz="2200" kern="0" dirty="0" err="1">
                <a:latin typeface="Times New Roman" pitchFamily="18" charset="0"/>
                <a:cs typeface="Times New Roman" pitchFamily="18" charset="0"/>
              </a:rPr>
              <a:t>các</a:t>
            </a:r>
            <a:r>
              <a:rPr lang="en-US" sz="2200" kern="0" dirty="0">
                <a:latin typeface="Times New Roman" pitchFamily="18" charset="0"/>
                <a:cs typeface="Times New Roman" pitchFamily="18" charset="0"/>
              </a:rPr>
              <a:t> </a:t>
            </a:r>
            <a:r>
              <a:rPr lang="en-US" sz="2200" kern="0" dirty="0" err="1">
                <a:latin typeface="Times New Roman" pitchFamily="18" charset="0"/>
                <a:cs typeface="Times New Roman" pitchFamily="18" charset="0"/>
              </a:rPr>
              <a:t>yêu</a:t>
            </a:r>
            <a:r>
              <a:rPr lang="en-US" sz="2200" kern="0" dirty="0">
                <a:latin typeface="Times New Roman" pitchFamily="18" charset="0"/>
                <a:cs typeface="Times New Roman" pitchFamily="18" charset="0"/>
              </a:rPr>
              <a:t> </a:t>
            </a:r>
            <a:r>
              <a:rPr lang="en-US" sz="2200" kern="0" dirty="0" err="1">
                <a:latin typeface="Times New Roman" pitchFamily="18" charset="0"/>
                <a:cs typeface="Times New Roman" pitchFamily="18" charset="0"/>
              </a:rPr>
              <a:t>cầu</a:t>
            </a:r>
            <a:r>
              <a:rPr lang="en-US" sz="2200" kern="0" dirty="0">
                <a:latin typeface="Times New Roman" pitchFamily="18" charset="0"/>
                <a:cs typeface="Times New Roman" pitchFamily="18" charset="0"/>
              </a:rPr>
              <a:t> </a:t>
            </a:r>
            <a:r>
              <a:rPr lang="en-US" sz="2200" kern="0" err="1">
                <a:latin typeface="Times New Roman" pitchFamily="18" charset="0"/>
                <a:cs typeface="Times New Roman" pitchFamily="18" charset="0"/>
              </a:rPr>
              <a:t>từ</a:t>
            </a:r>
            <a:r>
              <a:rPr lang="en-US" sz="2200" kern="0">
                <a:latin typeface="Times New Roman" pitchFamily="18" charset="0"/>
                <a:cs typeface="Times New Roman" pitchFamily="18" charset="0"/>
              </a:rPr>
              <a:t> NHNN</a:t>
            </a:r>
            <a:endParaRPr lang="en-US" sz="2200" kern="0" dirty="0">
              <a:latin typeface="Times New Roman" pitchFamily="18" charset="0"/>
              <a:cs typeface="Times New Roman" pitchFamily="18" charset="0"/>
            </a:endParaRPr>
          </a:p>
          <a:p>
            <a:pPr algn="just">
              <a:lnSpc>
                <a:spcPct val="115000"/>
              </a:lnSpc>
              <a:spcAft>
                <a:spcPts val="1000"/>
              </a:spcAft>
            </a:pPr>
            <a:endParaRPr lang="en-US" sz="2200" kern="100" dirty="0">
              <a:latin typeface="Times New Roman" pitchFamily="18" charset="0"/>
              <a:ea typeface="Malgun Gothic" panose="020B0503020000020004" pitchFamily="34" charset="-127"/>
              <a:cs typeface="Times New Roman" pitchFamily="18" charset="0"/>
            </a:endParaRPr>
          </a:p>
        </p:txBody>
      </p:sp>
    </p:spTree>
    <p:extLst>
      <p:ext uri="{BB962C8B-B14F-4D97-AF65-F5344CB8AC3E}">
        <p14:creationId xmlns:p14="http://schemas.microsoft.com/office/powerpoint/2010/main" val="3881204606"/>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 name="Picture 9"/>
          <p:cNvPicPr>
            <a:picLocks noChangeAspect="1" noChangeArrowheads="1"/>
          </p:cNvPicPr>
          <p:nvPr/>
        </p:nvPicPr>
        <p:blipFill rotWithShape="1">
          <a:blip r:embed="rId2" cstate="print">
            <a:duotone>
              <a:schemeClr val="accent1">
                <a:shade val="45000"/>
                <a:satMod val="135000"/>
              </a:schemeClr>
              <a:prstClr val="white"/>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rcRect l="20774" r="8544"/>
          <a:stretch/>
        </p:blipFill>
        <p:spPr bwMode="gray">
          <a:xfrm>
            <a:off x="2209" y="44624"/>
            <a:ext cx="9906000" cy="7104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4" name="직사각형 53"/>
          <p:cNvSpPr/>
          <p:nvPr/>
        </p:nvSpPr>
        <p:spPr>
          <a:xfrm flipV="1">
            <a:off x="-2209" y="-7621"/>
            <a:ext cx="9908209" cy="4571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prstClr val="white"/>
              </a:solidFill>
              <a:latin typeface="Times New Roman" panose="02020603050405020304" pitchFamily="18" charset="0"/>
              <a:cs typeface="Times New Roman" panose="02020603050405020304" pitchFamily="18" charset="0"/>
            </a:endParaRPr>
          </a:p>
        </p:txBody>
      </p:sp>
      <p:sp>
        <p:nvSpPr>
          <p:cNvPr id="6" name="TextBox 34"/>
          <p:cNvSpPr txBox="1">
            <a:spLocks noChangeArrowheads="1"/>
          </p:cNvSpPr>
          <p:nvPr/>
        </p:nvSpPr>
        <p:spPr bwMode="auto">
          <a:xfrm>
            <a:off x="232324" y="213807"/>
            <a:ext cx="9833244" cy="307777"/>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5.1.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Giới</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thiệu</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về</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UDSS</a:t>
            </a:r>
            <a:endParaRPr lang="ko-KR" altLang="en-US"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sp>
        <p:nvSpPr>
          <p:cNvPr id="8" name="TextBox 7"/>
          <p:cNvSpPr txBox="1"/>
          <p:nvPr/>
        </p:nvSpPr>
        <p:spPr>
          <a:xfrm>
            <a:off x="344488" y="930767"/>
            <a:ext cx="9446573" cy="5262979"/>
          </a:xfrm>
          <a:prstGeom prst="rect">
            <a:avLst/>
          </a:prstGeom>
          <a:noFill/>
        </p:spPr>
        <p:txBody>
          <a:bodyPr wrap="square" rtlCol="0">
            <a:spAutoFit/>
          </a:bodyPr>
          <a:lstStyle/>
          <a:p>
            <a:pPr marL="514350" indent="-514350" eaLnBrk="0" hangingPunct="0">
              <a:spcBef>
                <a:spcPct val="20000"/>
              </a:spcBef>
              <a:buFontTx/>
              <a:buChar char="-"/>
              <a:defRPr/>
            </a:pPr>
            <a:r>
              <a:rPr lang="pt-BR" sz="2800" kern="0" dirty="0">
                <a:latin typeface="Times New Roman" pitchFamily="18" charset="0"/>
                <a:cs typeface="Times New Roman" pitchFamily="18" charset="0"/>
              </a:rPr>
              <a:t>Một số hỗ trợ từ chương trình UDSS:</a:t>
            </a:r>
          </a:p>
          <a:p>
            <a:pPr marL="971550" lvl="1" indent="-514350" eaLnBrk="0" hangingPunct="0">
              <a:spcBef>
                <a:spcPct val="20000"/>
              </a:spcBef>
              <a:buFont typeface="Arial" pitchFamily="34" charset="0"/>
              <a:buChar char="•"/>
              <a:defRPr/>
            </a:pPr>
            <a:r>
              <a:rPr lang="pt-BR" sz="2000" kern="0" dirty="0">
                <a:latin typeface="Times New Roman" pitchFamily="18" charset="0"/>
                <a:cs typeface="Times New Roman" pitchFamily="18" charset="0"/>
              </a:rPr>
              <a:t>Thu thập báo cáo: Nhập trực tiếp</a:t>
            </a:r>
          </a:p>
          <a:p>
            <a:pPr marL="1428750" lvl="2" indent="-514350" eaLnBrk="0" hangingPunct="0">
              <a:spcBef>
                <a:spcPct val="20000"/>
              </a:spcBef>
              <a:buFont typeface="Wingdings" charset="2"/>
              <a:buChar char="ü"/>
              <a:defRPr/>
            </a:pPr>
            <a:r>
              <a:rPr lang="en-US" altLang="ko-KR" sz="2000" kern="0" dirty="0" err="1">
                <a:latin typeface="Times New Roman" pitchFamily="18" charset="0"/>
                <a:cs typeface="Times New Roman" pitchFamily="18" charset="0"/>
              </a:rPr>
              <a:t>Chỉ</a:t>
            </a:r>
            <a:r>
              <a:rPr lang="en-US" altLang="ko-KR" sz="2000" kern="0" dirty="0">
                <a:latin typeface="Times New Roman" pitchFamily="18" charset="0"/>
                <a:cs typeface="Times New Roman" pitchFamily="18" charset="0"/>
              </a:rPr>
              <a:t> </a:t>
            </a:r>
            <a:r>
              <a:rPr lang="en-US" altLang="ko-KR" sz="2000" kern="0" dirty="0" err="1">
                <a:latin typeface="Times New Roman" pitchFamily="18" charset="0"/>
                <a:cs typeface="Times New Roman" pitchFamily="18" charset="0"/>
              </a:rPr>
              <a:t>áp</a:t>
            </a:r>
            <a:r>
              <a:rPr lang="en-US" altLang="ko-KR" sz="2000" kern="0" dirty="0">
                <a:latin typeface="Times New Roman" pitchFamily="18" charset="0"/>
                <a:cs typeface="Times New Roman" pitchFamily="18" charset="0"/>
              </a:rPr>
              <a:t> </a:t>
            </a:r>
            <a:r>
              <a:rPr lang="en-US" altLang="ko-KR" sz="2000" kern="0" dirty="0" err="1">
                <a:latin typeface="Times New Roman" pitchFamily="18" charset="0"/>
                <a:cs typeface="Times New Roman" pitchFamily="18" charset="0"/>
              </a:rPr>
              <a:t>dụng</a:t>
            </a:r>
            <a:r>
              <a:rPr lang="en-US" altLang="ko-KR" sz="2000" kern="0" dirty="0">
                <a:latin typeface="Times New Roman" pitchFamily="18" charset="0"/>
                <a:cs typeface="Times New Roman" pitchFamily="18" charset="0"/>
              </a:rPr>
              <a:t> </a:t>
            </a:r>
            <a:r>
              <a:rPr lang="en-US" altLang="ko-KR" sz="2000" kern="0" dirty="0" err="1">
                <a:latin typeface="Times New Roman" pitchFamily="18" charset="0"/>
                <a:cs typeface="Times New Roman" pitchFamily="18" charset="0"/>
              </a:rPr>
              <a:t>với</a:t>
            </a:r>
            <a:r>
              <a:rPr lang="en-US" altLang="ko-KR" sz="2000" kern="0" dirty="0">
                <a:latin typeface="Times New Roman" pitchFamily="18" charset="0"/>
                <a:cs typeface="Times New Roman" pitchFamily="18" charset="0"/>
              </a:rPr>
              <a:t> </a:t>
            </a:r>
            <a:r>
              <a:rPr lang="en-US" altLang="ko-KR" sz="2000" kern="0" dirty="0" err="1">
                <a:latin typeface="Times New Roman" pitchFamily="18" charset="0"/>
                <a:cs typeface="Times New Roman" pitchFamily="18" charset="0"/>
              </a:rPr>
              <a:t>báo</a:t>
            </a:r>
            <a:r>
              <a:rPr lang="en-US" altLang="ko-KR" sz="2000" kern="0" dirty="0">
                <a:latin typeface="Times New Roman" pitchFamily="18" charset="0"/>
                <a:cs typeface="Times New Roman" pitchFamily="18" charset="0"/>
              </a:rPr>
              <a:t> </a:t>
            </a:r>
            <a:r>
              <a:rPr lang="en-US" altLang="ko-KR" sz="2000" kern="0" dirty="0" err="1">
                <a:latin typeface="Times New Roman" pitchFamily="18" charset="0"/>
                <a:cs typeface="Times New Roman" pitchFamily="18" charset="0"/>
              </a:rPr>
              <a:t>cáo</a:t>
            </a:r>
            <a:r>
              <a:rPr lang="en-US" altLang="ko-KR" sz="2000" kern="0" dirty="0">
                <a:latin typeface="Times New Roman" pitchFamily="18" charset="0"/>
                <a:cs typeface="Times New Roman" pitchFamily="18" charset="0"/>
              </a:rPr>
              <a:t> </a:t>
            </a:r>
            <a:r>
              <a:rPr lang="en-US" altLang="ko-KR" sz="2000" kern="0" dirty="0" err="1">
                <a:latin typeface="Times New Roman" pitchFamily="18" charset="0"/>
                <a:cs typeface="Times New Roman" pitchFamily="18" charset="0"/>
              </a:rPr>
              <a:t>dưới</a:t>
            </a:r>
            <a:r>
              <a:rPr lang="en-US" altLang="ko-KR" sz="2000" kern="0" dirty="0">
                <a:latin typeface="Times New Roman" pitchFamily="18" charset="0"/>
                <a:cs typeface="Times New Roman" pitchFamily="18" charset="0"/>
              </a:rPr>
              <a:t> 50 </a:t>
            </a:r>
            <a:r>
              <a:rPr lang="en-US" altLang="ko-KR" sz="2000" kern="0" dirty="0" err="1">
                <a:latin typeface="Times New Roman" pitchFamily="18" charset="0"/>
                <a:cs typeface="Times New Roman" pitchFamily="18" charset="0"/>
              </a:rPr>
              <a:t>dòng</a:t>
            </a:r>
            <a:endParaRPr lang="en-US" altLang="ko-KR" sz="2000" kern="0" dirty="0">
              <a:latin typeface="Times New Roman" pitchFamily="18" charset="0"/>
              <a:cs typeface="Times New Roman" pitchFamily="18" charset="0"/>
            </a:endParaRPr>
          </a:p>
          <a:p>
            <a:pPr marL="1428750" lvl="2" indent="-514350" eaLnBrk="0" hangingPunct="0">
              <a:spcBef>
                <a:spcPct val="20000"/>
              </a:spcBef>
              <a:buFont typeface="Wingdings" charset="2"/>
              <a:buChar char="ü"/>
              <a:defRPr/>
            </a:pPr>
            <a:r>
              <a:rPr lang="en-US" altLang="ko-KR" sz="2000" kern="0" dirty="0" err="1">
                <a:latin typeface="Times New Roman" pitchFamily="18" charset="0"/>
                <a:cs typeface="Times New Roman" pitchFamily="18" charset="0"/>
              </a:rPr>
              <a:t>Không</a:t>
            </a:r>
            <a:r>
              <a:rPr lang="en-US" altLang="ko-KR" sz="2000" kern="0" dirty="0">
                <a:latin typeface="Times New Roman" pitchFamily="18" charset="0"/>
                <a:cs typeface="Times New Roman" pitchFamily="18" charset="0"/>
              </a:rPr>
              <a:t> </a:t>
            </a:r>
            <a:r>
              <a:rPr lang="en-US" altLang="ko-KR" sz="2000" kern="0" dirty="0" err="1">
                <a:latin typeface="Times New Roman" pitchFamily="18" charset="0"/>
                <a:cs typeface="Times New Roman" pitchFamily="18" charset="0"/>
              </a:rPr>
              <a:t>áp</a:t>
            </a:r>
            <a:r>
              <a:rPr lang="en-US" altLang="ko-KR" sz="2000" kern="0" dirty="0">
                <a:latin typeface="Times New Roman" pitchFamily="18" charset="0"/>
                <a:cs typeface="Times New Roman" pitchFamily="18" charset="0"/>
              </a:rPr>
              <a:t> </a:t>
            </a:r>
            <a:r>
              <a:rPr lang="en-US" altLang="ko-KR" sz="2000" kern="0" dirty="0" err="1">
                <a:latin typeface="Times New Roman" pitchFamily="18" charset="0"/>
                <a:cs typeface="Times New Roman" pitchFamily="18" charset="0"/>
              </a:rPr>
              <a:t>dụng</a:t>
            </a:r>
            <a:r>
              <a:rPr lang="en-US" altLang="ko-KR" sz="2000" kern="0" dirty="0">
                <a:latin typeface="Times New Roman" pitchFamily="18" charset="0"/>
                <a:cs typeface="Times New Roman" pitchFamily="18" charset="0"/>
              </a:rPr>
              <a:t> </a:t>
            </a:r>
            <a:r>
              <a:rPr lang="en-US" altLang="ko-KR" sz="2000" kern="0" dirty="0" err="1">
                <a:latin typeface="Times New Roman" pitchFamily="18" charset="0"/>
                <a:cs typeface="Times New Roman" pitchFamily="18" charset="0"/>
              </a:rPr>
              <a:t>cho</a:t>
            </a:r>
            <a:r>
              <a:rPr lang="en-US" altLang="ko-KR" sz="2000" kern="0" dirty="0">
                <a:latin typeface="Times New Roman" pitchFamily="18" charset="0"/>
                <a:cs typeface="Times New Roman" pitchFamily="18" charset="0"/>
              </a:rPr>
              <a:t> </a:t>
            </a:r>
            <a:r>
              <a:rPr lang="en-US" altLang="ko-KR" sz="2000" kern="0" dirty="0" err="1">
                <a:latin typeface="Times New Roman" pitchFamily="18" charset="0"/>
                <a:cs typeface="Times New Roman" pitchFamily="18" charset="0"/>
              </a:rPr>
              <a:t>báo</a:t>
            </a:r>
            <a:r>
              <a:rPr lang="en-US" altLang="ko-KR" sz="2000" kern="0" dirty="0">
                <a:latin typeface="Times New Roman" pitchFamily="18" charset="0"/>
                <a:cs typeface="Times New Roman" pitchFamily="18" charset="0"/>
              </a:rPr>
              <a:t> </a:t>
            </a:r>
            <a:r>
              <a:rPr lang="en-US" altLang="ko-KR" sz="2000" kern="0" dirty="0" err="1">
                <a:latin typeface="Times New Roman" pitchFamily="18" charset="0"/>
                <a:cs typeface="Times New Roman" pitchFamily="18" charset="0"/>
              </a:rPr>
              <a:t>cáo</a:t>
            </a:r>
            <a:r>
              <a:rPr lang="en-US" altLang="ko-KR" sz="2000" kern="0" dirty="0">
                <a:latin typeface="Times New Roman" pitchFamily="18" charset="0"/>
                <a:cs typeface="Times New Roman" pitchFamily="18" charset="0"/>
              </a:rPr>
              <a:t> </a:t>
            </a:r>
            <a:r>
              <a:rPr lang="en-US" altLang="ko-KR" sz="2000" kern="0" dirty="0" err="1">
                <a:latin typeface="Times New Roman" pitchFamily="18" charset="0"/>
                <a:cs typeface="Times New Roman" pitchFamily="18" charset="0"/>
              </a:rPr>
              <a:t>có</a:t>
            </a:r>
            <a:r>
              <a:rPr lang="en-US" altLang="ko-KR" sz="2000" kern="0" dirty="0">
                <a:latin typeface="Times New Roman" pitchFamily="18" charset="0"/>
                <a:cs typeface="Times New Roman" pitchFamily="18" charset="0"/>
              </a:rPr>
              <a:t> </a:t>
            </a:r>
            <a:r>
              <a:rPr lang="en-US" altLang="ko-KR" sz="2000" kern="0" dirty="0" err="1">
                <a:latin typeface="Times New Roman" pitchFamily="18" charset="0"/>
                <a:cs typeface="Times New Roman" pitchFamily="18" charset="0"/>
              </a:rPr>
              <a:t>nhiều</a:t>
            </a:r>
            <a:r>
              <a:rPr lang="en-US" altLang="ko-KR" sz="2000" kern="0" dirty="0">
                <a:latin typeface="Times New Roman" pitchFamily="18" charset="0"/>
                <a:cs typeface="Times New Roman" pitchFamily="18" charset="0"/>
              </a:rPr>
              <a:t> </a:t>
            </a:r>
            <a:r>
              <a:rPr lang="en-US" altLang="ko-KR" sz="2000" kern="0" dirty="0" err="1">
                <a:latin typeface="Times New Roman" pitchFamily="18" charset="0"/>
                <a:cs typeface="Times New Roman" pitchFamily="18" charset="0"/>
              </a:rPr>
              <a:t>bảng</a:t>
            </a:r>
            <a:endParaRPr lang="en-US" altLang="ko-KR" sz="2000" kern="0" dirty="0">
              <a:latin typeface="Times New Roman" pitchFamily="18" charset="0"/>
              <a:cs typeface="Times New Roman" pitchFamily="18" charset="0"/>
            </a:endParaRPr>
          </a:p>
          <a:p>
            <a:pPr marL="971550" lvl="1" indent="-514350" eaLnBrk="0" hangingPunct="0">
              <a:spcBef>
                <a:spcPct val="20000"/>
              </a:spcBef>
              <a:buFont typeface="Arial" pitchFamily="34" charset="0"/>
              <a:buChar char="•"/>
              <a:defRPr/>
            </a:pPr>
            <a:r>
              <a:rPr lang="pt-BR" sz="2000" kern="0" dirty="0">
                <a:latin typeface="Times New Roman" pitchFamily="18" charset="0"/>
                <a:cs typeface="Times New Roman" pitchFamily="18" charset="0"/>
              </a:rPr>
              <a:t>Upload file: theo các định dạng Excel, XBRL; hỗ trợ  upload  và ký nhiều file </a:t>
            </a:r>
            <a:endParaRPr lang="pt-BR" sz="2000" kern="0" dirty="0" smtClean="0">
              <a:latin typeface="Times New Roman" pitchFamily="18" charset="0"/>
              <a:cs typeface="Times New Roman" pitchFamily="18" charset="0"/>
            </a:endParaRPr>
          </a:p>
          <a:p>
            <a:pPr lvl="1" eaLnBrk="0" hangingPunct="0">
              <a:spcBef>
                <a:spcPct val="20000"/>
              </a:spcBef>
              <a:defRPr/>
            </a:pPr>
            <a:r>
              <a:rPr lang="pt-BR" sz="2000" kern="0" dirty="0" smtClean="0">
                <a:latin typeface="Times New Roman" pitchFamily="18" charset="0"/>
                <a:cs typeface="Times New Roman" pitchFamily="18" charset="0"/>
              </a:rPr>
              <a:t>một </a:t>
            </a:r>
            <a:r>
              <a:rPr lang="pt-BR" sz="2000" kern="0" dirty="0">
                <a:latin typeface="Times New Roman" pitchFamily="18" charset="0"/>
                <a:cs typeface="Times New Roman" pitchFamily="18" charset="0"/>
              </a:rPr>
              <a:t>lúc.</a:t>
            </a:r>
            <a:endParaRPr lang="en-US" altLang="ko-KR" sz="2000" kern="0" dirty="0">
              <a:latin typeface="Times New Roman" pitchFamily="18" charset="0"/>
              <a:cs typeface="Times New Roman" pitchFamily="18" charset="0"/>
            </a:endParaRPr>
          </a:p>
          <a:p>
            <a:pPr marL="1428750" lvl="2" indent="-514350" eaLnBrk="0" hangingPunct="0">
              <a:spcBef>
                <a:spcPct val="20000"/>
              </a:spcBef>
              <a:buFont typeface="Wingdings" charset="2"/>
              <a:buChar char="ü"/>
              <a:defRPr/>
            </a:pPr>
            <a:r>
              <a:rPr lang="en-US" altLang="ko-KR" sz="2000" kern="0" dirty="0" err="1">
                <a:latin typeface="Times New Roman" pitchFamily="18" charset="0"/>
                <a:cs typeface="Times New Roman" pitchFamily="18" charset="0"/>
              </a:rPr>
              <a:t>Hỗ</a:t>
            </a:r>
            <a:r>
              <a:rPr lang="en-US" altLang="ko-KR" sz="2000" kern="0" dirty="0">
                <a:latin typeface="Times New Roman" pitchFamily="18" charset="0"/>
                <a:cs typeface="Times New Roman" pitchFamily="18" charset="0"/>
              </a:rPr>
              <a:t> </a:t>
            </a:r>
            <a:r>
              <a:rPr lang="en-US" altLang="ko-KR" sz="2000" kern="0" dirty="0" err="1">
                <a:latin typeface="Times New Roman" pitchFamily="18" charset="0"/>
                <a:cs typeface="Times New Roman" pitchFamily="18" charset="0"/>
              </a:rPr>
              <a:t>trợ</a:t>
            </a:r>
            <a:r>
              <a:rPr lang="en-US" altLang="ko-KR" sz="2000" kern="0" dirty="0">
                <a:latin typeface="Times New Roman" pitchFamily="18" charset="0"/>
                <a:cs typeface="Times New Roman" pitchFamily="18" charset="0"/>
              </a:rPr>
              <a:t> </a:t>
            </a:r>
            <a:r>
              <a:rPr lang="en-US" altLang="ko-KR" sz="2000" kern="0" dirty="0" err="1">
                <a:latin typeface="Times New Roman" pitchFamily="18" charset="0"/>
                <a:cs typeface="Times New Roman" pitchFamily="18" charset="0"/>
              </a:rPr>
              <a:t>tất</a:t>
            </a:r>
            <a:r>
              <a:rPr lang="en-US" altLang="ko-KR" sz="2000" kern="0" dirty="0">
                <a:latin typeface="Times New Roman" pitchFamily="18" charset="0"/>
                <a:cs typeface="Times New Roman" pitchFamily="18" charset="0"/>
              </a:rPr>
              <a:t> </a:t>
            </a:r>
            <a:r>
              <a:rPr lang="en-US" altLang="ko-KR" sz="2000" kern="0" dirty="0" err="1">
                <a:latin typeface="Times New Roman" pitchFamily="18" charset="0"/>
                <a:cs typeface="Times New Roman" pitchFamily="18" charset="0"/>
              </a:rPr>
              <a:t>cả</a:t>
            </a:r>
            <a:r>
              <a:rPr lang="en-US" altLang="ko-KR" sz="2000" kern="0" dirty="0">
                <a:latin typeface="Times New Roman" pitchFamily="18" charset="0"/>
                <a:cs typeface="Times New Roman" pitchFamily="18" charset="0"/>
              </a:rPr>
              <a:t> </a:t>
            </a:r>
            <a:r>
              <a:rPr lang="en-US" altLang="ko-KR" sz="2000" kern="0" dirty="0" err="1">
                <a:latin typeface="Times New Roman" pitchFamily="18" charset="0"/>
                <a:cs typeface="Times New Roman" pitchFamily="18" charset="0"/>
              </a:rPr>
              <a:t>các</a:t>
            </a:r>
            <a:r>
              <a:rPr lang="en-US" altLang="ko-KR" sz="2000" kern="0" dirty="0">
                <a:latin typeface="Times New Roman" pitchFamily="18" charset="0"/>
                <a:cs typeface="Times New Roman" pitchFamily="18" charset="0"/>
              </a:rPr>
              <a:t> </a:t>
            </a:r>
            <a:r>
              <a:rPr lang="en-US" altLang="ko-KR" sz="2000" kern="0" dirty="0" err="1">
                <a:latin typeface="Times New Roman" pitchFamily="18" charset="0"/>
                <a:cs typeface="Times New Roman" pitchFamily="18" charset="0"/>
              </a:rPr>
              <a:t>định</a:t>
            </a:r>
            <a:r>
              <a:rPr lang="en-US" altLang="ko-KR" sz="2000" kern="0" dirty="0">
                <a:latin typeface="Times New Roman" pitchFamily="18" charset="0"/>
                <a:cs typeface="Times New Roman" pitchFamily="18" charset="0"/>
              </a:rPr>
              <a:t> </a:t>
            </a:r>
            <a:r>
              <a:rPr lang="en-US" altLang="ko-KR" sz="2000" kern="0" dirty="0" err="1">
                <a:latin typeface="Times New Roman" pitchFamily="18" charset="0"/>
                <a:cs typeface="Times New Roman" pitchFamily="18" charset="0"/>
              </a:rPr>
              <a:t>dạng</a:t>
            </a:r>
            <a:r>
              <a:rPr lang="en-US" altLang="ko-KR" sz="2000" kern="0" dirty="0">
                <a:latin typeface="Times New Roman" pitchFamily="18" charset="0"/>
                <a:cs typeface="Times New Roman" pitchFamily="18" charset="0"/>
              </a:rPr>
              <a:t> file excel</a:t>
            </a:r>
          </a:p>
          <a:p>
            <a:pPr marL="1428750" lvl="2" indent="-514350" eaLnBrk="0" hangingPunct="0">
              <a:spcBef>
                <a:spcPct val="20000"/>
              </a:spcBef>
              <a:buFont typeface="Wingdings" charset="2"/>
              <a:buChar char="ü"/>
              <a:defRPr/>
            </a:pPr>
            <a:r>
              <a:rPr lang="en-US" altLang="ko-KR" sz="2000" kern="0" dirty="0" err="1">
                <a:latin typeface="Times New Roman" pitchFamily="18" charset="0"/>
                <a:cs typeface="Times New Roman" pitchFamily="18" charset="0"/>
              </a:rPr>
              <a:t>Không</a:t>
            </a:r>
            <a:r>
              <a:rPr lang="en-US" altLang="ko-KR" sz="2000" kern="0" dirty="0">
                <a:latin typeface="Times New Roman" pitchFamily="18" charset="0"/>
                <a:cs typeface="Times New Roman" pitchFamily="18" charset="0"/>
              </a:rPr>
              <a:t> </a:t>
            </a:r>
            <a:r>
              <a:rPr lang="en-US" altLang="ko-KR" sz="2000" kern="0" dirty="0" err="1">
                <a:latin typeface="Times New Roman" pitchFamily="18" charset="0"/>
                <a:cs typeface="Times New Roman" pitchFamily="18" charset="0"/>
              </a:rPr>
              <a:t>áp</a:t>
            </a:r>
            <a:r>
              <a:rPr lang="en-US" altLang="ko-KR" sz="2000" kern="0" dirty="0">
                <a:latin typeface="Times New Roman" pitchFamily="18" charset="0"/>
                <a:cs typeface="Times New Roman" pitchFamily="18" charset="0"/>
              </a:rPr>
              <a:t> </a:t>
            </a:r>
            <a:r>
              <a:rPr lang="en-US" altLang="ko-KR" sz="2000" kern="0" dirty="0" err="1">
                <a:latin typeface="Times New Roman" pitchFamily="18" charset="0"/>
                <a:cs typeface="Times New Roman" pitchFamily="18" charset="0"/>
              </a:rPr>
              <a:t>dụng</a:t>
            </a:r>
            <a:r>
              <a:rPr lang="en-US" altLang="ko-KR" sz="2000" kern="0" dirty="0">
                <a:latin typeface="Times New Roman" pitchFamily="18" charset="0"/>
                <a:cs typeface="Times New Roman" pitchFamily="18" charset="0"/>
              </a:rPr>
              <a:t> </a:t>
            </a:r>
            <a:r>
              <a:rPr lang="en-US" altLang="ko-KR" sz="2000" kern="0" dirty="0" err="1">
                <a:latin typeface="Times New Roman" pitchFamily="18" charset="0"/>
                <a:cs typeface="Times New Roman" pitchFamily="18" charset="0"/>
              </a:rPr>
              <a:t>cho</a:t>
            </a:r>
            <a:r>
              <a:rPr lang="en-US" altLang="ko-KR" sz="2000" kern="0" dirty="0">
                <a:latin typeface="Times New Roman" pitchFamily="18" charset="0"/>
                <a:cs typeface="Times New Roman" pitchFamily="18" charset="0"/>
              </a:rPr>
              <a:t> </a:t>
            </a:r>
            <a:r>
              <a:rPr lang="en-US" altLang="ko-KR" sz="2000" kern="0" dirty="0" err="1">
                <a:latin typeface="Times New Roman" pitchFamily="18" charset="0"/>
                <a:cs typeface="Times New Roman" pitchFamily="18" charset="0"/>
              </a:rPr>
              <a:t>báo</a:t>
            </a:r>
            <a:r>
              <a:rPr lang="en-US" altLang="ko-KR" sz="2000" kern="0" dirty="0">
                <a:latin typeface="Times New Roman" pitchFamily="18" charset="0"/>
                <a:cs typeface="Times New Roman" pitchFamily="18" charset="0"/>
              </a:rPr>
              <a:t> </a:t>
            </a:r>
            <a:r>
              <a:rPr lang="en-US" altLang="ko-KR" sz="2000" kern="0" dirty="0" err="1">
                <a:latin typeface="Times New Roman" pitchFamily="18" charset="0"/>
                <a:cs typeface="Times New Roman" pitchFamily="18" charset="0"/>
              </a:rPr>
              <a:t>cáo</a:t>
            </a:r>
            <a:r>
              <a:rPr lang="en-US" altLang="ko-KR" sz="2000" kern="0" dirty="0">
                <a:latin typeface="Times New Roman" pitchFamily="18" charset="0"/>
                <a:cs typeface="Times New Roman" pitchFamily="18" charset="0"/>
              </a:rPr>
              <a:t> file XBRL </a:t>
            </a:r>
            <a:r>
              <a:rPr lang="en-US" altLang="ko-KR" sz="2000" kern="0" dirty="0" err="1">
                <a:latin typeface="Times New Roman" pitchFamily="18" charset="0"/>
                <a:cs typeface="Times New Roman" pitchFamily="18" charset="0"/>
              </a:rPr>
              <a:t>có</a:t>
            </a:r>
            <a:r>
              <a:rPr lang="en-US" altLang="ko-KR" sz="2000" kern="0" dirty="0">
                <a:latin typeface="Times New Roman" pitchFamily="18" charset="0"/>
                <a:cs typeface="Times New Roman" pitchFamily="18" charset="0"/>
              </a:rPr>
              <a:t> </a:t>
            </a:r>
            <a:r>
              <a:rPr lang="en-US" altLang="ko-KR" sz="2000" kern="0" dirty="0" err="1">
                <a:latin typeface="Times New Roman" pitchFamily="18" charset="0"/>
                <a:cs typeface="Times New Roman" pitchFamily="18" charset="0"/>
              </a:rPr>
              <a:t>nhiều</a:t>
            </a:r>
            <a:r>
              <a:rPr lang="en-US" altLang="ko-KR" sz="2000" kern="0" dirty="0">
                <a:latin typeface="Times New Roman" pitchFamily="18" charset="0"/>
                <a:cs typeface="Times New Roman" pitchFamily="18" charset="0"/>
              </a:rPr>
              <a:t> </a:t>
            </a:r>
            <a:r>
              <a:rPr lang="en-US" altLang="ko-KR" sz="2000" kern="0" dirty="0" err="1">
                <a:latin typeface="Times New Roman" pitchFamily="18" charset="0"/>
                <a:cs typeface="Times New Roman" pitchFamily="18" charset="0"/>
              </a:rPr>
              <a:t>bảng</a:t>
            </a:r>
            <a:endParaRPr lang="pt-BR" sz="2000" kern="0" dirty="0">
              <a:latin typeface="Times New Roman" pitchFamily="18" charset="0"/>
              <a:cs typeface="Times New Roman" pitchFamily="18" charset="0"/>
            </a:endParaRPr>
          </a:p>
          <a:p>
            <a:pPr marL="971550" lvl="1" indent="-514350" eaLnBrk="0" hangingPunct="0">
              <a:spcBef>
                <a:spcPct val="20000"/>
              </a:spcBef>
              <a:buFont typeface="Arial" pitchFamily="34" charset="0"/>
              <a:buChar char="•"/>
              <a:defRPr/>
            </a:pPr>
            <a:r>
              <a:rPr lang="pt-BR" sz="2000" kern="0" dirty="0">
                <a:latin typeface="Times New Roman" pitchFamily="18" charset="0"/>
                <a:cs typeface="Times New Roman" pitchFamily="18" charset="0"/>
              </a:rPr>
              <a:t>Kiểm tra công thức tại đơn vị báo cáo (trừ các công thức kiểm tra chéo)</a:t>
            </a:r>
          </a:p>
          <a:p>
            <a:pPr marL="971550" lvl="1" indent="-514350" eaLnBrk="0" hangingPunct="0">
              <a:spcBef>
                <a:spcPct val="20000"/>
              </a:spcBef>
              <a:buFont typeface="Arial" pitchFamily="34" charset="0"/>
              <a:buChar char="•"/>
              <a:defRPr/>
            </a:pPr>
            <a:r>
              <a:rPr lang="pt-BR" sz="2000" kern="0" dirty="0">
                <a:latin typeface="Times New Roman" pitchFamily="18" charset="0"/>
                <a:cs typeface="Times New Roman" pitchFamily="18" charset="0"/>
              </a:rPr>
              <a:t>Hỗ trợ nhập nhiều báo cáo KPS</a:t>
            </a:r>
          </a:p>
          <a:p>
            <a:pPr marL="971550" lvl="1" indent="-514350" eaLnBrk="0" hangingPunct="0">
              <a:spcBef>
                <a:spcPct val="20000"/>
              </a:spcBef>
              <a:buFont typeface="Arial" pitchFamily="34" charset="0"/>
              <a:buChar char="•"/>
              <a:defRPr/>
            </a:pPr>
            <a:r>
              <a:rPr lang="pt-BR" sz="2000" kern="0" dirty="0">
                <a:latin typeface="Times New Roman" pitchFamily="18" charset="0"/>
                <a:cs typeface="Times New Roman" pitchFamily="18" charset="0"/>
              </a:rPr>
              <a:t>Hỗ trợ  tạo báo cáo offline</a:t>
            </a:r>
          </a:p>
          <a:p>
            <a:pPr marL="971550" lvl="1" indent="-514350" eaLnBrk="0" hangingPunct="0">
              <a:spcBef>
                <a:spcPct val="20000"/>
              </a:spcBef>
              <a:buFont typeface="Arial" pitchFamily="34" charset="0"/>
              <a:buChar char="•"/>
              <a:defRPr/>
            </a:pPr>
            <a:r>
              <a:rPr lang="pt-BR" sz="2000" kern="0" dirty="0">
                <a:latin typeface="Times New Roman" pitchFamily="18" charset="0"/>
                <a:cs typeface="Times New Roman" pitchFamily="18" charset="0"/>
              </a:rPr>
              <a:t>Hỗ trợ mô hình 2 cấp (một user nhập, một user kiểm duyệt, ký CKĐT và gửi báo cáo)</a:t>
            </a:r>
          </a:p>
          <a:p>
            <a:pPr marL="971550" lvl="1" indent="-514350" eaLnBrk="0" hangingPunct="0">
              <a:spcBef>
                <a:spcPct val="20000"/>
              </a:spcBef>
              <a:buFont typeface="Arial" pitchFamily="34" charset="0"/>
              <a:buChar char="•"/>
              <a:defRPr/>
            </a:pPr>
            <a:r>
              <a:rPr lang="pt-BR" sz="2000" kern="0" dirty="0">
                <a:latin typeface="Times New Roman" pitchFamily="18" charset="0"/>
                <a:cs typeface="Times New Roman" pitchFamily="18" charset="0"/>
              </a:rPr>
              <a:t>Nhận phản hồi từ Hệ thống </a:t>
            </a:r>
          </a:p>
        </p:txBody>
      </p:sp>
    </p:spTree>
    <p:extLst>
      <p:ext uri="{BB962C8B-B14F-4D97-AF65-F5344CB8AC3E}">
        <p14:creationId xmlns:p14="http://schemas.microsoft.com/office/powerpoint/2010/main" val="278359049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 name="Picture 9"/>
          <p:cNvPicPr>
            <a:picLocks noChangeAspect="1" noChangeArrowheads="1"/>
          </p:cNvPicPr>
          <p:nvPr/>
        </p:nvPicPr>
        <p:blipFill rotWithShape="1">
          <a:blip r:embed="rId2" cstate="print">
            <a:duotone>
              <a:schemeClr val="accent1">
                <a:shade val="45000"/>
                <a:satMod val="135000"/>
              </a:schemeClr>
              <a:prstClr val="white"/>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rcRect l="20774" r="8544"/>
          <a:stretch/>
        </p:blipFill>
        <p:spPr bwMode="gray">
          <a:xfrm>
            <a:off x="2209" y="44624"/>
            <a:ext cx="9906000" cy="7104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4" name="직사각형 53"/>
          <p:cNvSpPr/>
          <p:nvPr/>
        </p:nvSpPr>
        <p:spPr>
          <a:xfrm flipV="1">
            <a:off x="-2209" y="-7621"/>
            <a:ext cx="9908209" cy="4571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prstClr val="white"/>
              </a:solidFill>
              <a:latin typeface="Times New Roman" panose="02020603050405020304" pitchFamily="18" charset="0"/>
              <a:cs typeface="Times New Roman" panose="02020603050405020304" pitchFamily="18" charset="0"/>
            </a:endParaRPr>
          </a:p>
        </p:txBody>
      </p:sp>
      <p:sp>
        <p:nvSpPr>
          <p:cNvPr id="57" name="TextBox 34"/>
          <p:cNvSpPr txBox="1">
            <a:spLocks noChangeArrowheads="1"/>
          </p:cNvSpPr>
          <p:nvPr/>
        </p:nvSpPr>
        <p:spPr bwMode="auto">
          <a:xfrm>
            <a:off x="272480" y="233583"/>
            <a:ext cx="9833244" cy="307777"/>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a:spcBef>
                <a:spcPct val="20000"/>
              </a:spcBef>
            </a:pPr>
            <a:r>
              <a:rPr lang="en-US" altLang="ko-KR" sz="2000" b="1" dirty="0">
                <a:solidFill>
                  <a:prstClr val="white">
                    <a:lumMod val="95000"/>
                  </a:prstClr>
                </a:solidFill>
                <a:latin typeface="Times New Roman" panose="02020603050405020304" pitchFamily="18" charset="0"/>
                <a:cs typeface="Times New Roman" panose="02020603050405020304" pitchFamily="18" charset="0"/>
              </a:rPr>
              <a:t>1. 1. </a:t>
            </a:r>
            <a:r>
              <a:rPr lang="en-US" altLang="ko-KR" sz="2000" b="1" dirty="0" err="1">
                <a:solidFill>
                  <a:prstClr val="white">
                    <a:lumMod val="95000"/>
                  </a:prstClr>
                </a:solidFill>
                <a:latin typeface="Times New Roman" panose="02020603050405020304" pitchFamily="18" charset="0"/>
                <a:cs typeface="Times New Roman" panose="02020603050405020304" pitchFamily="18" charset="0"/>
              </a:rPr>
              <a:t>Mục</a:t>
            </a:r>
            <a:r>
              <a:rPr lang="en-US" altLang="ko-KR" sz="2000" b="1" dirty="0">
                <a:solidFill>
                  <a:prstClr val="white">
                    <a:lumMod val="95000"/>
                  </a:prstClr>
                </a:solidFill>
                <a:latin typeface="Times New Roman" panose="02020603050405020304" pitchFamily="18" charset="0"/>
                <a:cs typeface="Times New Roman" panose="02020603050405020304" pitchFamily="18" charset="0"/>
              </a:rPr>
              <a:t> </a:t>
            </a:r>
            <a:r>
              <a:rPr lang="en-US" altLang="ko-KR" sz="2000" b="1" dirty="0" err="1">
                <a:solidFill>
                  <a:prstClr val="white">
                    <a:lumMod val="95000"/>
                  </a:prstClr>
                </a:solidFill>
                <a:latin typeface="Times New Roman" panose="02020603050405020304" pitchFamily="18" charset="0"/>
                <a:cs typeface="Times New Roman" panose="02020603050405020304" pitchFamily="18" charset="0"/>
              </a:rPr>
              <a:t>đích</a:t>
            </a:r>
            <a:r>
              <a:rPr lang="en-US" altLang="ko-KR" sz="2000" b="1" dirty="0">
                <a:solidFill>
                  <a:prstClr val="white">
                    <a:lumMod val="95000"/>
                  </a:prstClr>
                </a:solidFill>
                <a:latin typeface="Times New Roman" panose="02020603050405020304" pitchFamily="18" charset="0"/>
                <a:cs typeface="Times New Roman" panose="02020603050405020304" pitchFamily="18" charset="0"/>
              </a:rPr>
              <a:t> </a:t>
            </a:r>
            <a:r>
              <a:rPr lang="en-US" altLang="ko-KR" sz="2000" b="1" dirty="0" err="1">
                <a:solidFill>
                  <a:prstClr val="white">
                    <a:lumMod val="95000"/>
                  </a:prstClr>
                </a:solidFill>
                <a:latin typeface="Times New Roman" panose="02020603050405020304" pitchFamily="18" charset="0"/>
                <a:cs typeface="Times New Roman" panose="02020603050405020304" pitchFamily="18" charset="0"/>
              </a:rPr>
              <a:t>và</a:t>
            </a:r>
            <a:r>
              <a:rPr lang="en-US" altLang="ko-KR" sz="2000" b="1" dirty="0">
                <a:solidFill>
                  <a:prstClr val="white">
                    <a:lumMod val="95000"/>
                  </a:prstClr>
                </a:solidFill>
                <a:latin typeface="Times New Roman" panose="02020603050405020304" pitchFamily="18" charset="0"/>
                <a:cs typeface="Times New Roman" panose="02020603050405020304" pitchFamily="18" charset="0"/>
              </a:rPr>
              <a:t> </a:t>
            </a:r>
            <a:r>
              <a:rPr lang="en-US" altLang="ko-KR" sz="2000" b="1" dirty="0" err="1">
                <a:solidFill>
                  <a:prstClr val="white">
                    <a:lumMod val="95000"/>
                  </a:prstClr>
                </a:solidFill>
                <a:latin typeface="Times New Roman" panose="02020603050405020304" pitchFamily="18" charset="0"/>
                <a:cs typeface="Times New Roman" panose="02020603050405020304" pitchFamily="18" charset="0"/>
              </a:rPr>
              <a:t>căn</a:t>
            </a:r>
            <a:r>
              <a:rPr lang="en-US" altLang="ko-KR" sz="2000" b="1" dirty="0">
                <a:solidFill>
                  <a:prstClr val="white">
                    <a:lumMod val="95000"/>
                  </a:prstClr>
                </a:solidFill>
                <a:latin typeface="Times New Roman" panose="02020603050405020304" pitchFamily="18" charset="0"/>
                <a:cs typeface="Times New Roman" panose="02020603050405020304" pitchFamily="18" charset="0"/>
              </a:rPr>
              <a:t> </a:t>
            </a:r>
            <a:r>
              <a:rPr lang="en-US" altLang="ko-KR" sz="2000" b="1" dirty="0" err="1">
                <a:solidFill>
                  <a:prstClr val="white">
                    <a:lumMod val="95000"/>
                  </a:prstClr>
                </a:solidFill>
                <a:latin typeface="Times New Roman" panose="02020603050405020304" pitchFamily="18" charset="0"/>
                <a:cs typeface="Times New Roman" panose="02020603050405020304" pitchFamily="18" charset="0"/>
              </a:rPr>
              <a:t>cứ</a:t>
            </a:r>
            <a:r>
              <a:rPr lang="en-US" altLang="ko-KR" sz="2000" b="1" dirty="0">
                <a:solidFill>
                  <a:prstClr val="white">
                    <a:lumMod val="95000"/>
                  </a:prstClr>
                </a:solidFill>
                <a:latin typeface="Times New Roman" panose="02020603050405020304" pitchFamily="18" charset="0"/>
                <a:cs typeface="Times New Roman" panose="02020603050405020304" pitchFamily="18" charset="0"/>
              </a:rPr>
              <a:t> </a:t>
            </a:r>
            <a:r>
              <a:rPr lang="en-US" altLang="ko-KR" sz="2000" b="1" dirty="0" err="1">
                <a:solidFill>
                  <a:prstClr val="white">
                    <a:lumMod val="95000"/>
                  </a:prstClr>
                </a:solidFill>
                <a:latin typeface="Times New Roman" panose="02020603050405020304" pitchFamily="18" charset="0"/>
                <a:cs typeface="Times New Roman" panose="02020603050405020304" pitchFamily="18" charset="0"/>
              </a:rPr>
              <a:t>triển</a:t>
            </a:r>
            <a:r>
              <a:rPr lang="en-US" altLang="ko-KR" sz="2000" b="1" dirty="0">
                <a:solidFill>
                  <a:prstClr val="white">
                    <a:lumMod val="95000"/>
                  </a:prstClr>
                </a:solidFill>
                <a:latin typeface="Times New Roman" panose="02020603050405020304" pitchFamily="18" charset="0"/>
                <a:cs typeface="Times New Roman" panose="02020603050405020304" pitchFamily="18" charset="0"/>
              </a:rPr>
              <a:t> </a:t>
            </a:r>
            <a:r>
              <a:rPr lang="en-US" altLang="ko-KR" sz="2000" b="1" dirty="0" err="1">
                <a:solidFill>
                  <a:prstClr val="white">
                    <a:lumMod val="95000"/>
                  </a:prstClr>
                </a:solidFill>
                <a:latin typeface="Times New Roman" panose="02020603050405020304" pitchFamily="18" charset="0"/>
                <a:cs typeface="Times New Roman" panose="02020603050405020304" pitchFamily="18" charset="0"/>
              </a:rPr>
              <a:t>khai</a:t>
            </a:r>
            <a:r>
              <a:rPr lang="en-US" altLang="ko-KR" sz="2000" b="1" dirty="0">
                <a:solidFill>
                  <a:prstClr val="white">
                    <a:lumMod val="95000"/>
                  </a:prstClr>
                </a:solidFill>
                <a:latin typeface="Times New Roman" panose="02020603050405020304" pitchFamily="18" charset="0"/>
                <a:cs typeface="Times New Roman" panose="02020603050405020304" pitchFamily="18" charset="0"/>
              </a:rPr>
              <a:t>.</a:t>
            </a:r>
            <a:endParaRPr lang="ko-KR" altLang="en-US"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sp>
        <p:nvSpPr>
          <p:cNvPr id="6" name="직사각형 5"/>
          <p:cNvSpPr/>
          <p:nvPr/>
        </p:nvSpPr>
        <p:spPr>
          <a:xfrm>
            <a:off x="436788" y="1104432"/>
            <a:ext cx="8870497" cy="5521512"/>
          </a:xfrm>
          <a:prstGeom prst="rect">
            <a:avLst/>
          </a:prstGeom>
        </p:spPr>
        <p:txBody>
          <a:bodyPr wrap="square">
            <a:spAutoFit/>
          </a:bodyPr>
          <a:lstStyle/>
          <a:p>
            <a:pPr marL="514350" indent="-514350">
              <a:spcBef>
                <a:spcPct val="20000"/>
              </a:spcBef>
              <a:buFontTx/>
              <a:buChar char="-"/>
              <a:defRPr/>
            </a:pPr>
            <a:r>
              <a:rPr lang="en-US" sz="2400" kern="0" dirty="0" err="1">
                <a:solidFill>
                  <a:prstClr val="black"/>
                </a:solidFill>
                <a:latin typeface="Times New Roman" pitchFamily="18" charset="0"/>
                <a:cs typeface="Times New Roman" pitchFamily="18" charset="0"/>
              </a:rPr>
              <a:t>Mục</a:t>
            </a:r>
            <a:r>
              <a:rPr lang="en-US" sz="2400" kern="0" dirty="0">
                <a:solidFill>
                  <a:prstClr val="black"/>
                </a:solidFill>
                <a:latin typeface="Times New Roman" pitchFamily="18" charset="0"/>
                <a:cs typeface="Times New Roman" pitchFamily="18" charset="0"/>
              </a:rPr>
              <a:t> </a:t>
            </a:r>
            <a:r>
              <a:rPr lang="en-US" sz="2400" kern="0" dirty="0" err="1">
                <a:solidFill>
                  <a:prstClr val="black"/>
                </a:solidFill>
                <a:latin typeface="Times New Roman" pitchFamily="18" charset="0"/>
                <a:cs typeface="Times New Roman" pitchFamily="18" charset="0"/>
              </a:rPr>
              <a:t>đích</a:t>
            </a:r>
            <a:r>
              <a:rPr lang="en-US" sz="2400" kern="0" dirty="0">
                <a:solidFill>
                  <a:prstClr val="black"/>
                </a:solidFill>
                <a:latin typeface="Times New Roman" pitchFamily="18" charset="0"/>
                <a:cs typeface="Times New Roman" pitchFamily="18" charset="0"/>
              </a:rPr>
              <a:t>: </a:t>
            </a:r>
            <a:r>
              <a:rPr lang="en-US" sz="2400" kern="0" dirty="0" err="1">
                <a:solidFill>
                  <a:prstClr val="black"/>
                </a:solidFill>
                <a:latin typeface="Times New Roman" pitchFamily="18" charset="0"/>
                <a:cs typeface="Times New Roman" pitchFamily="18" charset="0"/>
              </a:rPr>
              <a:t>Từ</a:t>
            </a:r>
            <a:r>
              <a:rPr lang="en-US" sz="2400" kern="0" dirty="0">
                <a:solidFill>
                  <a:prstClr val="black"/>
                </a:solidFill>
                <a:latin typeface="Times New Roman" pitchFamily="18" charset="0"/>
                <a:cs typeface="Times New Roman" pitchFamily="18" charset="0"/>
              </a:rPr>
              <a:t> </a:t>
            </a:r>
            <a:r>
              <a:rPr lang="en-US" sz="2400" kern="0" dirty="0" err="1">
                <a:solidFill>
                  <a:prstClr val="black"/>
                </a:solidFill>
                <a:latin typeface="Times New Roman" pitchFamily="18" charset="0"/>
                <a:cs typeface="Times New Roman" pitchFamily="18" charset="0"/>
              </a:rPr>
              <a:t>ngày</a:t>
            </a:r>
            <a:r>
              <a:rPr lang="en-US" sz="2400" kern="0" dirty="0">
                <a:solidFill>
                  <a:prstClr val="black"/>
                </a:solidFill>
                <a:latin typeface="Times New Roman" pitchFamily="18" charset="0"/>
                <a:cs typeface="Times New Roman" pitchFamily="18" charset="0"/>
              </a:rPr>
              <a:t> 01/01/2017 NHNN </a:t>
            </a:r>
            <a:r>
              <a:rPr lang="en-US" sz="2400" kern="0" dirty="0" err="1">
                <a:solidFill>
                  <a:prstClr val="black"/>
                </a:solidFill>
                <a:latin typeface="Times New Roman" pitchFamily="18" charset="0"/>
                <a:cs typeface="Times New Roman" pitchFamily="18" charset="0"/>
              </a:rPr>
              <a:t>sẽ</a:t>
            </a:r>
            <a:r>
              <a:rPr lang="en-US" sz="2400" kern="0" dirty="0">
                <a:solidFill>
                  <a:prstClr val="black"/>
                </a:solidFill>
                <a:latin typeface="Times New Roman" pitchFamily="18" charset="0"/>
                <a:cs typeface="Times New Roman" pitchFamily="18" charset="0"/>
              </a:rPr>
              <a:t> </a:t>
            </a:r>
            <a:r>
              <a:rPr lang="en-US" sz="2400" kern="0" dirty="0" err="1">
                <a:solidFill>
                  <a:prstClr val="black"/>
                </a:solidFill>
                <a:latin typeface="Times New Roman" pitchFamily="18" charset="0"/>
                <a:cs typeface="Times New Roman" pitchFamily="18" charset="0"/>
              </a:rPr>
              <a:t>đưa</a:t>
            </a:r>
            <a:r>
              <a:rPr lang="en-US" sz="2400" kern="0" dirty="0">
                <a:solidFill>
                  <a:prstClr val="black"/>
                </a:solidFill>
                <a:latin typeface="Times New Roman" pitchFamily="18" charset="0"/>
                <a:cs typeface="Times New Roman" pitchFamily="18" charset="0"/>
              </a:rPr>
              <a:t> </a:t>
            </a:r>
            <a:r>
              <a:rPr lang="en-US" sz="2400" kern="0" dirty="0" err="1">
                <a:solidFill>
                  <a:prstClr val="black"/>
                </a:solidFill>
                <a:latin typeface="Times New Roman" pitchFamily="18" charset="0"/>
                <a:cs typeface="Times New Roman" pitchFamily="18" charset="0"/>
              </a:rPr>
              <a:t>vào</a:t>
            </a:r>
            <a:r>
              <a:rPr lang="en-US" sz="2400" kern="0" dirty="0">
                <a:solidFill>
                  <a:prstClr val="black"/>
                </a:solidFill>
                <a:latin typeface="Times New Roman" pitchFamily="18" charset="0"/>
                <a:cs typeface="Times New Roman" pitchFamily="18" charset="0"/>
              </a:rPr>
              <a:t> </a:t>
            </a:r>
            <a:r>
              <a:rPr lang="en-US" sz="2400" kern="0" dirty="0" err="1">
                <a:solidFill>
                  <a:prstClr val="black"/>
                </a:solidFill>
                <a:latin typeface="Times New Roman" pitchFamily="18" charset="0"/>
                <a:cs typeface="Times New Roman" pitchFamily="18" charset="0"/>
              </a:rPr>
              <a:t>sử</a:t>
            </a:r>
            <a:r>
              <a:rPr lang="en-US" sz="2400" kern="0" dirty="0">
                <a:solidFill>
                  <a:prstClr val="black"/>
                </a:solidFill>
                <a:latin typeface="Times New Roman" pitchFamily="18" charset="0"/>
                <a:cs typeface="Times New Roman" pitchFamily="18" charset="0"/>
              </a:rPr>
              <a:t> </a:t>
            </a:r>
            <a:r>
              <a:rPr lang="en-US" sz="2400" kern="0" dirty="0" err="1">
                <a:solidFill>
                  <a:prstClr val="black"/>
                </a:solidFill>
                <a:latin typeface="Times New Roman" pitchFamily="18" charset="0"/>
                <a:cs typeface="Times New Roman" pitchFamily="18" charset="0"/>
              </a:rPr>
              <a:t>dụng</a:t>
            </a:r>
            <a:r>
              <a:rPr lang="en-US" sz="2400" kern="0" dirty="0">
                <a:solidFill>
                  <a:prstClr val="black"/>
                </a:solidFill>
                <a:latin typeface="Times New Roman" pitchFamily="18" charset="0"/>
                <a:cs typeface="Times New Roman" pitchFamily="18" charset="0"/>
              </a:rPr>
              <a:t> </a:t>
            </a:r>
            <a:r>
              <a:rPr lang="en-US" sz="2400" kern="0" dirty="0" err="1">
                <a:solidFill>
                  <a:prstClr val="black"/>
                </a:solidFill>
                <a:latin typeface="Times New Roman" pitchFamily="18" charset="0"/>
                <a:cs typeface="Times New Roman" pitchFamily="18" charset="0"/>
              </a:rPr>
              <a:t>hệ</a:t>
            </a:r>
            <a:r>
              <a:rPr lang="en-US" sz="2400" kern="0" dirty="0">
                <a:solidFill>
                  <a:prstClr val="black"/>
                </a:solidFill>
                <a:latin typeface="Times New Roman" pitchFamily="18" charset="0"/>
                <a:cs typeface="Times New Roman" pitchFamily="18" charset="0"/>
              </a:rPr>
              <a:t> </a:t>
            </a:r>
          </a:p>
          <a:p>
            <a:pPr>
              <a:spcBef>
                <a:spcPct val="20000"/>
              </a:spcBef>
              <a:defRPr/>
            </a:pPr>
            <a:r>
              <a:rPr lang="en-US" sz="2400" kern="0" dirty="0" err="1">
                <a:solidFill>
                  <a:prstClr val="black"/>
                </a:solidFill>
                <a:latin typeface="Times New Roman" pitchFamily="18" charset="0"/>
                <a:cs typeface="Times New Roman" pitchFamily="18" charset="0"/>
              </a:rPr>
              <a:t>thống</a:t>
            </a:r>
            <a:r>
              <a:rPr lang="en-US" sz="2400" kern="0" dirty="0">
                <a:solidFill>
                  <a:prstClr val="black"/>
                </a:solidFill>
                <a:latin typeface="Times New Roman" pitchFamily="18" charset="0"/>
                <a:cs typeface="Times New Roman" pitchFamily="18" charset="0"/>
              </a:rPr>
              <a:t> </a:t>
            </a:r>
            <a:r>
              <a:rPr lang="en-US" sz="2400" kern="0" dirty="0" err="1">
                <a:solidFill>
                  <a:prstClr val="black"/>
                </a:solidFill>
                <a:latin typeface="Times New Roman" pitchFamily="18" charset="0"/>
                <a:cs typeface="Times New Roman" pitchFamily="18" charset="0"/>
              </a:rPr>
              <a:t>báo</a:t>
            </a:r>
            <a:r>
              <a:rPr lang="en-US" sz="2400" kern="0" dirty="0">
                <a:solidFill>
                  <a:prstClr val="black"/>
                </a:solidFill>
                <a:latin typeface="Times New Roman" pitchFamily="18" charset="0"/>
                <a:cs typeface="Times New Roman" pitchFamily="18" charset="0"/>
              </a:rPr>
              <a:t> </a:t>
            </a:r>
            <a:r>
              <a:rPr lang="en-US" sz="2400" kern="0" dirty="0" err="1">
                <a:solidFill>
                  <a:prstClr val="black"/>
                </a:solidFill>
                <a:latin typeface="Times New Roman" pitchFamily="18" charset="0"/>
                <a:cs typeface="Times New Roman" pitchFamily="18" charset="0"/>
              </a:rPr>
              <a:t>cáo</a:t>
            </a:r>
            <a:r>
              <a:rPr lang="en-US" sz="2400" kern="0" dirty="0">
                <a:solidFill>
                  <a:prstClr val="black"/>
                </a:solidFill>
                <a:latin typeface="Times New Roman" pitchFamily="18" charset="0"/>
                <a:cs typeface="Times New Roman" pitchFamily="18" charset="0"/>
              </a:rPr>
              <a:t> </a:t>
            </a:r>
            <a:r>
              <a:rPr lang="en-US" sz="2400" kern="0" dirty="0" err="1">
                <a:solidFill>
                  <a:prstClr val="black"/>
                </a:solidFill>
                <a:latin typeface="Times New Roman" pitchFamily="18" charset="0"/>
                <a:cs typeface="Times New Roman" pitchFamily="18" charset="0"/>
              </a:rPr>
              <a:t>mới</a:t>
            </a:r>
            <a:r>
              <a:rPr lang="en-US" sz="2400" kern="0" dirty="0">
                <a:solidFill>
                  <a:prstClr val="black"/>
                </a:solidFill>
                <a:latin typeface="Times New Roman" pitchFamily="18" charset="0"/>
                <a:cs typeface="Times New Roman" pitchFamily="18" charset="0"/>
              </a:rPr>
              <a:t> (</a:t>
            </a:r>
            <a:r>
              <a:rPr lang="en-US" sz="2400" kern="0" dirty="0" err="1">
                <a:solidFill>
                  <a:prstClr val="black"/>
                </a:solidFill>
                <a:latin typeface="Times New Roman" pitchFamily="18" charset="0"/>
                <a:cs typeface="Times New Roman" pitchFamily="18" charset="0"/>
              </a:rPr>
              <a:t>một</a:t>
            </a:r>
            <a:r>
              <a:rPr lang="en-US" sz="2400" kern="0" dirty="0">
                <a:solidFill>
                  <a:prstClr val="black"/>
                </a:solidFill>
                <a:latin typeface="Times New Roman" pitchFamily="18" charset="0"/>
                <a:cs typeface="Times New Roman" pitchFamily="18" charset="0"/>
              </a:rPr>
              <a:t> </a:t>
            </a:r>
            <a:r>
              <a:rPr lang="en-US" sz="2400" kern="0" dirty="0" err="1">
                <a:solidFill>
                  <a:prstClr val="black"/>
                </a:solidFill>
                <a:latin typeface="Times New Roman" pitchFamily="18" charset="0"/>
                <a:cs typeface="Times New Roman" pitchFamily="18" charset="0"/>
              </a:rPr>
              <a:t>hệ</a:t>
            </a:r>
            <a:r>
              <a:rPr lang="en-US" sz="2400" kern="0" dirty="0">
                <a:solidFill>
                  <a:prstClr val="black"/>
                </a:solidFill>
                <a:latin typeface="Times New Roman" pitchFamily="18" charset="0"/>
                <a:cs typeface="Times New Roman" pitchFamily="18" charset="0"/>
              </a:rPr>
              <a:t> </a:t>
            </a:r>
            <a:r>
              <a:rPr lang="en-US" sz="2400" kern="0" dirty="0" err="1">
                <a:solidFill>
                  <a:prstClr val="black"/>
                </a:solidFill>
                <a:latin typeface="Times New Roman" pitchFamily="18" charset="0"/>
                <a:cs typeface="Times New Roman" pitchFamily="18" charset="0"/>
              </a:rPr>
              <a:t>thống</a:t>
            </a:r>
            <a:r>
              <a:rPr lang="en-US" sz="2400" kern="0" dirty="0">
                <a:solidFill>
                  <a:prstClr val="black"/>
                </a:solidFill>
                <a:latin typeface="Times New Roman" pitchFamily="18" charset="0"/>
                <a:cs typeface="Times New Roman" pitchFamily="18" charset="0"/>
              </a:rPr>
              <a:t> </a:t>
            </a:r>
            <a:r>
              <a:rPr lang="en-US" sz="2400" kern="0" dirty="0" err="1">
                <a:solidFill>
                  <a:prstClr val="black"/>
                </a:solidFill>
                <a:latin typeface="Times New Roman" pitchFamily="18" charset="0"/>
                <a:cs typeface="Times New Roman" pitchFamily="18" charset="0"/>
              </a:rPr>
              <a:t>duy</a:t>
            </a:r>
            <a:r>
              <a:rPr lang="en-US" sz="2400" kern="0" dirty="0">
                <a:solidFill>
                  <a:prstClr val="black"/>
                </a:solidFill>
                <a:latin typeface="Times New Roman" pitchFamily="18" charset="0"/>
                <a:cs typeface="Times New Roman" pitchFamily="18" charset="0"/>
              </a:rPr>
              <a:t> </a:t>
            </a:r>
            <a:r>
              <a:rPr lang="en-US" sz="2400" kern="0" dirty="0" err="1">
                <a:solidFill>
                  <a:prstClr val="black"/>
                </a:solidFill>
                <a:latin typeface="Times New Roman" pitchFamily="18" charset="0"/>
                <a:cs typeface="Times New Roman" pitchFamily="18" charset="0"/>
              </a:rPr>
              <a:t>nhất</a:t>
            </a:r>
            <a:r>
              <a:rPr lang="en-US" sz="2400" kern="0" dirty="0">
                <a:solidFill>
                  <a:prstClr val="black"/>
                </a:solidFill>
                <a:latin typeface="Times New Roman" pitchFamily="18" charset="0"/>
                <a:cs typeface="Times New Roman" pitchFamily="18" charset="0"/>
              </a:rPr>
              <a:t>) </a:t>
            </a:r>
            <a:r>
              <a:rPr lang="en-US" sz="2400" kern="0" dirty="0" err="1">
                <a:solidFill>
                  <a:prstClr val="black"/>
                </a:solidFill>
                <a:latin typeface="Times New Roman" pitchFamily="18" charset="0"/>
                <a:cs typeface="Times New Roman" pitchFamily="18" charset="0"/>
              </a:rPr>
              <a:t>để</a:t>
            </a:r>
            <a:r>
              <a:rPr lang="en-US" sz="2400" kern="0" dirty="0">
                <a:solidFill>
                  <a:prstClr val="black"/>
                </a:solidFill>
                <a:latin typeface="Times New Roman" pitchFamily="18" charset="0"/>
                <a:cs typeface="Times New Roman" pitchFamily="18" charset="0"/>
              </a:rPr>
              <a:t> </a:t>
            </a:r>
            <a:r>
              <a:rPr lang="en-US" sz="2400" kern="0" dirty="0" err="1">
                <a:solidFill>
                  <a:prstClr val="black"/>
                </a:solidFill>
                <a:latin typeface="Times New Roman" pitchFamily="18" charset="0"/>
                <a:cs typeface="Times New Roman" pitchFamily="18" charset="0"/>
              </a:rPr>
              <a:t>thay</a:t>
            </a:r>
            <a:r>
              <a:rPr lang="en-US" sz="2400" kern="0" dirty="0">
                <a:solidFill>
                  <a:prstClr val="black"/>
                </a:solidFill>
                <a:latin typeface="Times New Roman" pitchFamily="18" charset="0"/>
                <a:cs typeface="Times New Roman" pitchFamily="18" charset="0"/>
              </a:rPr>
              <a:t> </a:t>
            </a:r>
            <a:r>
              <a:rPr lang="en-US" sz="2400" kern="0" dirty="0" err="1">
                <a:solidFill>
                  <a:prstClr val="black"/>
                </a:solidFill>
                <a:latin typeface="Times New Roman" pitchFamily="18" charset="0"/>
                <a:cs typeface="Times New Roman" pitchFamily="18" charset="0"/>
              </a:rPr>
              <a:t>thế</a:t>
            </a:r>
            <a:r>
              <a:rPr lang="en-US" sz="2400" kern="0" dirty="0">
                <a:solidFill>
                  <a:prstClr val="black"/>
                </a:solidFill>
                <a:latin typeface="Times New Roman" pitchFamily="18" charset="0"/>
                <a:cs typeface="Times New Roman" pitchFamily="18" charset="0"/>
              </a:rPr>
              <a:t> </a:t>
            </a:r>
            <a:r>
              <a:rPr lang="en-US" sz="2400" kern="0" dirty="0" err="1">
                <a:solidFill>
                  <a:prstClr val="black"/>
                </a:solidFill>
                <a:latin typeface="Times New Roman" pitchFamily="18" charset="0"/>
                <a:cs typeface="Times New Roman" pitchFamily="18" charset="0"/>
              </a:rPr>
              <a:t>Hệ</a:t>
            </a:r>
            <a:r>
              <a:rPr lang="en-US" sz="2400" kern="0" dirty="0">
                <a:solidFill>
                  <a:prstClr val="black"/>
                </a:solidFill>
                <a:latin typeface="Times New Roman" pitchFamily="18" charset="0"/>
                <a:cs typeface="Times New Roman" pitchFamily="18" charset="0"/>
              </a:rPr>
              <a:t> </a:t>
            </a:r>
            <a:r>
              <a:rPr lang="en-US" sz="2400" kern="0" dirty="0" err="1">
                <a:solidFill>
                  <a:prstClr val="black"/>
                </a:solidFill>
                <a:latin typeface="Times New Roman" pitchFamily="18" charset="0"/>
                <a:cs typeface="Times New Roman" pitchFamily="18" charset="0"/>
              </a:rPr>
              <a:t>thống</a:t>
            </a:r>
            <a:r>
              <a:rPr lang="en-US" sz="2400" kern="0" dirty="0">
                <a:solidFill>
                  <a:prstClr val="black"/>
                </a:solidFill>
                <a:latin typeface="Times New Roman" pitchFamily="18" charset="0"/>
                <a:cs typeface="Times New Roman" pitchFamily="18" charset="0"/>
              </a:rPr>
              <a:t> </a:t>
            </a:r>
            <a:r>
              <a:rPr lang="en-US" sz="2400" kern="0" dirty="0" err="1">
                <a:solidFill>
                  <a:prstClr val="black"/>
                </a:solidFill>
                <a:latin typeface="Times New Roman" pitchFamily="18" charset="0"/>
                <a:cs typeface="Times New Roman" pitchFamily="18" charset="0"/>
              </a:rPr>
              <a:t>báo</a:t>
            </a:r>
            <a:r>
              <a:rPr lang="en-US" sz="2400" kern="0" dirty="0">
                <a:solidFill>
                  <a:prstClr val="black"/>
                </a:solidFill>
                <a:latin typeface="Times New Roman" pitchFamily="18" charset="0"/>
                <a:cs typeface="Times New Roman" pitchFamily="18" charset="0"/>
              </a:rPr>
              <a:t> </a:t>
            </a:r>
          </a:p>
          <a:p>
            <a:pPr>
              <a:spcBef>
                <a:spcPct val="20000"/>
              </a:spcBef>
              <a:defRPr/>
            </a:pPr>
            <a:r>
              <a:rPr lang="en-US" sz="2400" kern="0" dirty="0" err="1">
                <a:solidFill>
                  <a:prstClr val="black"/>
                </a:solidFill>
                <a:latin typeface="Times New Roman" pitchFamily="18" charset="0"/>
                <a:cs typeface="Times New Roman" pitchFamily="18" charset="0"/>
              </a:rPr>
              <a:t>cáo</a:t>
            </a:r>
            <a:r>
              <a:rPr lang="en-US" sz="2400" kern="0" dirty="0">
                <a:solidFill>
                  <a:prstClr val="black"/>
                </a:solidFill>
                <a:latin typeface="Times New Roman" pitchFamily="18" charset="0"/>
                <a:cs typeface="Times New Roman" pitchFamily="18" charset="0"/>
              </a:rPr>
              <a:t> </a:t>
            </a:r>
            <a:r>
              <a:rPr lang="en-US" sz="2400" kern="0" dirty="0" err="1">
                <a:solidFill>
                  <a:prstClr val="black"/>
                </a:solidFill>
                <a:latin typeface="Times New Roman" pitchFamily="18" charset="0"/>
                <a:cs typeface="Times New Roman" pitchFamily="18" charset="0"/>
              </a:rPr>
              <a:t>thống</a:t>
            </a:r>
            <a:r>
              <a:rPr lang="en-US" sz="2400" kern="0" dirty="0">
                <a:solidFill>
                  <a:prstClr val="black"/>
                </a:solidFill>
                <a:latin typeface="Times New Roman" pitchFamily="18" charset="0"/>
                <a:cs typeface="Times New Roman" pitchFamily="18" charset="0"/>
              </a:rPr>
              <a:t> </a:t>
            </a:r>
            <a:r>
              <a:rPr lang="en-US" sz="2400" kern="0" dirty="0" err="1">
                <a:solidFill>
                  <a:prstClr val="black"/>
                </a:solidFill>
                <a:latin typeface="Times New Roman" pitchFamily="18" charset="0"/>
                <a:cs typeface="Times New Roman" pitchFamily="18" charset="0"/>
              </a:rPr>
              <a:t>kê</a:t>
            </a:r>
            <a:r>
              <a:rPr lang="en-US" sz="2400" kern="0" dirty="0">
                <a:solidFill>
                  <a:prstClr val="black"/>
                </a:solidFill>
                <a:latin typeface="Times New Roman" pitchFamily="18" charset="0"/>
                <a:cs typeface="Times New Roman" pitchFamily="18" charset="0"/>
              </a:rPr>
              <a:t> </a:t>
            </a:r>
            <a:r>
              <a:rPr lang="en-US" sz="2400" kern="0" dirty="0" err="1">
                <a:solidFill>
                  <a:prstClr val="black"/>
                </a:solidFill>
                <a:latin typeface="Times New Roman" pitchFamily="18" charset="0"/>
                <a:cs typeface="Times New Roman" pitchFamily="18" charset="0"/>
              </a:rPr>
              <a:t>tập</a:t>
            </a:r>
            <a:r>
              <a:rPr lang="en-US" sz="2400" kern="0" dirty="0">
                <a:solidFill>
                  <a:prstClr val="black"/>
                </a:solidFill>
                <a:latin typeface="Times New Roman" pitchFamily="18" charset="0"/>
                <a:cs typeface="Times New Roman" pitchFamily="18" charset="0"/>
              </a:rPr>
              <a:t> </a:t>
            </a:r>
            <a:r>
              <a:rPr lang="en-US" sz="2400" kern="0" dirty="0" err="1">
                <a:solidFill>
                  <a:prstClr val="black"/>
                </a:solidFill>
                <a:latin typeface="Times New Roman" pitchFamily="18" charset="0"/>
                <a:cs typeface="Times New Roman" pitchFamily="18" charset="0"/>
              </a:rPr>
              <a:t>trung</a:t>
            </a:r>
            <a:r>
              <a:rPr lang="en-US" sz="2400" kern="0" dirty="0">
                <a:solidFill>
                  <a:prstClr val="black"/>
                </a:solidFill>
                <a:latin typeface="Times New Roman" pitchFamily="18" charset="0"/>
                <a:cs typeface="Times New Roman" pitchFamily="18" charset="0"/>
              </a:rPr>
              <a:t> </a:t>
            </a:r>
            <a:r>
              <a:rPr lang="en-US" sz="2400" kern="0" dirty="0" err="1">
                <a:solidFill>
                  <a:prstClr val="black"/>
                </a:solidFill>
                <a:latin typeface="Times New Roman" pitchFamily="18" charset="0"/>
                <a:cs typeface="Times New Roman" pitchFamily="18" charset="0"/>
              </a:rPr>
              <a:t>theo</a:t>
            </a:r>
            <a:r>
              <a:rPr lang="en-US" sz="2400" kern="0" dirty="0">
                <a:solidFill>
                  <a:prstClr val="black"/>
                </a:solidFill>
                <a:latin typeface="Times New Roman" pitchFamily="18" charset="0"/>
                <a:cs typeface="Times New Roman" pitchFamily="18" charset="0"/>
              </a:rPr>
              <a:t> </a:t>
            </a:r>
            <a:r>
              <a:rPr lang="pt-BR" sz="2400" kern="0" dirty="0">
                <a:solidFill>
                  <a:prstClr val="black"/>
                </a:solidFill>
                <a:latin typeface="Times New Roman" pitchFamily="18" charset="0"/>
                <a:cs typeface="Times New Roman" pitchFamily="18" charset="0"/>
              </a:rPr>
              <a:t>Thông tư 31/2013/TT-NHNN ngày 13/12/2013 (Thông tư 31) </a:t>
            </a:r>
            <a:r>
              <a:rPr lang="en-US" sz="2400" kern="0" dirty="0" err="1">
                <a:solidFill>
                  <a:prstClr val="black"/>
                </a:solidFill>
                <a:latin typeface="Times New Roman" pitchFamily="18" charset="0"/>
                <a:cs typeface="Times New Roman" pitchFamily="18" charset="0"/>
              </a:rPr>
              <a:t>và</a:t>
            </a:r>
            <a:r>
              <a:rPr lang="en-US" sz="2400" kern="0" dirty="0">
                <a:solidFill>
                  <a:prstClr val="black"/>
                </a:solidFill>
                <a:latin typeface="Times New Roman" pitchFamily="18" charset="0"/>
                <a:cs typeface="Times New Roman" pitchFamily="18" charset="0"/>
              </a:rPr>
              <a:t> </a:t>
            </a:r>
            <a:r>
              <a:rPr lang="en-US" sz="2400" kern="0" dirty="0" err="1">
                <a:solidFill>
                  <a:prstClr val="black"/>
                </a:solidFill>
                <a:latin typeface="Times New Roman" pitchFamily="18" charset="0"/>
                <a:cs typeface="Times New Roman" pitchFamily="18" charset="0"/>
              </a:rPr>
              <a:t>các</a:t>
            </a:r>
            <a:r>
              <a:rPr lang="en-US" sz="2400" kern="0" dirty="0">
                <a:solidFill>
                  <a:prstClr val="black"/>
                </a:solidFill>
                <a:latin typeface="Times New Roman" pitchFamily="18" charset="0"/>
                <a:cs typeface="Times New Roman" pitchFamily="18" charset="0"/>
              </a:rPr>
              <a:t> </a:t>
            </a:r>
            <a:r>
              <a:rPr lang="en-US" sz="2400" kern="0" dirty="0" err="1">
                <a:solidFill>
                  <a:prstClr val="black"/>
                </a:solidFill>
                <a:latin typeface="Times New Roman" pitchFamily="18" charset="0"/>
                <a:cs typeface="Times New Roman" pitchFamily="18" charset="0"/>
              </a:rPr>
              <a:t>hệ</a:t>
            </a:r>
            <a:r>
              <a:rPr lang="en-US" sz="2400" kern="0" dirty="0">
                <a:solidFill>
                  <a:prstClr val="black"/>
                </a:solidFill>
                <a:latin typeface="Times New Roman" pitchFamily="18" charset="0"/>
                <a:cs typeface="Times New Roman" pitchFamily="18" charset="0"/>
              </a:rPr>
              <a:t> </a:t>
            </a:r>
            <a:r>
              <a:rPr lang="en-US" sz="2400" kern="0" dirty="0" err="1">
                <a:solidFill>
                  <a:prstClr val="black"/>
                </a:solidFill>
                <a:latin typeface="Times New Roman" pitchFamily="18" charset="0"/>
                <a:cs typeface="Times New Roman" pitchFamily="18" charset="0"/>
              </a:rPr>
              <a:t>thống</a:t>
            </a:r>
            <a:r>
              <a:rPr lang="en-US" sz="2400" kern="0" dirty="0">
                <a:solidFill>
                  <a:prstClr val="black"/>
                </a:solidFill>
                <a:latin typeface="Times New Roman" pitchFamily="18" charset="0"/>
                <a:cs typeface="Times New Roman" pitchFamily="18" charset="0"/>
              </a:rPr>
              <a:t> </a:t>
            </a:r>
            <a:r>
              <a:rPr lang="en-US" sz="2400" kern="0" dirty="0" err="1">
                <a:solidFill>
                  <a:prstClr val="black"/>
                </a:solidFill>
                <a:latin typeface="Times New Roman" pitchFamily="18" charset="0"/>
                <a:cs typeface="Times New Roman" pitchFamily="18" charset="0"/>
              </a:rPr>
              <a:t>báo</a:t>
            </a:r>
            <a:r>
              <a:rPr lang="en-US" sz="2400" kern="0" dirty="0">
                <a:solidFill>
                  <a:prstClr val="black"/>
                </a:solidFill>
                <a:latin typeface="Times New Roman" pitchFamily="18" charset="0"/>
                <a:cs typeface="Times New Roman" pitchFamily="18" charset="0"/>
              </a:rPr>
              <a:t> </a:t>
            </a:r>
            <a:r>
              <a:rPr lang="en-US" sz="2400" kern="0" dirty="0" err="1">
                <a:solidFill>
                  <a:prstClr val="black"/>
                </a:solidFill>
                <a:latin typeface="Times New Roman" pitchFamily="18" charset="0"/>
                <a:cs typeface="Times New Roman" pitchFamily="18" charset="0"/>
              </a:rPr>
              <a:t>cáo</a:t>
            </a:r>
            <a:r>
              <a:rPr lang="en-US" sz="2400" kern="0" dirty="0">
                <a:solidFill>
                  <a:prstClr val="black"/>
                </a:solidFill>
                <a:latin typeface="Times New Roman" pitchFamily="18" charset="0"/>
                <a:cs typeface="Times New Roman" pitchFamily="18" charset="0"/>
              </a:rPr>
              <a:t> </a:t>
            </a:r>
            <a:r>
              <a:rPr lang="en-US" sz="2400" kern="0" dirty="0" err="1">
                <a:solidFill>
                  <a:prstClr val="black"/>
                </a:solidFill>
                <a:latin typeface="Times New Roman" pitchFamily="18" charset="0"/>
                <a:cs typeface="Times New Roman" pitchFamily="18" charset="0"/>
              </a:rPr>
              <a:t>khác</a:t>
            </a:r>
            <a:r>
              <a:rPr lang="en-US" sz="2400" kern="0" dirty="0">
                <a:solidFill>
                  <a:prstClr val="black"/>
                </a:solidFill>
                <a:latin typeface="Times New Roman" pitchFamily="18" charset="0"/>
                <a:cs typeface="Times New Roman" pitchFamily="18" charset="0"/>
              </a:rPr>
              <a:t>.</a:t>
            </a:r>
          </a:p>
          <a:p>
            <a:pPr marL="514350" indent="-514350">
              <a:spcBef>
                <a:spcPct val="20000"/>
              </a:spcBef>
              <a:buFontTx/>
              <a:buChar char="-"/>
              <a:defRPr/>
            </a:pPr>
            <a:endParaRPr lang="en-US" sz="2400" kern="0" dirty="0">
              <a:solidFill>
                <a:prstClr val="black"/>
              </a:solidFill>
              <a:latin typeface="Times New Roman" pitchFamily="18" charset="0"/>
              <a:cs typeface="Times New Roman" pitchFamily="18" charset="0"/>
            </a:endParaRPr>
          </a:p>
          <a:p>
            <a:pPr marL="514350" indent="-514350">
              <a:spcBef>
                <a:spcPct val="20000"/>
              </a:spcBef>
              <a:buFontTx/>
              <a:buChar char="-"/>
              <a:defRPr/>
            </a:pPr>
            <a:r>
              <a:rPr lang="en-US" sz="2400" kern="0" dirty="0" err="1">
                <a:solidFill>
                  <a:prstClr val="black"/>
                </a:solidFill>
                <a:latin typeface="Times New Roman" pitchFamily="18" charset="0"/>
                <a:cs typeface="Times New Roman" pitchFamily="18" charset="0"/>
              </a:rPr>
              <a:t>Phạm</a:t>
            </a:r>
            <a:r>
              <a:rPr lang="en-US" sz="2400" kern="0" dirty="0">
                <a:solidFill>
                  <a:prstClr val="black"/>
                </a:solidFill>
                <a:latin typeface="Times New Roman" pitchFamily="18" charset="0"/>
                <a:cs typeface="Times New Roman" pitchFamily="18" charset="0"/>
              </a:rPr>
              <a:t> vi </a:t>
            </a:r>
            <a:r>
              <a:rPr lang="en-US" sz="2400" kern="0" dirty="0" err="1">
                <a:solidFill>
                  <a:prstClr val="black"/>
                </a:solidFill>
                <a:latin typeface="Times New Roman" pitchFamily="18" charset="0"/>
                <a:cs typeface="Times New Roman" pitchFamily="18" charset="0"/>
              </a:rPr>
              <a:t>báo</a:t>
            </a:r>
            <a:r>
              <a:rPr lang="en-US" sz="2400" kern="0" dirty="0">
                <a:solidFill>
                  <a:prstClr val="black"/>
                </a:solidFill>
                <a:latin typeface="Times New Roman" pitchFamily="18" charset="0"/>
                <a:cs typeface="Times New Roman" pitchFamily="18" charset="0"/>
              </a:rPr>
              <a:t> </a:t>
            </a:r>
            <a:r>
              <a:rPr lang="en-US" sz="2400" kern="0" dirty="0" err="1">
                <a:solidFill>
                  <a:prstClr val="black"/>
                </a:solidFill>
                <a:latin typeface="Times New Roman" pitchFamily="18" charset="0"/>
                <a:cs typeface="Times New Roman" pitchFamily="18" charset="0"/>
              </a:rPr>
              <a:t>cáo</a:t>
            </a:r>
            <a:r>
              <a:rPr lang="en-US" sz="2400" kern="0" dirty="0">
                <a:solidFill>
                  <a:prstClr val="black"/>
                </a:solidFill>
                <a:latin typeface="Times New Roman" pitchFamily="18" charset="0"/>
                <a:cs typeface="Times New Roman" pitchFamily="18" charset="0"/>
              </a:rPr>
              <a:t>: </a:t>
            </a:r>
            <a:r>
              <a:rPr lang="pt-BR" sz="2400" kern="0" dirty="0">
                <a:solidFill>
                  <a:prstClr val="black"/>
                </a:solidFill>
                <a:latin typeface="Times New Roman" pitchFamily="18" charset="0"/>
                <a:cs typeface="Times New Roman" pitchFamily="18" charset="0"/>
              </a:rPr>
              <a:t>Gồm các loại báo cáo điện tử do các Đơn vị báo</a:t>
            </a:r>
          </a:p>
          <a:p>
            <a:pPr>
              <a:spcBef>
                <a:spcPct val="20000"/>
              </a:spcBef>
              <a:defRPr/>
            </a:pPr>
            <a:r>
              <a:rPr lang="pt-BR" sz="2400" kern="0" dirty="0">
                <a:solidFill>
                  <a:prstClr val="black"/>
                </a:solidFill>
                <a:latin typeface="Times New Roman" pitchFamily="18" charset="0"/>
                <a:cs typeface="Times New Roman" pitchFamily="18" charset="0"/>
              </a:rPr>
              <a:t>cáo gửi cho NHNN thông qua Cục CNTH theo danh sách các báo cáo </a:t>
            </a:r>
          </a:p>
          <a:p>
            <a:pPr>
              <a:spcBef>
                <a:spcPct val="20000"/>
              </a:spcBef>
              <a:defRPr/>
            </a:pPr>
            <a:r>
              <a:rPr lang="pt-BR" sz="2400" kern="0" dirty="0">
                <a:solidFill>
                  <a:prstClr val="black"/>
                </a:solidFill>
                <a:latin typeface="Times New Roman" pitchFamily="18" charset="0"/>
                <a:cs typeface="Times New Roman" pitchFamily="18" charset="0"/>
              </a:rPr>
              <a:t>tại Phụ lục 02 đính kèm CV 1112/NHNN-CNTH</a:t>
            </a:r>
            <a:endParaRPr lang="en-US" sz="2400" kern="0" dirty="0">
              <a:solidFill>
                <a:prstClr val="black"/>
              </a:solidFill>
              <a:latin typeface="Times New Roman" pitchFamily="18" charset="0"/>
              <a:cs typeface="Times New Roman" pitchFamily="18" charset="0"/>
            </a:endParaRPr>
          </a:p>
          <a:p>
            <a:pPr marL="514350" indent="-514350">
              <a:spcBef>
                <a:spcPct val="20000"/>
              </a:spcBef>
              <a:buFontTx/>
              <a:buChar char="-"/>
              <a:defRPr/>
            </a:pPr>
            <a:endParaRPr lang="en-US" altLang="ko-KR" sz="2400" kern="0" dirty="0">
              <a:solidFill>
                <a:prstClr val="black"/>
              </a:solidFill>
              <a:latin typeface="Times New Roman" pitchFamily="18" charset="0"/>
              <a:cs typeface="Times New Roman" pitchFamily="18" charset="0"/>
            </a:endParaRPr>
          </a:p>
          <a:p>
            <a:pPr marL="514350" indent="-514350" eaLnBrk="0" hangingPunct="0">
              <a:spcBef>
                <a:spcPct val="20000"/>
              </a:spcBef>
              <a:buFontTx/>
              <a:buChar char="-"/>
              <a:defRPr/>
            </a:pPr>
            <a:r>
              <a:rPr lang="en-US" sz="2400" kern="0" dirty="0" err="1">
                <a:solidFill>
                  <a:prstClr val="black"/>
                </a:solidFill>
                <a:latin typeface="Times New Roman" pitchFamily="18" charset="0"/>
                <a:cs typeface="Times New Roman" pitchFamily="18" charset="0"/>
              </a:rPr>
              <a:t>Đối</a:t>
            </a:r>
            <a:r>
              <a:rPr lang="en-US" sz="2400" kern="0" dirty="0">
                <a:solidFill>
                  <a:prstClr val="black"/>
                </a:solidFill>
                <a:latin typeface="Times New Roman" pitchFamily="18" charset="0"/>
                <a:cs typeface="Times New Roman" pitchFamily="18" charset="0"/>
              </a:rPr>
              <a:t> </a:t>
            </a:r>
            <a:r>
              <a:rPr lang="en-US" sz="2400" kern="0" dirty="0" err="1">
                <a:solidFill>
                  <a:prstClr val="black"/>
                </a:solidFill>
                <a:latin typeface="Times New Roman" pitchFamily="18" charset="0"/>
                <a:cs typeface="Times New Roman" pitchFamily="18" charset="0"/>
              </a:rPr>
              <a:t>tượng</a:t>
            </a:r>
            <a:r>
              <a:rPr lang="en-US" sz="2400" kern="0" dirty="0">
                <a:solidFill>
                  <a:prstClr val="black"/>
                </a:solidFill>
                <a:latin typeface="Times New Roman" pitchFamily="18" charset="0"/>
                <a:cs typeface="Times New Roman" pitchFamily="18" charset="0"/>
              </a:rPr>
              <a:t>  </a:t>
            </a:r>
            <a:r>
              <a:rPr lang="en-US" sz="2400" kern="0" dirty="0" err="1">
                <a:solidFill>
                  <a:prstClr val="black"/>
                </a:solidFill>
                <a:latin typeface="Times New Roman" pitchFamily="18" charset="0"/>
                <a:cs typeface="Times New Roman" pitchFamily="18" charset="0"/>
              </a:rPr>
              <a:t>báo</a:t>
            </a:r>
            <a:r>
              <a:rPr lang="en-US" sz="2400" kern="0" dirty="0">
                <a:solidFill>
                  <a:prstClr val="black"/>
                </a:solidFill>
                <a:latin typeface="Times New Roman" pitchFamily="18" charset="0"/>
                <a:cs typeface="Times New Roman" pitchFamily="18" charset="0"/>
              </a:rPr>
              <a:t> </a:t>
            </a:r>
            <a:r>
              <a:rPr lang="en-US" sz="2400" kern="0" dirty="0" err="1">
                <a:solidFill>
                  <a:prstClr val="black"/>
                </a:solidFill>
                <a:latin typeface="Times New Roman" pitchFamily="18" charset="0"/>
                <a:cs typeface="Times New Roman" pitchFamily="18" charset="0"/>
              </a:rPr>
              <a:t>cáo</a:t>
            </a:r>
            <a:r>
              <a:rPr lang="en-US" sz="2400" kern="0" dirty="0">
                <a:solidFill>
                  <a:prstClr val="black"/>
                </a:solidFill>
                <a:latin typeface="Times New Roman" pitchFamily="18" charset="0"/>
                <a:cs typeface="Times New Roman" pitchFamily="18" charset="0"/>
              </a:rPr>
              <a:t> (</a:t>
            </a:r>
            <a:r>
              <a:rPr lang="en-US" sz="2400" kern="0" dirty="0" err="1">
                <a:solidFill>
                  <a:prstClr val="black"/>
                </a:solidFill>
                <a:latin typeface="Times New Roman" pitchFamily="18" charset="0"/>
                <a:cs typeface="Times New Roman" pitchFamily="18" charset="0"/>
              </a:rPr>
              <a:t>Đơn</a:t>
            </a:r>
            <a:r>
              <a:rPr lang="en-US" sz="2400" kern="0" dirty="0">
                <a:solidFill>
                  <a:prstClr val="black"/>
                </a:solidFill>
                <a:latin typeface="Times New Roman" pitchFamily="18" charset="0"/>
                <a:cs typeface="Times New Roman" pitchFamily="18" charset="0"/>
              </a:rPr>
              <a:t> </a:t>
            </a:r>
            <a:r>
              <a:rPr lang="en-US" sz="2400" kern="0" dirty="0" err="1">
                <a:solidFill>
                  <a:prstClr val="black"/>
                </a:solidFill>
                <a:latin typeface="Times New Roman" pitchFamily="18" charset="0"/>
                <a:cs typeface="Times New Roman" pitchFamily="18" charset="0"/>
              </a:rPr>
              <a:t>vị</a:t>
            </a:r>
            <a:r>
              <a:rPr lang="en-US" sz="2400" kern="0" dirty="0">
                <a:solidFill>
                  <a:prstClr val="black"/>
                </a:solidFill>
                <a:latin typeface="Times New Roman" pitchFamily="18" charset="0"/>
                <a:cs typeface="Times New Roman" pitchFamily="18" charset="0"/>
              </a:rPr>
              <a:t> </a:t>
            </a:r>
            <a:r>
              <a:rPr lang="en-US" sz="2400" kern="0" dirty="0" err="1">
                <a:solidFill>
                  <a:prstClr val="black"/>
                </a:solidFill>
                <a:latin typeface="Times New Roman" pitchFamily="18" charset="0"/>
                <a:cs typeface="Times New Roman" pitchFamily="18" charset="0"/>
              </a:rPr>
              <a:t>báo</a:t>
            </a:r>
            <a:r>
              <a:rPr lang="en-US" sz="2400" kern="0" dirty="0">
                <a:solidFill>
                  <a:prstClr val="black"/>
                </a:solidFill>
                <a:latin typeface="Times New Roman" pitchFamily="18" charset="0"/>
                <a:cs typeface="Times New Roman" pitchFamily="18" charset="0"/>
              </a:rPr>
              <a:t> </a:t>
            </a:r>
            <a:r>
              <a:rPr lang="en-US" sz="2400" kern="0" dirty="0" err="1">
                <a:solidFill>
                  <a:prstClr val="black"/>
                </a:solidFill>
                <a:latin typeface="Times New Roman" pitchFamily="18" charset="0"/>
                <a:cs typeface="Times New Roman" pitchFamily="18" charset="0"/>
              </a:rPr>
              <a:t>cáo</a:t>
            </a:r>
            <a:r>
              <a:rPr lang="en-US" sz="2400" kern="0" dirty="0">
                <a:solidFill>
                  <a:prstClr val="black"/>
                </a:solidFill>
                <a:latin typeface="Times New Roman" pitchFamily="18" charset="0"/>
                <a:cs typeface="Times New Roman" pitchFamily="18" charset="0"/>
              </a:rPr>
              <a:t>): </a:t>
            </a:r>
            <a:r>
              <a:rPr lang="pt-BR" sz="2400" kern="0" dirty="0">
                <a:solidFill>
                  <a:prstClr val="black"/>
                </a:solidFill>
                <a:latin typeface="Times New Roman" pitchFamily="18" charset="0"/>
                <a:cs typeface="Times New Roman" pitchFamily="18" charset="0"/>
              </a:rPr>
              <a:t>Các </a:t>
            </a:r>
            <a:r>
              <a:rPr lang="en-US" sz="2400" kern="0" dirty="0" err="1">
                <a:solidFill>
                  <a:prstClr val="black"/>
                </a:solidFill>
                <a:latin typeface="Times New Roman" pitchFamily="18" charset="0"/>
                <a:cs typeface="Times New Roman" pitchFamily="18" charset="0"/>
              </a:rPr>
              <a:t>đơn</a:t>
            </a:r>
            <a:r>
              <a:rPr lang="en-US" sz="2400" kern="0" dirty="0">
                <a:solidFill>
                  <a:prstClr val="black"/>
                </a:solidFill>
                <a:latin typeface="Times New Roman" pitchFamily="18" charset="0"/>
                <a:cs typeface="Times New Roman" pitchFamily="18" charset="0"/>
              </a:rPr>
              <a:t> </a:t>
            </a:r>
            <a:r>
              <a:rPr lang="en-US" sz="2400" kern="0" dirty="0" err="1">
                <a:solidFill>
                  <a:prstClr val="black"/>
                </a:solidFill>
                <a:latin typeface="Times New Roman" pitchFamily="18" charset="0"/>
                <a:cs typeface="Times New Roman" pitchFamily="18" charset="0"/>
              </a:rPr>
              <a:t>vị</a:t>
            </a:r>
            <a:r>
              <a:rPr lang="en-US" sz="2400" kern="0" dirty="0">
                <a:solidFill>
                  <a:prstClr val="black"/>
                </a:solidFill>
                <a:latin typeface="Times New Roman" pitchFamily="18" charset="0"/>
                <a:cs typeface="Times New Roman" pitchFamily="18" charset="0"/>
              </a:rPr>
              <a:t> </a:t>
            </a:r>
            <a:r>
              <a:rPr lang="pt-BR" sz="2400" kern="0" dirty="0">
                <a:solidFill>
                  <a:prstClr val="black"/>
                </a:solidFill>
                <a:latin typeface="Times New Roman" pitchFamily="18" charset="0"/>
                <a:cs typeface="Times New Roman" pitchFamily="18" charset="0"/>
              </a:rPr>
              <a:t>có trách nhiệm </a:t>
            </a:r>
          </a:p>
          <a:p>
            <a:pPr eaLnBrk="0" hangingPunct="0">
              <a:spcBef>
                <a:spcPct val="20000"/>
              </a:spcBef>
              <a:defRPr/>
            </a:pPr>
            <a:r>
              <a:rPr lang="pt-BR" sz="2400" kern="0" dirty="0">
                <a:solidFill>
                  <a:prstClr val="black"/>
                </a:solidFill>
                <a:latin typeface="Times New Roman" pitchFamily="18" charset="0"/>
                <a:cs typeface="Times New Roman" pitchFamily="18" charset="0"/>
              </a:rPr>
              <a:t>gửi báo cáo điện tử qua hệ thống CNTT cho NHNN theo Thông tư 35 và các văn bản khác của NHNN</a:t>
            </a:r>
            <a:endParaRPr lang="en-US" sz="2400" kern="0" dirty="0">
              <a:solidFill>
                <a:prstClr val="black"/>
              </a:solidFill>
              <a:latin typeface="Times New Roman" pitchFamily="18" charset="0"/>
              <a:cs typeface="Times New Roman" pitchFamily="18" charset="0"/>
            </a:endParaRPr>
          </a:p>
          <a:p>
            <a:pPr marL="514350" indent="-514350">
              <a:spcBef>
                <a:spcPct val="20000"/>
              </a:spcBef>
              <a:buFontTx/>
              <a:buChar char="-"/>
              <a:defRPr/>
            </a:pPr>
            <a:endParaRPr lang="en-US" altLang="ko-KR" kern="0" dirty="0">
              <a:solidFill>
                <a:prstClr val="black"/>
              </a:solidFill>
              <a:latin typeface="Times New Roman" pitchFamily="18" charset="0"/>
              <a:cs typeface="Times New Roman" pitchFamily="18" charset="0"/>
            </a:endParaRPr>
          </a:p>
        </p:txBody>
      </p:sp>
    </p:spTree>
    <p:extLst>
      <p:ext uri="{BB962C8B-B14F-4D97-AF65-F5344CB8AC3E}">
        <p14:creationId xmlns:p14="http://schemas.microsoft.com/office/powerpoint/2010/main" val="2785185180"/>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 name="Picture 9"/>
          <p:cNvPicPr>
            <a:picLocks noChangeAspect="1" noChangeArrowheads="1"/>
          </p:cNvPicPr>
          <p:nvPr/>
        </p:nvPicPr>
        <p:blipFill rotWithShape="1">
          <a:blip r:embed="rId2" cstate="print">
            <a:duotone>
              <a:schemeClr val="accent1">
                <a:shade val="45000"/>
                <a:satMod val="135000"/>
              </a:schemeClr>
              <a:prstClr val="white"/>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rcRect l="20774" r="8544"/>
          <a:stretch/>
        </p:blipFill>
        <p:spPr bwMode="gray">
          <a:xfrm>
            <a:off x="2209" y="44624"/>
            <a:ext cx="9906000" cy="7104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4" name="직사각형 53"/>
          <p:cNvSpPr/>
          <p:nvPr/>
        </p:nvSpPr>
        <p:spPr>
          <a:xfrm flipV="1">
            <a:off x="-2209" y="-7621"/>
            <a:ext cx="9908209" cy="4571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prstClr val="white"/>
              </a:solidFill>
              <a:latin typeface="Times New Roman" panose="02020603050405020304" pitchFamily="18" charset="0"/>
              <a:cs typeface="Times New Roman" panose="02020603050405020304" pitchFamily="18" charset="0"/>
            </a:endParaRPr>
          </a:p>
        </p:txBody>
      </p:sp>
      <p:sp>
        <p:nvSpPr>
          <p:cNvPr id="6" name="TextBox 34"/>
          <p:cNvSpPr txBox="1">
            <a:spLocks noChangeArrowheads="1"/>
          </p:cNvSpPr>
          <p:nvPr/>
        </p:nvSpPr>
        <p:spPr bwMode="auto">
          <a:xfrm>
            <a:off x="232324" y="213807"/>
            <a:ext cx="9833244" cy="307777"/>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5.1.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Giới</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thiệu</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về</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UDSS </a:t>
            </a:r>
            <a:endParaRPr lang="ko-KR" altLang="en-US"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sp>
        <p:nvSpPr>
          <p:cNvPr id="7" name="Rounded Rectangle 37"/>
          <p:cNvSpPr/>
          <p:nvPr/>
        </p:nvSpPr>
        <p:spPr>
          <a:xfrm>
            <a:off x="6703374" y="1383603"/>
            <a:ext cx="2257388" cy="1287323"/>
          </a:xfrm>
          <a:prstGeom prst="roundRect">
            <a:avLst/>
          </a:prstGeom>
          <a:solidFill>
            <a:schemeClr val="bg2">
              <a:lumMod val="90000"/>
            </a:schemeClr>
          </a:solidFill>
          <a:ln w="3175">
            <a:solidFill>
              <a:schemeClr val="tx1">
                <a:lumMod val="65000"/>
                <a:lumOff val="3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9" name="Rounded Rectangle 36"/>
          <p:cNvSpPr/>
          <p:nvPr/>
        </p:nvSpPr>
        <p:spPr>
          <a:xfrm>
            <a:off x="918032" y="1366562"/>
            <a:ext cx="2544973" cy="1304364"/>
          </a:xfrm>
          <a:prstGeom prst="roundRect">
            <a:avLst/>
          </a:prstGeom>
          <a:solidFill>
            <a:schemeClr val="bg2">
              <a:lumMod val="90000"/>
            </a:schemeClr>
          </a:solidFill>
          <a:ln w="3175">
            <a:solidFill>
              <a:schemeClr val="tx1">
                <a:lumMod val="65000"/>
                <a:lumOff val="3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TextBox 9"/>
          <p:cNvSpPr txBox="1"/>
          <p:nvPr/>
        </p:nvSpPr>
        <p:spPr>
          <a:xfrm>
            <a:off x="2266561" y="3862694"/>
            <a:ext cx="2314339" cy="2019014"/>
          </a:xfrm>
          <a:prstGeom prst="rect">
            <a:avLst/>
          </a:prstGeom>
          <a:noFill/>
        </p:spPr>
        <p:txBody>
          <a:bodyPr wrap="square" rtlCol="0">
            <a:spAutoFit/>
          </a:bodyPr>
          <a:lstStyle/>
          <a:p>
            <a:pPr marL="171450" indent="-171450">
              <a:lnSpc>
                <a:spcPct val="120000"/>
              </a:lnSpc>
              <a:spcBef>
                <a:spcPts val="600"/>
              </a:spcBef>
              <a:buFont typeface="Arial" charset="0"/>
              <a:buChar char="•"/>
            </a:pPr>
            <a:r>
              <a:rPr lang="en-US" sz="1200" dirty="0" err="1">
                <a:solidFill>
                  <a:prstClr val="black"/>
                </a:solidFill>
                <a:latin typeface="Times New Roman" pitchFamily="18" charset="0"/>
                <a:cs typeface="Times New Roman" pitchFamily="18" charset="0"/>
              </a:rPr>
              <a:t>Phải</a:t>
            </a:r>
            <a:r>
              <a:rPr lang="en-US" sz="1200" dirty="0">
                <a:solidFill>
                  <a:prstClr val="black"/>
                </a:solidFill>
                <a:latin typeface="Times New Roman" pitchFamily="18" charset="0"/>
                <a:cs typeface="Times New Roman" pitchFamily="18" charset="0"/>
              </a:rPr>
              <a:t> </a:t>
            </a:r>
            <a:r>
              <a:rPr lang="en-US" sz="1200" dirty="0" err="1">
                <a:solidFill>
                  <a:prstClr val="black"/>
                </a:solidFill>
                <a:latin typeface="Times New Roman" pitchFamily="18" charset="0"/>
                <a:cs typeface="Times New Roman" pitchFamily="18" charset="0"/>
              </a:rPr>
              <a:t>sử</a:t>
            </a:r>
            <a:r>
              <a:rPr lang="en-US" sz="1200" dirty="0">
                <a:solidFill>
                  <a:prstClr val="black"/>
                </a:solidFill>
                <a:latin typeface="Times New Roman" pitchFamily="18" charset="0"/>
                <a:cs typeface="Times New Roman" pitchFamily="18" charset="0"/>
              </a:rPr>
              <a:t> </a:t>
            </a:r>
            <a:r>
              <a:rPr lang="en-US" sz="1200" dirty="0" err="1">
                <a:solidFill>
                  <a:prstClr val="black"/>
                </a:solidFill>
                <a:latin typeface="Times New Roman" pitchFamily="18" charset="0"/>
                <a:cs typeface="Times New Roman" pitchFamily="18" charset="0"/>
              </a:rPr>
              <a:t>dụng</a:t>
            </a:r>
            <a:r>
              <a:rPr lang="en-US" sz="1200" dirty="0">
                <a:solidFill>
                  <a:prstClr val="black"/>
                </a:solidFill>
                <a:latin typeface="Times New Roman" pitchFamily="18" charset="0"/>
                <a:cs typeface="Times New Roman" pitchFamily="18" charset="0"/>
              </a:rPr>
              <a:t> </a:t>
            </a:r>
            <a:r>
              <a:rPr lang="en-US" sz="1200" dirty="0" err="1">
                <a:solidFill>
                  <a:prstClr val="black"/>
                </a:solidFill>
                <a:latin typeface="Times New Roman" pitchFamily="18" charset="0"/>
                <a:cs typeface="Times New Roman" pitchFamily="18" charset="0"/>
              </a:rPr>
              <a:t>tài</a:t>
            </a:r>
            <a:r>
              <a:rPr lang="en-US" sz="1200" dirty="0">
                <a:solidFill>
                  <a:prstClr val="black"/>
                </a:solidFill>
                <a:latin typeface="Times New Roman" pitchFamily="18" charset="0"/>
                <a:cs typeface="Times New Roman" pitchFamily="18" charset="0"/>
              </a:rPr>
              <a:t> </a:t>
            </a:r>
            <a:r>
              <a:rPr lang="en-US" sz="1200" dirty="0" err="1">
                <a:solidFill>
                  <a:prstClr val="black"/>
                </a:solidFill>
                <a:latin typeface="Times New Roman" pitchFamily="18" charset="0"/>
                <a:cs typeface="Times New Roman" pitchFamily="18" charset="0"/>
              </a:rPr>
              <a:t>khoản</a:t>
            </a:r>
            <a:r>
              <a:rPr lang="en-US" sz="1200" dirty="0">
                <a:solidFill>
                  <a:prstClr val="black"/>
                </a:solidFill>
                <a:latin typeface="Times New Roman" pitchFamily="18" charset="0"/>
                <a:cs typeface="Times New Roman" pitchFamily="18" charset="0"/>
              </a:rPr>
              <a:t> </a:t>
            </a:r>
            <a:r>
              <a:rPr lang="en-US" sz="1200" dirty="0" err="1">
                <a:solidFill>
                  <a:prstClr val="black"/>
                </a:solidFill>
                <a:latin typeface="Times New Roman" pitchFamily="18" charset="0"/>
                <a:cs typeface="Times New Roman" pitchFamily="18" charset="0"/>
              </a:rPr>
              <a:t>đã</a:t>
            </a:r>
            <a:r>
              <a:rPr lang="en-US" sz="1200" dirty="0">
                <a:solidFill>
                  <a:prstClr val="black"/>
                </a:solidFill>
                <a:latin typeface="Times New Roman" pitchFamily="18" charset="0"/>
                <a:cs typeface="Times New Roman" pitchFamily="18" charset="0"/>
              </a:rPr>
              <a:t> </a:t>
            </a:r>
            <a:r>
              <a:rPr lang="en-US" sz="1200" dirty="0" err="1">
                <a:solidFill>
                  <a:prstClr val="black"/>
                </a:solidFill>
                <a:latin typeface="Times New Roman" pitchFamily="18" charset="0"/>
                <a:cs typeface="Times New Roman" pitchFamily="18" charset="0"/>
              </a:rPr>
              <a:t>đăng</a:t>
            </a:r>
            <a:r>
              <a:rPr lang="en-US" sz="1200" dirty="0">
                <a:solidFill>
                  <a:prstClr val="black"/>
                </a:solidFill>
                <a:latin typeface="Times New Roman" pitchFamily="18" charset="0"/>
                <a:cs typeface="Times New Roman" pitchFamily="18" charset="0"/>
              </a:rPr>
              <a:t> </a:t>
            </a:r>
            <a:r>
              <a:rPr lang="en-US" sz="1200" dirty="0" err="1">
                <a:solidFill>
                  <a:prstClr val="black"/>
                </a:solidFill>
                <a:latin typeface="Times New Roman" pitchFamily="18" charset="0"/>
                <a:cs typeface="Times New Roman" pitchFamily="18" charset="0"/>
              </a:rPr>
              <a:t>kí</a:t>
            </a:r>
            <a:r>
              <a:rPr lang="en-US" sz="1200" dirty="0">
                <a:solidFill>
                  <a:prstClr val="black"/>
                </a:solidFill>
                <a:latin typeface="Times New Roman" pitchFamily="18" charset="0"/>
                <a:cs typeface="Times New Roman" pitchFamily="18" charset="0"/>
              </a:rPr>
              <a:t> </a:t>
            </a:r>
            <a:r>
              <a:rPr lang="en-US" sz="1200" dirty="0" err="1">
                <a:solidFill>
                  <a:prstClr val="black"/>
                </a:solidFill>
                <a:latin typeface="Times New Roman" pitchFamily="18" charset="0"/>
                <a:cs typeface="Times New Roman" pitchFamily="18" charset="0"/>
              </a:rPr>
              <a:t>trước</a:t>
            </a:r>
            <a:r>
              <a:rPr lang="en-US" sz="1200" dirty="0">
                <a:solidFill>
                  <a:prstClr val="black"/>
                </a:solidFill>
                <a:latin typeface="Times New Roman" pitchFamily="18" charset="0"/>
                <a:cs typeface="Times New Roman" pitchFamily="18" charset="0"/>
              </a:rPr>
              <a:t> </a:t>
            </a:r>
            <a:r>
              <a:rPr lang="en-US" sz="1200" dirty="0" err="1">
                <a:solidFill>
                  <a:prstClr val="black"/>
                </a:solidFill>
                <a:latin typeface="Times New Roman" pitchFamily="18" charset="0"/>
                <a:cs typeface="Times New Roman" pitchFamily="18" charset="0"/>
              </a:rPr>
              <a:t>với</a:t>
            </a:r>
            <a:r>
              <a:rPr lang="en-US" sz="1200" dirty="0">
                <a:solidFill>
                  <a:prstClr val="black"/>
                </a:solidFill>
                <a:latin typeface="Times New Roman" pitchFamily="18" charset="0"/>
                <a:cs typeface="Times New Roman" pitchFamily="18" charset="0"/>
              </a:rPr>
              <a:t> SBV</a:t>
            </a:r>
            <a:r>
              <a:rPr lang="en-US" altLang="ko-KR" sz="1200" dirty="0">
                <a:solidFill>
                  <a:prstClr val="black"/>
                </a:solidFill>
                <a:latin typeface="Times New Roman" pitchFamily="18" charset="0"/>
                <a:cs typeface="Times New Roman" pitchFamily="18" charset="0"/>
              </a:rPr>
              <a:t>.</a:t>
            </a:r>
          </a:p>
          <a:p>
            <a:pPr marL="171450" indent="-171450">
              <a:lnSpc>
                <a:spcPct val="120000"/>
              </a:lnSpc>
              <a:spcBef>
                <a:spcPts val="600"/>
              </a:spcBef>
              <a:buFont typeface="Arial" charset="0"/>
              <a:buChar char="•"/>
            </a:pPr>
            <a:r>
              <a:rPr lang="en-US" altLang="ko-KR" sz="1200" dirty="0" err="1">
                <a:solidFill>
                  <a:prstClr val="black"/>
                </a:solidFill>
                <a:latin typeface="Times New Roman" pitchFamily="18" charset="0"/>
                <a:cs typeface="Times New Roman" pitchFamily="18" charset="0"/>
              </a:rPr>
              <a:t>Có</a:t>
            </a:r>
            <a:r>
              <a:rPr lang="en-US" altLang="ko-KR" sz="1200" dirty="0">
                <a:solidFill>
                  <a:prstClr val="black"/>
                </a:solidFill>
                <a:latin typeface="Times New Roman" pitchFamily="18" charset="0"/>
                <a:cs typeface="Times New Roman" pitchFamily="18" charset="0"/>
              </a:rPr>
              <a:t> </a:t>
            </a:r>
            <a:r>
              <a:rPr lang="en-US" altLang="ko-KR" sz="1200" dirty="0" err="1">
                <a:solidFill>
                  <a:prstClr val="black"/>
                </a:solidFill>
                <a:latin typeface="Times New Roman" pitchFamily="18" charset="0"/>
                <a:cs typeface="Times New Roman" pitchFamily="18" charset="0"/>
              </a:rPr>
              <a:t>sự</a:t>
            </a:r>
            <a:r>
              <a:rPr lang="en-US" altLang="ko-KR" sz="1200" dirty="0">
                <a:solidFill>
                  <a:prstClr val="black"/>
                </a:solidFill>
                <a:latin typeface="Times New Roman" pitchFamily="18" charset="0"/>
                <a:cs typeface="Times New Roman" pitchFamily="18" charset="0"/>
              </a:rPr>
              <a:t> </a:t>
            </a:r>
            <a:r>
              <a:rPr lang="en-US" altLang="ko-KR" sz="1200" dirty="0" err="1">
                <a:solidFill>
                  <a:prstClr val="black"/>
                </a:solidFill>
                <a:latin typeface="Times New Roman" pitchFamily="18" charset="0"/>
                <a:cs typeface="Times New Roman" pitchFamily="18" charset="0"/>
              </a:rPr>
              <a:t>khác</a:t>
            </a:r>
            <a:r>
              <a:rPr lang="en-US" altLang="ko-KR" sz="1200" dirty="0">
                <a:solidFill>
                  <a:prstClr val="black"/>
                </a:solidFill>
                <a:latin typeface="Times New Roman" pitchFamily="18" charset="0"/>
                <a:cs typeface="Times New Roman" pitchFamily="18" charset="0"/>
              </a:rPr>
              <a:t> </a:t>
            </a:r>
            <a:r>
              <a:rPr lang="en-US" altLang="ko-KR" sz="1200" dirty="0" err="1">
                <a:solidFill>
                  <a:prstClr val="black"/>
                </a:solidFill>
                <a:latin typeface="Times New Roman" pitchFamily="18" charset="0"/>
                <a:cs typeface="Times New Roman" pitchFamily="18" charset="0"/>
              </a:rPr>
              <a:t>biệt</a:t>
            </a:r>
            <a:r>
              <a:rPr lang="en-US" altLang="ko-KR" sz="1200" dirty="0">
                <a:solidFill>
                  <a:prstClr val="black"/>
                </a:solidFill>
                <a:latin typeface="Times New Roman" pitchFamily="18" charset="0"/>
                <a:cs typeface="Times New Roman" pitchFamily="18" charset="0"/>
              </a:rPr>
              <a:t> </a:t>
            </a:r>
            <a:r>
              <a:rPr lang="en-US" altLang="ko-KR" sz="1200" dirty="0" err="1">
                <a:solidFill>
                  <a:prstClr val="black"/>
                </a:solidFill>
                <a:latin typeface="Times New Roman" pitchFamily="18" charset="0"/>
                <a:cs typeface="Times New Roman" pitchFamily="18" charset="0"/>
              </a:rPr>
              <a:t>về</a:t>
            </a:r>
            <a:r>
              <a:rPr lang="en-US" altLang="ko-KR" sz="1200" dirty="0">
                <a:solidFill>
                  <a:prstClr val="black"/>
                </a:solidFill>
                <a:latin typeface="Times New Roman" pitchFamily="18" charset="0"/>
                <a:cs typeface="Times New Roman" pitchFamily="18" charset="0"/>
              </a:rPr>
              <a:t> menu </a:t>
            </a:r>
            <a:r>
              <a:rPr lang="en-US" altLang="ko-KR" sz="1200" dirty="0" err="1">
                <a:solidFill>
                  <a:prstClr val="black"/>
                </a:solidFill>
                <a:latin typeface="Times New Roman" pitchFamily="18" charset="0"/>
                <a:cs typeface="Times New Roman" pitchFamily="18" charset="0"/>
              </a:rPr>
              <a:t>tùy</a:t>
            </a:r>
            <a:r>
              <a:rPr lang="en-US" altLang="ko-KR" sz="1200" dirty="0">
                <a:solidFill>
                  <a:prstClr val="black"/>
                </a:solidFill>
                <a:latin typeface="Times New Roman" pitchFamily="18" charset="0"/>
                <a:cs typeface="Times New Roman" pitchFamily="18" charset="0"/>
              </a:rPr>
              <a:t> </a:t>
            </a:r>
            <a:r>
              <a:rPr lang="en-US" altLang="ko-KR" sz="1200" dirty="0" err="1">
                <a:solidFill>
                  <a:prstClr val="black"/>
                </a:solidFill>
                <a:latin typeface="Times New Roman" pitchFamily="18" charset="0"/>
                <a:cs typeface="Times New Roman" pitchFamily="18" charset="0"/>
              </a:rPr>
              <a:t>vào</a:t>
            </a:r>
            <a:r>
              <a:rPr lang="en-US" altLang="ko-KR" sz="1200" dirty="0">
                <a:solidFill>
                  <a:prstClr val="black"/>
                </a:solidFill>
                <a:latin typeface="Times New Roman" pitchFamily="18" charset="0"/>
                <a:cs typeface="Times New Roman" pitchFamily="18" charset="0"/>
              </a:rPr>
              <a:t> </a:t>
            </a:r>
            <a:r>
              <a:rPr lang="en-US" altLang="ko-KR" sz="1200" dirty="0" err="1">
                <a:solidFill>
                  <a:prstClr val="black"/>
                </a:solidFill>
                <a:latin typeface="Times New Roman" pitchFamily="18" charset="0"/>
                <a:cs typeface="Times New Roman" pitchFamily="18" charset="0"/>
              </a:rPr>
              <a:t>quyền</a:t>
            </a:r>
            <a:r>
              <a:rPr lang="en-US" altLang="ko-KR" sz="1200" dirty="0">
                <a:solidFill>
                  <a:prstClr val="black"/>
                </a:solidFill>
                <a:latin typeface="Times New Roman" pitchFamily="18" charset="0"/>
                <a:cs typeface="Times New Roman" pitchFamily="18" charset="0"/>
              </a:rPr>
              <a:t> </a:t>
            </a:r>
            <a:r>
              <a:rPr lang="en-US" altLang="ko-KR" sz="1200" dirty="0" err="1">
                <a:solidFill>
                  <a:prstClr val="black"/>
                </a:solidFill>
                <a:latin typeface="Times New Roman" pitchFamily="18" charset="0"/>
                <a:cs typeface="Times New Roman" pitchFamily="18" charset="0"/>
              </a:rPr>
              <a:t>hạn</a:t>
            </a:r>
            <a:r>
              <a:rPr lang="en-US" altLang="ko-KR" sz="1200" dirty="0">
                <a:solidFill>
                  <a:prstClr val="black"/>
                </a:solidFill>
                <a:latin typeface="Times New Roman" pitchFamily="18" charset="0"/>
                <a:cs typeface="Times New Roman" pitchFamily="18" charset="0"/>
              </a:rPr>
              <a:t> </a:t>
            </a:r>
            <a:r>
              <a:rPr lang="en-US" altLang="ko-KR" sz="1200" dirty="0" err="1">
                <a:solidFill>
                  <a:prstClr val="black"/>
                </a:solidFill>
                <a:latin typeface="Times New Roman" pitchFamily="18" charset="0"/>
                <a:cs typeface="Times New Roman" pitchFamily="18" charset="0"/>
              </a:rPr>
              <a:t>của</a:t>
            </a:r>
            <a:r>
              <a:rPr lang="en-US" altLang="ko-KR" sz="1200" dirty="0">
                <a:solidFill>
                  <a:prstClr val="black"/>
                </a:solidFill>
                <a:latin typeface="Times New Roman" pitchFamily="18" charset="0"/>
                <a:cs typeface="Times New Roman" pitchFamily="18" charset="0"/>
              </a:rPr>
              <a:t> </a:t>
            </a:r>
            <a:r>
              <a:rPr lang="en-US" altLang="ko-KR" sz="1200" dirty="0" err="1">
                <a:solidFill>
                  <a:prstClr val="black"/>
                </a:solidFill>
                <a:latin typeface="Times New Roman" pitchFamily="18" charset="0"/>
                <a:cs typeface="Times New Roman" pitchFamily="18" charset="0"/>
              </a:rPr>
              <a:t>người</a:t>
            </a:r>
            <a:r>
              <a:rPr lang="en-US" altLang="ko-KR" sz="1200" dirty="0">
                <a:solidFill>
                  <a:prstClr val="black"/>
                </a:solidFill>
                <a:latin typeface="Times New Roman" pitchFamily="18" charset="0"/>
                <a:cs typeface="Times New Roman" pitchFamily="18" charset="0"/>
              </a:rPr>
              <a:t> </a:t>
            </a:r>
            <a:r>
              <a:rPr lang="en-US" altLang="ko-KR" sz="1200" dirty="0" err="1">
                <a:solidFill>
                  <a:prstClr val="black"/>
                </a:solidFill>
                <a:latin typeface="Times New Roman" pitchFamily="18" charset="0"/>
                <a:cs typeface="Times New Roman" pitchFamily="18" charset="0"/>
              </a:rPr>
              <a:t>sử</a:t>
            </a:r>
            <a:r>
              <a:rPr lang="en-US" altLang="ko-KR" sz="1200" dirty="0">
                <a:solidFill>
                  <a:prstClr val="black"/>
                </a:solidFill>
                <a:latin typeface="Times New Roman" pitchFamily="18" charset="0"/>
                <a:cs typeface="Times New Roman" pitchFamily="18" charset="0"/>
              </a:rPr>
              <a:t> </a:t>
            </a:r>
            <a:r>
              <a:rPr lang="en-US" altLang="ko-KR" sz="1200" dirty="0" err="1">
                <a:solidFill>
                  <a:prstClr val="black"/>
                </a:solidFill>
                <a:latin typeface="Times New Roman" pitchFamily="18" charset="0"/>
                <a:cs typeface="Times New Roman" pitchFamily="18" charset="0"/>
              </a:rPr>
              <a:t>dụng</a:t>
            </a:r>
            <a:r>
              <a:rPr lang="en-US" altLang="ko-KR" sz="1200" dirty="0">
                <a:solidFill>
                  <a:prstClr val="black"/>
                </a:solidFill>
                <a:latin typeface="Times New Roman" pitchFamily="18" charset="0"/>
                <a:cs typeface="Times New Roman" pitchFamily="18" charset="0"/>
              </a:rPr>
              <a:t>.</a:t>
            </a:r>
          </a:p>
          <a:p>
            <a:pPr marL="171450" indent="-171450">
              <a:lnSpc>
                <a:spcPct val="120000"/>
              </a:lnSpc>
              <a:spcBef>
                <a:spcPts val="600"/>
              </a:spcBef>
              <a:buFont typeface="Arial" charset="0"/>
              <a:buChar char="•"/>
            </a:pPr>
            <a:r>
              <a:rPr lang="en-US" altLang="ko-KR" sz="1200" dirty="0" err="1">
                <a:solidFill>
                  <a:prstClr val="black"/>
                </a:solidFill>
                <a:latin typeface="Times New Roman" pitchFamily="18" charset="0"/>
                <a:cs typeface="Times New Roman" pitchFamily="18" charset="0"/>
              </a:rPr>
              <a:t>Thông</a:t>
            </a:r>
            <a:r>
              <a:rPr lang="en-US" altLang="ko-KR" sz="1200" dirty="0">
                <a:solidFill>
                  <a:prstClr val="black"/>
                </a:solidFill>
                <a:latin typeface="Times New Roman" pitchFamily="18" charset="0"/>
                <a:cs typeface="Times New Roman" pitchFamily="18" charset="0"/>
              </a:rPr>
              <a:t> tin </a:t>
            </a:r>
            <a:r>
              <a:rPr lang="en-US" altLang="ko-KR" sz="1200" dirty="0" err="1">
                <a:solidFill>
                  <a:prstClr val="black"/>
                </a:solidFill>
                <a:latin typeface="Times New Roman" pitchFamily="18" charset="0"/>
                <a:cs typeface="Times New Roman" pitchFamily="18" charset="0"/>
              </a:rPr>
              <a:t>tài</a:t>
            </a:r>
            <a:r>
              <a:rPr lang="en-US" altLang="ko-KR" sz="1200" dirty="0">
                <a:solidFill>
                  <a:prstClr val="black"/>
                </a:solidFill>
                <a:latin typeface="Times New Roman" pitchFamily="18" charset="0"/>
                <a:cs typeface="Times New Roman" pitchFamily="18" charset="0"/>
              </a:rPr>
              <a:t> </a:t>
            </a:r>
            <a:r>
              <a:rPr lang="en-US" altLang="ko-KR" sz="1200" dirty="0" err="1">
                <a:solidFill>
                  <a:prstClr val="black"/>
                </a:solidFill>
                <a:latin typeface="Times New Roman" pitchFamily="18" charset="0"/>
                <a:cs typeface="Times New Roman" pitchFamily="18" charset="0"/>
              </a:rPr>
              <a:t>khoản</a:t>
            </a:r>
            <a:r>
              <a:rPr lang="en-US" altLang="ko-KR" sz="1200" dirty="0">
                <a:solidFill>
                  <a:prstClr val="black"/>
                </a:solidFill>
                <a:latin typeface="Times New Roman" pitchFamily="18" charset="0"/>
                <a:cs typeface="Times New Roman" pitchFamily="18" charset="0"/>
              </a:rPr>
              <a:t> </a:t>
            </a:r>
            <a:r>
              <a:rPr lang="en-US" altLang="ko-KR" sz="1200" dirty="0" err="1">
                <a:solidFill>
                  <a:prstClr val="black"/>
                </a:solidFill>
                <a:latin typeface="Times New Roman" pitchFamily="18" charset="0"/>
                <a:cs typeface="Times New Roman" pitchFamily="18" charset="0"/>
              </a:rPr>
              <a:t>của</a:t>
            </a:r>
            <a:r>
              <a:rPr lang="en-US" altLang="ko-KR" sz="1200" dirty="0">
                <a:solidFill>
                  <a:prstClr val="black"/>
                </a:solidFill>
                <a:latin typeface="Times New Roman" pitchFamily="18" charset="0"/>
                <a:cs typeface="Times New Roman" pitchFamily="18" charset="0"/>
              </a:rPr>
              <a:t> </a:t>
            </a:r>
            <a:r>
              <a:rPr lang="en-US" altLang="ko-KR" sz="1200" dirty="0" err="1">
                <a:solidFill>
                  <a:prstClr val="black"/>
                </a:solidFill>
                <a:latin typeface="Times New Roman" pitchFamily="18" charset="0"/>
                <a:cs typeface="Times New Roman" pitchFamily="18" charset="0"/>
              </a:rPr>
              <a:t>người</a:t>
            </a:r>
            <a:r>
              <a:rPr lang="en-US" altLang="ko-KR" sz="1200" dirty="0">
                <a:solidFill>
                  <a:prstClr val="black"/>
                </a:solidFill>
                <a:latin typeface="Times New Roman" pitchFamily="18" charset="0"/>
                <a:cs typeface="Times New Roman" pitchFamily="18" charset="0"/>
              </a:rPr>
              <a:t> </a:t>
            </a:r>
            <a:r>
              <a:rPr lang="en-US" altLang="ko-KR" sz="1200" dirty="0" err="1">
                <a:solidFill>
                  <a:prstClr val="black"/>
                </a:solidFill>
                <a:latin typeface="Times New Roman" pitchFamily="18" charset="0"/>
                <a:cs typeface="Times New Roman" pitchFamily="18" charset="0"/>
              </a:rPr>
              <a:t>sử</a:t>
            </a:r>
            <a:r>
              <a:rPr lang="en-US" altLang="ko-KR" sz="1200" dirty="0">
                <a:solidFill>
                  <a:prstClr val="black"/>
                </a:solidFill>
                <a:latin typeface="Times New Roman" pitchFamily="18" charset="0"/>
                <a:cs typeface="Times New Roman" pitchFamily="18" charset="0"/>
              </a:rPr>
              <a:t> </a:t>
            </a:r>
            <a:r>
              <a:rPr lang="en-US" altLang="ko-KR" sz="1200" dirty="0" err="1">
                <a:solidFill>
                  <a:prstClr val="black"/>
                </a:solidFill>
                <a:latin typeface="Times New Roman" pitchFamily="18" charset="0"/>
                <a:cs typeface="Times New Roman" pitchFamily="18" charset="0"/>
              </a:rPr>
              <a:t>dụng</a:t>
            </a:r>
            <a:r>
              <a:rPr lang="en-US" altLang="ko-KR" sz="1200" dirty="0">
                <a:solidFill>
                  <a:prstClr val="black"/>
                </a:solidFill>
                <a:latin typeface="Times New Roman" pitchFamily="18" charset="0"/>
                <a:cs typeface="Times New Roman" pitchFamily="18" charset="0"/>
              </a:rPr>
              <a:t> </a:t>
            </a:r>
            <a:r>
              <a:rPr lang="en-US" altLang="ko-KR" sz="1200" dirty="0" err="1">
                <a:solidFill>
                  <a:prstClr val="black"/>
                </a:solidFill>
                <a:latin typeface="Times New Roman" pitchFamily="18" charset="0"/>
                <a:cs typeface="Times New Roman" pitchFamily="18" charset="0"/>
              </a:rPr>
              <a:t>có</a:t>
            </a:r>
            <a:r>
              <a:rPr lang="en-US" altLang="ko-KR" sz="1200" dirty="0">
                <a:solidFill>
                  <a:prstClr val="black"/>
                </a:solidFill>
                <a:latin typeface="Times New Roman" pitchFamily="18" charset="0"/>
                <a:cs typeface="Times New Roman" pitchFamily="18" charset="0"/>
              </a:rPr>
              <a:t> </a:t>
            </a:r>
            <a:r>
              <a:rPr lang="en-US" altLang="ko-KR" sz="1200" dirty="0" err="1">
                <a:solidFill>
                  <a:prstClr val="black"/>
                </a:solidFill>
                <a:latin typeface="Times New Roman" pitchFamily="18" charset="0"/>
                <a:cs typeface="Times New Roman" pitchFamily="18" charset="0"/>
              </a:rPr>
              <a:t>thể</a:t>
            </a:r>
            <a:r>
              <a:rPr lang="en-US" altLang="ko-KR" sz="1200" dirty="0">
                <a:solidFill>
                  <a:prstClr val="black"/>
                </a:solidFill>
                <a:latin typeface="Times New Roman" pitchFamily="18" charset="0"/>
                <a:cs typeface="Times New Roman" pitchFamily="18" charset="0"/>
              </a:rPr>
              <a:t> </a:t>
            </a:r>
            <a:r>
              <a:rPr lang="en-US" altLang="ko-KR" sz="1200" dirty="0" err="1">
                <a:solidFill>
                  <a:prstClr val="black"/>
                </a:solidFill>
                <a:latin typeface="Times New Roman" pitchFamily="18" charset="0"/>
                <a:cs typeface="Times New Roman" pitchFamily="18" charset="0"/>
              </a:rPr>
              <a:t>sửa</a:t>
            </a:r>
            <a:r>
              <a:rPr lang="en-US" altLang="ko-KR" sz="1200" dirty="0">
                <a:solidFill>
                  <a:prstClr val="black"/>
                </a:solidFill>
                <a:latin typeface="Times New Roman" pitchFamily="18" charset="0"/>
                <a:cs typeface="Times New Roman" pitchFamily="18" charset="0"/>
              </a:rPr>
              <a:t> </a:t>
            </a:r>
            <a:r>
              <a:rPr lang="en-US" altLang="ko-KR" sz="1200" dirty="0" err="1">
                <a:solidFill>
                  <a:prstClr val="black"/>
                </a:solidFill>
                <a:latin typeface="Times New Roman" pitchFamily="18" charset="0"/>
                <a:cs typeface="Times New Roman" pitchFamily="18" charset="0"/>
              </a:rPr>
              <a:t>trên</a:t>
            </a:r>
            <a:r>
              <a:rPr lang="en-US" altLang="ko-KR" sz="1200" dirty="0">
                <a:solidFill>
                  <a:prstClr val="black"/>
                </a:solidFill>
                <a:latin typeface="Times New Roman" pitchFamily="18" charset="0"/>
                <a:cs typeface="Times New Roman" pitchFamily="18" charset="0"/>
              </a:rPr>
              <a:t> DS Portal.</a:t>
            </a:r>
            <a:endParaRPr lang="en-US" sz="1200" dirty="0">
              <a:solidFill>
                <a:prstClr val="black"/>
              </a:solidFill>
              <a:latin typeface="Times New Roman" pitchFamily="18" charset="0"/>
              <a:cs typeface="Times New Roman" pitchFamily="18" charset="0"/>
            </a:endParaRPr>
          </a:p>
        </p:txBody>
      </p:sp>
      <p:sp>
        <p:nvSpPr>
          <p:cNvPr id="11" name="TextBox 10"/>
          <p:cNvSpPr txBox="1"/>
          <p:nvPr/>
        </p:nvSpPr>
        <p:spPr>
          <a:xfrm>
            <a:off x="2251354" y="3481694"/>
            <a:ext cx="2329545" cy="307777"/>
          </a:xfrm>
          <a:prstGeom prst="rect">
            <a:avLst/>
          </a:prstGeom>
          <a:noFill/>
        </p:spPr>
        <p:txBody>
          <a:bodyPr wrap="square" rtlCol="0">
            <a:spAutoFit/>
          </a:bodyPr>
          <a:lstStyle/>
          <a:p>
            <a:r>
              <a:rPr lang="en-US" sz="1400" b="1" dirty="0" err="1">
                <a:solidFill>
                  <a:prstClr val="black"/>
                </a:solidFill>
                <a:latin typeface="Times New Roman" panose="02020603050405020304" pitchFamily="18" charset="0"/>
                <a:cs typeface="Times New Roman" panose="02020603050405020304" pitchFamily="18" charset="0"/>
              </a:rPr>
              <a:t>Lưu</a:t>
            </a:r>
            <a:r>
              <a:rPr lang="en-US" sz="1400" b="1" dirty="0">
                <a:solidFill>
                  <a:prstClr val="black"/>
                </a:solidFill>
                <a:latin typeface="Times New Roman" panose="02020603050405020304" pitchFamily="18" charset="0"/>
                <a:cs typeface="Times New Roman" panose="02020603050405020304" pitchFamily="18" charset="0"/>
              </a:rPr>
              <a:t> ý </a:t>
            </a:r>
            <a:r>
              <a:rPr lang="en-US" sz="1400" b="1" dirty="0" err="1">
                <a:solidFill>
                  <a:prstClr val="black"/>
                </a:solidFill>
                <a:latin typeface="Times New Roman" panose="02020603050405020304" pitchFamily="18" charset="0"/>
                <a:cs typeface="Times New Roman" panose="02020603050405020304" pitchFamily="18" charset="0"/>
              </a:rPr>
              <a:t>khi</a:t>
            </a:r>
            <a:r>
              <a:rPr lang="en-US" sz="1400" b="1" dirty="0">
                <a:solidFill>
                  <a:prstClr val="black"/>
                </a:solidFill>
                <a:latin typeface="Times New Roman" panose="02020603050405020304" pitchFamily="18" charset="0"/>
                <a:cs typeface="Times New Roman" panose="02020603050405020304" pitchFamily="18" charset="0"/>
              </a:rPr>
              <a:t> </a:t>
            </a:r>
            <a:r>
              <a:rPr lang="en-US" sz="1400" b="1" dirty="0" err="1">
                <a:solidFill>
                  <a:prstClr val="black"/>
                </a:solidFill>
                <a:latin typeface="Times New Roman" panose="02020603050405020304" pitchFamily="18" charset="0"/>
                <a:cs typeface="Times New Roman" panose="02020603050405020304" pitchFamily="18" charset="0"/>
              </a:rPr>
              <a:t>đăng</a:t>
            </a:r>
            <a:r>
              <a:rPr lang="en-US" sz="1400" b="1" dirty="0">
                <a:solidFill>
                  <a:prstClr val="black"/>
                </a:solidFill>
                <a:latin typeface="Times New Roman" panose="02020603050405020304" pitchFamily="18" charset="0"/>
                <a:cs typeface="Times New Roman" panose="02020603050405020304" pitchFamily="18" charset="0"/>
              </a:rPr>
              <a:t> </a:t>
            </a:r>
            <a:r>
              <a:rPr lang="en-US" sz="1400" b="1" dirty="0" err="1">
                <a:solidFill>
                  <a:prstClr val="black"/>
                </a:solidFill>
                <a:latin typeface="Times New Roman" panose="02020603050405020304" pitchFamily="18" charset="0"/>
                <a:cs typeface="Times New Roman" panose="02020603050405020304" pitchFamily="18" charset="0"/>
              </a:rPr>
              <a:t>nhập</a:t>
            </a:r>
            <a:endParaRPr lang="en-US" sz="1400" b="1" dirty="0">
              <a:solidFill>
                <a:prstClr val="black"/>
              </a:solidFill>
              <a:latin typeface="Times New Roman" panose="02020603050405020304" pitchFamily="18" charset="0"/>
              <a:cs typeface="Times New Roman" panose="02020603050405020304" pitchFamily="18" charset="0"/>
            </a:endParaRPr>
          </a:p>
        </p:txBody>
      </p:sp>
      <p:sp>
        <p:nvSpPr>
          <p:cNvPr id="12" name="TextBox 11"/>
          <p:cNvSpPr txBox="1"/>
          <p:nvPr/>
        </p:nvSpPr>
        <p:spPr>
          <a:xfrm>
            <a:off x="7378584" y="3789471"/>
            <a:ext cx="2314339" cy="1498872"/>
          </a:xfrm>
          <a:prstGeom prst="rect">
            <a:avLst/>
          </a:prstGeom>
          <a:noFill/>
        </p:spPr>
        <p:txBody>
          <a:bodyPr wrap="square" rtlCol="0">
            <a:spAutoFit/>
          </a:bodyPr>
          <a:lstStyle/>
          <a:p>
            <a:pPr marL="171450" indent="-171450">
              <a:lnSpc>
                <a:spcPct val="120000"/>
              </a:lnSpc>
              <a:spcBef>
                <a:spcPts val="600"/>
              </a:spcBef>
              <a:buFont typeface="Arial" charset="0"/>
              <a:buChar char="•"/>
            </a:pPr>
            <a:r>
              <a:rPr lang="en-US" altLang="ko-KR" sz="1200" dirty="0" err="1">
                <a:solidFill>
                  <a:prstClr val="black"/>
                </a:solidFill>
                <a:latin typeface="Times New Roman" pitchFamily="18" charset="0"/>
                <a:cs typeface="Times New Roman" pitchFamily="18" charset="0"/>
              </a:rPr>
              <a:t>Có</a:t>
            </a:r>
            <a:r>
              <a:rPr lang="en-US" altLang="ko-KR" sz="1200" dirty="0">
                <a:solidFill>
                  <a:prstClr val="black"/>
                </a:solidFill>
                <a:latin typeface="Times New Roman" pitchFamily="18" charset="0"/>
                <a:cs typeface="Times New Roman" pitchFamily="18" charset="0"/>
              </a:rPr>
              <a:t> </a:t>
            </a:r>
            <a:r>
              <a:rPr lang="en-US" altLang="ko-KR" sz="1200" dirty="0" err="1">
                <a:solidFill>
                  <a:prstClr val="black"/>
                </a:solidFill>
                <a:latin typeface="Times New Roman" pitchFamily="18" charset="0"/>
                <a:cs typeface="Times New Roman" pitchFamily="18" charset="0"/>
              </a:rPr>
              <a:t>thể</a:t>
            </a:r>
            <a:r>
              <a:rPr lang="en-US" altLang="ko-KR" sz="1200" dirty="0">
                <a:solidFill>
                  <a:prstClr val="black"/>
                </a:solidFill>
                <a:latin typeface="Times New Roman" pitchFamily="18" charset="0"/>
                <a:cs typeface="Times New Roman" pitchFamily="18" charset="0"/>
              </a:rPr>
              <a:t> </a:t>
            </a:r>
            <a:r>
              <a:rPr lang="en-US" altLang="ko-KR" sz="1200" dirty="0" err="1">
                <a:solidFill>
                  <a:prstClr val="black"/>
                </a:solidFill>
                <a:latin typeface="Times New Roman" pitchFamily="18" charset="0"/>
                <a:cs typeface="Times New Roman" pitchFamily="18" charset="0"/>
              </a:rPr>
              <a:t>tiến</a:t>
            </a:r>
            <a:r>
              <a:rPr lang="en-US" altLang="ko-KR" sz="1200" dirty="0">
                <a:solidFill>
                  <a:prstClr val="black"/>
                </a:solidFill>
                <a:latin typeface="Times New Roman" pitchFamily="18" charset="0"/>
                <a:cs typeface="Times New Roman" pitchFamily="18" charset="0"/>
              </a:rPr>
              <a:t> </a:t>
            </a:r>
            <a:r>
              <a:rPr lang="en-US" altLang="ko-KR" sz="1200" dirty="0" err="1">
                <a:solidFill>
                  <a:prstClr val="black"/>
                </a:solidFill>
                <a:latin typeface="Times New Roman" pitchFamily="18" charset="0"/>
                <a:cs typeface="Times New Roman" pitchFamily="18" charset="0"/>
              </a:rPr>
              <a:t>hành</a:t>
            </a:r>
            <a:r>
              <a:rPr lang="en-US" altLang="ko-KR" sz="1200" dirty="0">
                <a:solidFill>
                  <a:prstClr val="black"/>
                </a:solidFill>
                <a:latin typeface="Times New Roman" pitchFamily="18" charset="0"/>
                <a:cs typeface="Times New Roman" pitchFamily="18" charset="0"/>
              </a:rPr>
              <a:t> </a:t>
            </a:r>
            <a:r>
              <a:rPr lang="en-US" altLang="ko-KR" sz="1200" dirty="0" err="1">
                <a:solidFill>
                  <a:prstClr val="black"/>
                </a:solidFill>
                <a:latin typeface="Times New Roman" pitchFamily="18" charset="0"/>
                <a:cs typeface="Times New Roman" pitchFamily="18" charset="0"/>
              </a:rPr>
              <a:t>đồng</a:t>
            </a:r>
            <a:r>
              <a:rPr lang="en-US" altLang="ko-KR" sz="1200" dirty="0">
                <a:solidFill>
                  <a:prstClr val="black"/>
                </a:solidFill>
                <a:latin typeface="Times New Roman" pitchFamily="18" charset="0"/>
                <a:cs typeface="Times New Roman" pitchFamily="18" charset="0"/>
              </a:rPr>
              <a:t> </a:t>
            </a:r>
            <a:r>
              <a:rPr lang="en-US" altLang="ko-KR" sz="1200" dirty="0" err="1">
                <a:solidFill>
                  <a:prstClr val="black"/>
                </a:solidFill>
                <a:latin typeface="Times New Roman" pitchFamily="18" charset="0"/>
                <a:cs typeface="Times New Roman" pitchFamily="18" charset="0"/>
              </a:rPr>
              <a:t>bộ</a:t>
            </a:r>
            <a:r>
              <a:rPr lang="en-US" altLang="ko-KR" sz="1200" dirty="0">
                <a:solidFill>
                  <a:prstClr val="black"/>
                </a:solidFill>
                <a:latin typeface="Times New Roman" pitchFamily="18" charset="0"/>
                <a:cs typeface="Times New Roman" pitchFamily="18" charset="0"/>
              </a:rPr>
              <a:t> </a:t>
            </a:r>
            <a:r>
              <a:rPr lang="en-US" altLang="ko-KR" sz="1200" dirty="0" err="1">
                <a:solidFill>
                  <a:prstClr val="black"/>
                </a:solidFill>
                <a:latin typeface="Times New Roman" pitchFamily="18" charset="0"/>
                <a:cs typeface="Times New Roman" pitchFamily="18" charset="0"/>
              </a:rPr>
              <a:t>dữ</a:t>
            </a:r>
            <a:r>
              <a:rPr lang="en-US" altLang="ko-KR" sz="1200" dirty="0">
                <a:solidFill>
                  <a:prstClr val="black"/>
                </a:solidFill>
                <a:latin typeface="Times New Roman" pitchFamily="18" charset="0"/>
                <a:cs typeface="Times New Roman" pitchFamily="18" charset="0"/>
              </a:rPr>
              <a:t> </a:t>
            </a:r>
            <a:r>
              <a:rPr lang="en-US" altLang="ko-KR" sz="1200" dirty="0" err="1">
                <a:solidFill>
                  <a:prstClr val="black"/>
                </a:solidFill>
                <a:latin typeface="Times New Roman" pitchFamily="18" charset="0"/>
                <a:cs typeface="Times New Roman" pitchFamily="18" charset="0"/>
              </a:rPr>
              <a:t>liệu</a:t>
            </a:r>
            <a:r>
              <a:rPr lang="en-US" altLang="ko-KR" sz="1200" dirty="0">
                <a:solidFill>
                  <a:prstClr val="black"/>
                </a:solidFill>
                <a:latin typeface="Times New Roman" pitchFamily="18" charset="0"/>
                <a:cs typeface="Times New Roman" pitchFamily="18" charset="0"/>
              </a:rPr>
              <a:t> </a:t>
            </a:r>
            <a:r>
              <a:rPr lang="en-US" altLang="ko-KR" sz="1200" dirty="0" err="1">
                <a:solidFill>
                  <a:prstClr val="black"/>
                </a:solidFill>
                <a:latin typeface="Times New Roman" pitchFamily="18" charset="0"/>
                <a:cs typeface="Times New Roman" pitchFamily="18" charset="0"/>
              </a:rPr>
              <a:t>sau</a:t>
            </a:r>
            <a:r>
              <a:rPr lang="en-US" altLang="ko-KR" sz="1200" dirty="0">
                <a:solidFill>
                  <a:prstClr val="black"/>
                </a:solidFill>
                <a:latin typeface="Times New Roman" pitchFamily="18" charset="0"/>
                <a:cs typeface="Times New Roman" pitchFamily="18" charset="0"/>
              </a:rPr>
              <a:t> </a:t>
            </a:r>
            <a:r>
              <a:rPr lang="en-US" altLang="ko-KR" sz="1200" dirty="0" err="1">
                <a:solidFill>
                  <a:prstClr val="black"/>
                </a:solidFill>
                <a:latin typeface="Times New Roman" pitchFamily="18" charset="0"/>
                <a:cs typeface="Times New Roman" pitchFamily="18" charset="0"/>
              </a:rPr>
              <a:t>khi</a:t>
            </a:r>
            <a:r>
              <a:rPr lang="en-US" altLang="ko-KR" sz="1200" dirty="0">
                <a:solidFill>
                  <a:prstClr val="black"/>
                </a:solidFill>
                <a:latin typeface="Times New Roman" pitchFamily="18" charset="0"/>
                <a:cs typeface="Times New Roman" pitchFamily="18" charset="0"/>
              </a:rPr>
              <a:t> </a:t>
            </a:r>
            <a:r>
              <a:rPr lang="en-US" altLang="ko-KR" sz="1200" dirty="0" err="1">
                <a:solidFill>
                  <a:prstClr val="black"/>
                </a:solidFill>
                <a:latin typeface="Times New Roman" pitchFamily="18" charset="0"/>
                <a:cs typeface="Times New Roman" pitchFamily="18" charset="0"/>
              </a:rPr>
              <a:t>đăng</a:t>
            </a:r>
            <a:r>
              <a:rPr lang="en-US" altLang="ko-KR" sz="1200" dirty="0">
                <a:solidFill>
                  <a:prstClr val="black"/>
                </a:solidFill>
                <a:latin typeface="Times New Roman" pitchFamily="18" charset="0"/>
                <a:cs typeface="Times New Roman" pitchFamily="18" charset="0"/>
              </a:rPr>
              <a:t> </a:t>
            </a:r>
            <a:r>
              <a:rPr lang="en-US" altLang="ko-KR" sz="1200" dirty="0" err="1">
                <a:solidFill>
                  <a:prstClr val="black"/>
                </a:solidFill>
                <a:latin typeface="Times New Roman" pitchFamily="18" charset="0"/>
                <a:cs typeface="Times New Roman" pitchFamily="18" charset="0"/>
              </a:rPr>
              <a:t>nhập</a:t>
            </a:r>
            <a:r>
              <a:rPr lang="en-US" altLang="ko-KR" sz="1200" dirty="0">
                <a:solidFill>
                  <a:prstClr val="black"/>
                </a:solidFill>
                <a:latin typeface="Times New Roman" pitchFamily="18" charset="0"/>
                <a:cs typeface="Times New Roman" pitchFamily="18" charset="0"/>
              </a:rPr>
              <a:t>. </a:t>
            </a:r>
          </a:p>
          <a:p>
            <a:pPr marL="171450" indent="-171450">
              <a:lnSpc>
                <a:spcPct val="120000"/>
              </a:lnSpc>
              <a:spcBef>
                <a:spcPts val="600"/>
              </a:spcBef>
              <a:buFont typeface="Arial" charset="0"/>
              <a:buChar char="•"/>
            </a:pPr>
            <a:r>
              <a:rPr lang="en-US" altLang="ko-KR" sz="1200" dirty="0">
                <a:solidFill>
                  <a:prstClr val="black"/>
                </a:solidFill>
                <a:latin typeface="Times New Roman" pitchFamily="18" charset="0"/>
                <a:cs typeface="Times New Roman" pitchFamily="18" charset="0"/>
              </a:rPr>
              <a:t>UDSS </a:t>
            </a:r>
            <a:r>
              <a:rPr lang="en-US" altLang="ko-KR" sz="1200" dirty="0" err="1">
                <a:solidFill>
                  <a:prstClr val="black"/>
                </a:solidFill>
                <a:latin typeface="Times New Roman" pitchFamily="18" charset="0"/>
                <a:cs typeface="Times New Roman" pitchFamily="18" charset="0"/>
              </a:rPr>
              <a:t>hỗ</a:t>
            </a:r>
            <a:r>
              <a:rPr lang="en-US" altLang="ko-KR" sz="1200" dirty="0">
                <a:solidFill>
                  <a:prstClr val="black"/>
                </a:solidFill>
                <a:latin typeface="Times New Roman" pitchFamily="18" charset="0"/>
                <a:cs typeface="Times New Roman" pitchFamily="18" charset="0"/>
              </a:rPr>
              <a:t> </a:t>
            </a:r>
            <a:r>
              <a:rPr lang="en-US" altLang="ko-KR" sz="1200" dirty="0" err="1">
                <a:solidFill>
                  <a:prstClr val="black"/>
                </a:solidFill>
                <a:latin typeface="Times New Roman" pitchFamily="18" charset="0"/>
                <a:cs typeface="Times New Roman" pitchFamily="18" charset="0"/>
              </a:rPr>
              <a:t>trợ</a:t>
            </a:r>
            <a:r>
              <a:rPr lang="en-US" altLang="ko-KR" sz="1200" dirty="0">
                <a:solidFill>
                  <a:prstClr val="black"/>
                </a:solidFill>
                <a:latin typeface="Times New Roman" pitchFamily="18" charset="0"/>
                <a:cs typeface="Times New Roman" pitchFamily="18" charset="0"/>
              </a:rPr>
              <a:t> </a:t>
            </a:r>
            <a:r>
              <a:rPr lang="en-US" altLang="ko-KR" sz="1200" dirty="0" err="1">
                <a:solidFill>
                  <a:prstClr val="black"/>
                </a:solidFill>
                <a:latin typeface="Times New Roman" pitchFamily="18" charset="0"/>
                <a:cs typeface="Times New Roman" pitchFamily="18" charset="0"/>
              </a:rPr>
              <a:t>chế</a:t>
            </a:r>
            <a:r>
              <a:rPr lang="en-US" altLang="ko-KR" sz="1200" dirty="0">
                <a:solidFill>
                  <a:prstClr val="black"/>
                </a:solidFill>
                <a:latin typeface="Times New Roman" pitchFamily="18" charset="0"/>
                <a:cs typeface="Times New Roman" pitchFamily="18" charset="0"/>
              </a:rPr>
              <a:t> </a:t>
            </a:r>
            <a:r>
              <a:rPr lang="en-US" altLang="ko-KR" sz="1200" dirty="0" err="1">
                <a:solidFill>
                  <a:prstClr val="black"/>
                </a:solidFill>
                <a:latin typeface="Times New Roman" pitchFamily="18" charset="0"/>
                <a:cs typeface="Times New Roman" pitchFamily="18" charset="0"/>
              </a:rPr>
              <a:t>độ</a:t>
            </a:r>
            <a:r>
              <a:rPr lang="en-US" altLang="ko-KR" sz="1200" dirty="0">
                <a:solidFill>
                  <a:prstClr val="black"/>
                </a:solidFill>
                <a:latin typeface="Times New Roman" pitchFamily="18" charset="0"/>
                <a:cs typeface="Times New Roman" pitchFamily="18" charset="0"/>
              </a:rPr>
              <a:t> offline. </a:t>
            </a:r>
            <a:r>
              <a:rPr lang="en-US" altLang="ko-KR" sz="1200" dirty="0" err="1">
                <a:solidFill>
                  <a:prstClr val="black"/>
                </a:solidFill>
                <a:latin typeface="Times New Roman" pitchFamily="18" charset="0"/>
                <a:cs typeface="Times New Roman" pitchFamily="18" charset="0"/>
              </a:rPr>
              <a:t>Tuy</a:t>
            </a:r>
            <a:r>
              <a:rPr lang="en-US" altLang="ko-KR" sz="1200" dirty="0">
                <a:solidFill>
                  <a:prstClr val="black"/>
                </a:solidFill>
                <a:latin typeface="Times New Roman" pitchFamily="18" charset="0"/>
                <a:cs typeface="Times New Roman" pitchFamily="18" charset="0"/>
              </a:rPr>
              <a:t> </a:t>
            </a:r>
            <a:r>
              <a:rPr lang="en-US" altLang="ko-KR" sz="1200" dirty="0" err="1">
                <a:solidFill>
                  <a:prstClr val="black"/>
                </a:solidFill>
                <a:latin typeface="Times New Roman" pitchFamily="18" charset="0"/>
                <a:cs typeface="Times New Roman" pitchFamily="18" charset="0"/>
              </a:rPr>
              <a:t>nhiên</a:t>
            </a:r>
            <a:r>
              <a:rPr lang="en-US" altLang="ko-KR" sz="1200" dirty="0">
                <a:solidFill>
                  <a:prstClr val="black"/>
                </a:solidFill>
                <a:latin typeface="Times New Roman" pitchFamily="18" charset="0"/>
                <a:cs typeface="Times New Roman" pitchFamily="18" charset="0"/>
              </a:rPr>
              <a:t> </a:t>
            </a:r>
            <a:r>
              <a:rPr lang="en-US" altLang="ko-KR" sz="1200" dirty="0" err="1">
                <a:solidFill>
                  <a:prstClr val="black"/>
                </a:solidFill>
                <a:latin typeface="Times New Roman" pitchFamily="18" charset="0"/>
                <a:cs typeface="Times New Roman" pitchFamily="18" charset="0"/>
              </a:rPr>
              <a:t>chế</a:t>
            </a:r>
            <a:r>
              <a:rPr lang="en-US" altLang="ko-KR" sz="1200" dirty="0">
                <a:solidFill>
                  <a:prstClr val="black"/>
                </a:solidFill>
                <a:latin typeface="Times New Roman" pitchFamily="18" charset="0"/>
                <a:cs typeface="Times New Roman" pitchFamily="18" charset="0"/>
              </a:rPr>
              <a:t> </a:t>
            </a:r>
            <a:r>
              <a:rPr lang="en-US" altLang="ko-KR" sz="1200" dirty="0" err="1">
                <a:solidFill>
                  <a:prstClr val="black"/>
                </a:solidFill>
                <a:latin typeface="Times New Roman" pitchFamily="18" charset="0"/>
                <a:cs typeface="Times New Roman" pitchFamily="18" charset="0"/>
              </a:rPr>
              <a:t>độ</a:t>
            </a:r>
            <a:r>
              <a:rPr lang="en-US" altLang="ko-KR" sz="1200" dirty="0">
                <a:solidFill>
                  <a:prstClr val="black"/>
                </a:solidFill>
                <a:latin typeface="Times New Roman" pitchFamily="18" charset="0"/>
                <a:cs typeface="Times New Roman" pitchFamily="18" charset="0"/>
              </a:rPr>
              <a:t> offline </a:t>
            </a:r>
            <a:r>
              <a:rPr lang="en-US" altLang="ko-KR" sz="1200" dirty="0" err="1">
                <a:solidFill>
                  <a:prstClr val="black"/>
                </a:solidFill>
                <a:latin typeface="Times New Roman" pitchFamily="18" charset="0"/>
                <a:cs typeface="Times New Roman" pitchFamily="18" charset="0"/>
              </a:rPr>
              <a:t>chỉ</a:t>
            </a:r>
            <a:r>
              <a:rPr lang="en-US" altLang="ko-KR" sz="1200" dirty="0">
                <a:solidFill>
                  <a:prstClr val="black"/>
                </a:solidFill>
                <a:latin typeface="Times New Roman" pitchFamily="18" charset="0"/>
                <a:cs typeface="Times New Roman" pitchFamily="18" charset="0"/>
              </a:rPr>
              <a:t> </a:t>
            </a:r>
            <a:r>
              <a:rPr lang="en-US" altLang="ko-KR" sz="1200" dirty="0" err="1">
                <a:solidFill>
                  <a:prstClr val="black"/>
                </a:solidFill>
                <a:latin typeface="Times New Roman" pitchFamily="18" charset="0"/>
                <a:cs typeface="Times New Roman" pitchFamily="18" charset="0"/>
              </a:rPr>
              <a:t>có</a:t>
            </a:r>
            <a:r>
              <a:rPr lang="en-US" altLang="ko-KR" sz="1200" dirty="0">
                <a:solidFill>
                  <a:prstClr val="black"/>
                </a:solidFill>
                <a:latin typeface="Times New Roman" pitchFamily="18" charset="0"/>
                <a:cs typeface="Times New Roman" pitchFamily="18" charset="0"/>
              </a:rPr>
              <a:t> </a:t>
            </a:r>
            <a:r>
              <a:rPr lang="en-US" altLang="ko-KR" sz="1200" dirty="0" err="1">
                <a:solidFill>
                  <a:prstClr val="black"/>
                </a:solidFill>
                <a:latin typeface="Times New Roman" pitchFamily="18" charset="0"/>
                <a:cs typeface="Times New Roman" pitchFamily="18" charset="0"/>
              </a:rPr>
              <a:t>tác</a:t>
            </a:r>
            <a:r>
              <a:rPr lang="en-US" altLang="ko-KR" sz="1200" dirty="0">
                <a:solidFill>
                  <a:prstClr val="black"/>
                </a:solidFill>
                <a:latin typeface="Times New Roman" pitchFamily="18" charset="0"/>
                <a:cs typeface="Times New Roman" pitchFamily="18" charset="0"/>
              </a:rPr>
              <a:t> </a:t>
            </a:r>
            <a:r>
              <a:rPr lang="en-US" altLang="ko-KR" sz="1200" dirty="0" err="1">
                <a:solidFill>
                  <a:prstClr val="black"/>
                </a:solidFill>
                <a:latin typeface="Times New Roman" pitchFamily="18" charset="0"/>
                <a:cs typeface="Times New Roman" pitchFamily="18" charset="0"/>
              </a:rPr>
              <a:t>dụng</a:t>
            </a:r>
            <a:r>
              <a:rPr lang="en-US" altLang="ko-KR" sz="1200" dirty="0">
                <a:solidFill>
                  <a:prstClr val="black"/>
                </a:solidFill>
                <a:latin typeface="Times New Roman" pitchFamily="18" charset="0"/>
                <a:cs typeface="Times New Roman" pitchFamily="18" charset="0"/>
              </a:rPr>
              <a:t> </a:t>
            </a:r>
            <a:r>
              <a:rPr lang="en-US" altLang="ko-KR" sz="1200" dirty="0" err="1">
                <a:solidFill>
                  <a:prstClr val="black"/>
                </a:solidFill>
                <a:latin typeface="Times New Roman" pitchFamily="18" charset="0"/>
                <a:cs typeface="Times New Roman" pitchFamily="18" charset="0"/>
              </a:rPr>
              <a:t>sau</a:t>
            </a:r>
            <a:r>
              <a:rPr lang="en-US" altLang="ko-KR" sz="1200" dirty="0">
                <a:solidFill>
                  <a:prstClr val="black"/>
                </a:solidFill>
                <a:latin typeface="Times New Roman" pitchFamily="18" charset="0"/>
                <a:cs typeface="Times New Roman" pitchFamily="18" charset="0"/>
              </a:rPr>
              <a:t> </a:t>
            </a:r>
            <a:r>
              <a:rPr lang="en-US" altLang="ko-KR" sz="1200" dirty="0" err="1">
                <a:solidFill>
                  <a:prstClr val="black"/>
                </a:solidFill>
                <a:latin typeface="Times New Roman" pitchFamily="18" charset="0"/>
                <a:cs typeface="Times New Roman" pitchFamily="18" charset="0"/>
              </a:rPr>
              <a:t>lần</a:t>
            </a:r>
            <a:r>
              <a:rPr lang="en-US" altLang="ko-KR" sz="1200" dirty="0">
                <a:solidFill>
                  <a:prstClr val="black"/>
                </a:solidFill>
                <a:latin typeface="Times New Roman" pitchFamily="18" charset="0"/>
                <a:cs typeface="Times New Roman" pitchFamily="18" charset="0"/>
              </a:rPr>
              <a:t> </a:t>
            </a:r>
            <a:r>
              <a:rPr lang="en-US" altLang="ko-KR" sz="1200" dirty="0" err="1">
                <a:solidFill>
                  <a:prstClr val="black"/>
                </a:solidFill>
                <a:latin typeface="Times New Roman" pitchFamily="18" charset="0"/>
                <a:cs typeface="Times New Roman" pitchFamily="18" charset="0"/>
              </a:rPr>
              <a:t>đồng</a:t>
            </a:r>
            <a:r>
              <a:rPr lang="en-US" altLang="ko-KR" sz="1200" dirty="0">
                <a:solidFill>
                  <a:prstClr val="black"/>
                </a:solidFill>
                <a:latin typeface="Times New Roman" pitchFamily="18" charset="0"/>
                <a:cs typeface="Times New Roman" pitchFamily="18" charset="0"/>
              </a:rPr>
              <a:t> </a:t>
            </a:r>
            <a:r>
              <a:rPr lang="en-US" altLang="ko-KR" sz="1200" dirty="0" err="1">
                <a:solidFill>
                  <a:prstClr val="black"/>
                </a:solidFill>
                <a:latin typeface="Times New Roman" pitchFamily="18" charset="0"/>
                <a:cs typeface="Times New Roman" pitchFamily="18" charset="0"/>
              </a:rPr>
              <a:t>bộ</a:t>
            </a:r>
            <a:r>
              <a:rPr lang="en-US" altLang="ko-KR" sz="1200" dirty="0">
                <a:solidFill>
                  <a:prstClr val="black"/>
                </a:solidFill>
                <a:latin typeface="Times New Roman" pitchFamily="18" charset="0"/>
                <a:cs typeface="Times New Roman" pitchFamily="18" charset="0"/>
              </a:rPr>
              <a:t> </a:t>
            </a:r>
            <a:r>
              <a:rPr lang="en-US" altLang="ko-KR" sz="1200" dirty="0" err="1">
                <a:solidFill>
                  <a:prstClr val="black"/>
                </a:solidFill>
                <a:latin typeface="Times New Roman" pitchFamily="18" charset="0"/>
                <a:cs typeface="Times New Roman" pitchFamily="18" charset="0"/>
              </a:rPr>
              <a:t>đầu</a:t>
            </a:r>
            <a:r>
              <a:rPr lang="en-US" altLang="ko-KR" sz="1200" dirty="0">
                <a:solidFill>
                  <a:prstClr val="black"/>
                </a:solidFill>
                <a:latin typeface="Times New Roman" pitchFamily="18" charset="0"/>
                <a:cs typeface="Times New Roman" pitchFamily="18" charset="0"/>
              </a:rPr>
              <a:t> </a:t>
            </a:r>
            <a:r>
              <a:rPr lang="en-US" altLang="ko-KR" sz="1200" dirty="0" err="1">
                <a:solidFill>
                  <a:prstClr val="black"/>
                </a:solidFill>
                <a:latin typeface="Times New Roman" pitchFamily="18" charset="0"/>
                <a:cs typeface="Times New Roman" pitchFamily="18" charset="0"/>
              </a:rPr>
              <a:t>tiên</a:t>
            </a:r>
            <a:r>
              <a:rPr lang="en-US" altLang="ko-KR" sz="1200" dirty="0">
                <a:solidFill>
                  <a:prstClr val="black"/>
                </a:solidFill>
                <a:latin typeface="Times New Roman" pitchFamily="18" charset="0"/>
                <a:cs typeface="Times New Roman" pitchFamily="18" charset="0"/>
              </a:rPr>
              <a:t>.</a:t>
            </a:r>
          </a:p>
        </p:txBody>
      </p:sp>
      <p:sp>
        <p:nvSpPr>
          <p:cNvPr id="13" name="TextBox 12"/>
          <p:cNvSpPr txBox="1"/>
          <p:nvPr/>
        </p:nvSpPr>
        <p:spPr>
          <a:xfrm>
            <a:off x="7363378" y="3408471"/>
            <a:ext cx="1402948" cy="307777"/>
          </a:xfrm>
          <a:prstGeom prst="rect">
            <a:avLst/>
          </a:prstGeom>
          <a:noFill/>
        </p:spPr>
        <p:txBody>
          <a:bodyPr wrap="none" rtlCol="0">
            <a:spAutoFit/>
          </a:bodyPr>
          <a:lstStyle/>
          <a:p>
            <a:r>
              <a:rPr lang="en-US" sz="1400" b="1" dirty="0" err="1">
                <a:solidFill>
                  <a:prstClr val="black"/>
                </a:solidFill>
                <a:latin typeface="Times New Roman" pitchFamily="18" charset="0"/>
                <a:cs typeface="Times New Roman" pitchFamily="18" charset="0"/>
              </a:rPr>
              <a:t>Đồng</a:t>
            </a:r>
            <a:r>
              <a:rPr lang="en-US" sz="1400" b="1" dirty="0">
                <a:solidFill>
                  <a:prstClr val="black"/>
                </a:solidFill>
                <a:latin typeface="Times New Roman" pitchFamily="18" charset="0"/>
                <a:cs typeface="Times New Roman" pitchFamily="18" charset="0"/>
              </a:rPr>
              <a:t> </a:t>
            </a:r>
            <a:r>
              <a:rPr lang="en-US" sz="1400" b="1" dirty="0" err="1">
                <a:solidFill>
                  <a:prstClr val="black"/>
                </a:solidFill>
                <a:latin typeface="Times New Roman" pitchFamily="18" charset="0"/>
                <a:cs typeface="Times New Roman" pitchFamily="18" charset="0"/>
              </a:rPr>
              <a:t>bộ</a:t>
            </a:r>
            <a:r>
              <a:rPr lang="en-US" sz="1400" b="1" dirty="0">
                <a:solidFill>
                  <a:prstClr val="black"/>
                </a:solidFill>
                <a:latin typeface="Times New Roman" pitchFamily="18" charset="0"/>
                <a:cs typeface="Times New Roman" pitchFamily="18" charset="0"/>
              </a:rPr>
              <a:t> </a:t>
            </a:r>
            <a:r>
              <a:rPr lang="en-US" sz="1400" b="1" dirty="0" err="1">
                <a:solidFill>
                  <a:prstClr val="black"/>
                </a:solidFill>
                <a:latin typeface="Times New Roman" pitchFamily="18" charset="0"/>
                <a:cs typeface="Times New Roman" pitchFamily="18" charset="0"/>
              </a:rPr>
              <a:t>dữ</a:t>
            </a:r>
            <a:r>
              <a:rPr lang="en-US" sz="1400" b="1" dirty="0">
                <a:solidFill>
                  <a:prstClr val="black"/>
                </a:solidFill>
                <a:latin typeface="Times New Roman" pitchFamily="18" charset="0"/>
                <a:cs typeface="Times New Roman" pitchFamily="18" charset="0"/>
              </a:rPr>
              <a:t> </a:t>
            </a:r>
            <a:r>
              <a:rPr lang="en-US" sz="1400" b="1" dirty="0" err="1">
                <a:solidFill>
                  <a:prstClr val="black"/>
                </a:solidFill>
                <a:latin typeface="Times New Roman" pitchFamily="18" charset="0"/>
                <a:cs typeface="Times New Roman" pitchFamily="18" charset="0"/>
              </a:rPr>
              <a:t>liệu</a:t>
            </a:r>
            <a:endParaRPr lang="en-US" sz="1400" b="1" dirty="0">
              <a:solidFill>
                <a:prstClr val="black"/>
              </a:solidFill>
              <a:latin typeface="Times New Roman" pitchFamily="18" charset="0"/>
              <a:cs typeface="Times New Roman" pitchFamily="18" charset="0"/>
            </a:endParaRPr>
          </a:p>
        </p:txBody>
      </p:sp>
      <p:grpSp>
        <p:nvGrpSpPr>
          <p:cNvPr id="14" name="Group 17"/>
          <p:cNvGrpSpPr/>
          <p:nvPr/>
        </p:nvGrpSpPr>
        <p:grpSpPr>
          <a:xfrm>
            <a:off x="5318522" y="3496087"/>
            <a:ext cx="1884218" cy="1103109"/>
            <a:chOff x="4835999" y="891946"/>
            <a:chExt cx="1884218" cy="1103109"/>
          </a:xfrm>
        </p:grpSpPr>
        <p:sp>
          <p:nvSpPr>
            <p:cNvPr id="15" name="Rectangle 16"/>
            <p:cNvSpPr/>
            <p:nvPr/>
          </p:nvSpPr>
          <p:spPr>
            <a:xfrm>
              <a:off x="4835999" y="891946"/>
              <a:ext cx="1884218" cy="1103109"/>
            </a:xfrm>
            <a:prstGeom prst="rect">
              <a:avLst/>
            </a:prstGeom>
            <a:solidFill>
              <a:schemeClr val="bg1">
                <a:lumMod val="95000"/>
              </a:schemeClr>
            </a:solidFill>
            <a:ln w="6350" cmpd="thickThi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6" name="Rectangle 15"/>
            <p:cNvSpPr/>
            <p:nvPr/>
          </p:nvSpPr>
          <p:spPr>
            <a:xfrm>
              <a:off x="5007135" y="1465861"/>
              <a:ext cx="1541946" cy="337873"/>
            </a:xfrm>
            <a:prstGeom prst="rect">
              <a:avLst/>
            </a:prstGeom>
            <a:solidFill>
              <a:schemeClr val="bg2">
                <a:lumMod val="90000"/>
              </a:schemeClr>
            </a:solidFill>
            <a:ln w="3175">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7" name="Rectangle 12"/>
            <p:cNvSpPr/>
            <p:nvPr/>
          </p:nvSpPr>
          <p:spPr>
            <a:xfrm>
              <a:off x="5007135" y="1040455"/>
              <a:ext cx="1541946" cy="337873"/>
            </a:xfrm>
            <a:prstGeom prst="rect">
              <a:avLst/>
            </a:prstGeom>
            <a:solidFill>
              <a:schemeClr val="bg2">
                <a:lumMod val="90000"/>
              </a:schemeClr>
            </a:solidFill>
            <a:ln w="3175">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8" name="Oval 8"/>
            <p:cNvSpPr/>
            <p:nvPr/>
          </p:nvSpPr>
          <p:spPr>
            <a:xfrm>
              <a:off x="5182189" y="1129074"/>
              <a:ext cx="160638" cy="160637"/>
            </a:xfrm>
            <a:prstGeom prst="ellipse">
              <a:avLst/>
            </a:prstGeom>
            <a:solidFill>
              <a:schemeClr val="accent2"/>
            </a:solidFill>
            <a:effectLst/>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solidFill>
                  <a:prstClr val="white"/>
                </a:solidFill>
              </a:endParaRPr>
            </a:p>
          </p:txBody>
        </p:sp>
        <p:sp>
          <p:nvSpPr>
            <p:cNvPr id="19" name="TextBox 18"/>
            <p:cNvSpPr txBox="1"/>
            <p:nvPr/>
          </p:nvSpPr>
          <p:spPr>
            <a:xfrm>
              <a:off x="5342827" y="1070893"/>
              <a:ext cx="1083374" cy="276999"/>
            </a:xfrm>
            <a:prstGeom prst="rect">
              <a:avLst/>
            </a:prstGeom>
            <a:noFill/>
          </p:spPr>
          <p:txBody>
            <a:bodyPr wrap="none" rtlCol="0">
              <a:spAutoFit/>
            </a:bodyPr>
            <a:lstStyle/>
            <a:p>
              <a:r>
                <a:rPr lang="en-US" sz="1200" dirty="0">
                  <a:solidFill>
                    <a:prstClr val="black"/>
                  </a:solidFill>
                </a:rPr>
                <a:t>Off-Line Mode</a:t>
              </a:r>
            </a:p>
          </p:txBody>
        </p:sp>
        <p:sp>
          <p:nvSpPr>
            <p:cNvPr id="20" name="Oval 10"/>
            <p:cNvSpPr/>
            <p:nvPr/>
          </p:nvSpPr>
          <p:spPr>
            <a:xfrm>
              <a:off x="5182189" y="1565754"/>
              <a:ext cx="160638" cy="160637"/>
            </a:xfrm>
            <a:prstGeom prst="ellipse">
              <a:avLst/>
            </a:prstGeom>
            <a:effectLst/>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a:solidFill>
                  <a:prstClr val="white"/>
                </a:solidFill>
              </a:endParaRPr>
            </a:p>
          </p:txBody>
        </p:sp>
        <p:sp>
          <p:nvSpPr>
            <p:cNvPr id="21" name="TextBox 20"/>
            <p:cNvSpPr txBox="1"/>
            <p:nvPr/>
          </p:nvSpPr>
          <p:spPr>
            <a:xfrm>
              <a:off x="5342827" y="1507572"/>
              <a:ext cx="1083374" cy="276999"/>
            </a:xfrm>
            <a:prstGeom prst="rect">
              <a:avLst/>
            </a:prstGeom>
            <a:noFill/>
          </p:spPr>
          <p:txBody>
            <a:bodyPr wrap="none" rtlCol="0">
              <a:spAutoFit/>
            </a:bodyPr>
            <a:lstStyle/>
            <a:p>
              <a:r>
                <a:rPr lang="en-US" sz="1200" dirty="0">
                  <a:solidFill>
                    <a:prstClr val="black"/>
                  </a:solidFill>
                </a:rPr>
                <a:t>On-Line Mode</a:t>
              </a:r>
            </a:p>
          </p:txBody>
        </p:sp>
      </p:grpSp>
      <p:pic>
        <p:nvPicPr>
          <p:cNvPr id="22" name="Picture 14"/>
          <p:cNvPicPr>
            <a:picLocks noChangeAspect="1"/>
          </p:cNvPicPr>
          <p:nvPr/>
        </p:nvPicPr>
        <p:blipFill>
          <a:blip r:embed="rId4"/>
          <a:stretch>
            <a:fillRect/>
          </a:stretch>
        </p:blipFill>
        <p:spPr>
          <a:xfrm>
            <a:off x="279438" y="3481694"/>
            <a:ext cx="1880442" cy="1274310"/>
          </a:xfrm>
          <a:prstGeom prst="rect">
            <a:avLst/>
          </a:prstGeom>
        </p:spPr>
      </p:pic>
      <p:pic>
        <p:nvPicPr>
          <p:cNvPr id="23" name="Picture 15" descr="User green"/>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64336" y="1623701"/>
            <a:ext cx="347802"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Text Box 16"/>
          <p:cNvSpPr txBox="1">
            <a:spLocks noChangeArrowheads="1"/>
          </p:cNvSpPr>
          <p:nvPr/>
        </p:nvSpPr>
        <p:spPr bwMode="auto">
          <a:xfrm>
            <a:off x="121295" y="2055501"/>
            <a:ext cx="83388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1">
            <a:spAutoFit/>
          </a:bodyPr>
          <a:lstStyle>
            <a:lvl1pPr eaLnBrk="0" hangingPunct="0">
              <a:defRPr kumimoji="1" sz="1000" b="1">
                <a:solidFill>
                  <a:schemeClr val="tx1"/>
                </a:solidFill>
                <a:latin typeface="맑은 고딕" charset="-127"/>
                <a:ea typeface="맑은 고딕" charset="-127"/>
              </a:defRPr>
            </a:lvl1pPr>
            <a:lvl2pPr marL="742950" indent="-285750" eaLnBrk="0" hangingPunct="0">
              <a:defRPr kumimoji="1" sz="1000" b="1">
                <a:solidFill>
                  <a:schemeClr val="tx1"/>
                </a:solidFill>
                <a:latin typeface="맑은 고딕" charset="-127"/>
                <a:ea typeface="맑은 고딕" charset="-127"/>
              </a:defRPr>
            </a:lvl2pPr>
            <a:lvl3pPr marL="1143000" indent="-228600" eaLnBrk="0" hangingPunct="0">
              <a:defRPr kumimoji="1" sz="1000" b="1">
                <a:solidFill>
                  <a:schemeClr val="tx1"/>
                </a:solidFill>
                <a:latin typeface="맑은 고딕" charset="-127"/>
                <a:ea typeface="맑은 고딕" charset="-127"/>
              </a:defRPr>
            </a:lvl3pPr>
            <a:lvl4pPr marL="1600200" indent="-228600" eaLnBrk="0" hangingPunct="0">
              <a:defRPr kumimoji="1" sz="1000" b="1">
                <a:solidFill>
                  <a:schemeClr val="tx1"/>
                </a:solidFill>
                <a:latin typeface="맑은 고딕" charset="-127"/>
                <a:ea typeface="맑은 고딕" charset="-127"/>
              </a:defRPr>
            </a:lvl4pPr>
            <a:lvl5pPr marL="2057400" indent="-228600" eaLnBrk="0" hangingPunct="0">
              <a:defRPr kumimoji="1" sz="1000" b="1">
                <a:solidFill>
                  <a:schemeClr val="tx1"/>
                </a:solidFill>
                <a:latin typeface="맑은 고딕" charset="-127"/>
                <a:ea typeface="맑은 고딕" charset="-127"/>
              </a:defRPr>
            </a:lvl5pPr>
            <a:lvl6pPr marL="2514600" indent="-228600" eaLnBrk="0" fontAlgn="base" latinLnBrk="1" hangingPunct="0">
              <a:spcBef>
                <a:spcPct val="0"/>
              </a:spcBef>
              <a:spcAft>
                <a:spcPct val="0"/>
              </a:spcAft>
              <a:defRPr kumimoji="1" sz="1000" b="1">
                <a:solidFill>
                  <a:schemeClr val="tx1"/>
                </a:solidFill>
                <a:latin typeface="맑은 고딕" charset="-127"/>
                <a:ea typeface="맑은 고딕" charset="-127"/>
              </a:defRPr>
            </a:lvl6pPr>
            <a:lvl7pPr marL="2971800" indent="-228600" eaLnBrk="0" fontAlgn="base" latinLnBrk="1" hangingPunct="0">
              <a:spcBef>
                <a:spcPct val="0"/>
              </a:spcBef>
              <a:spcAft>
                <a:spcPct val="0"/>
              </a:spcAft>
              <a:defRPr kumimoji="1" sz="1000" b="1">
                <a:solidFill>
                  <a:schemeClr val="tx1"/>
                </a:solidFill>
                <a:latin typeface="맑은 고딕" charset="-127"/>
                <a:ea typeface="맑은 고딕" charset="-127"/>
              </a:defRPr>
            </a:lvl7pPr>
            <a:lvl8pPr marL="3429000" indent="-228600" eaLnBrk="0" fontAlgn="base" latinLnBrk="1" hangingPunct="0">
              <a:spcBef>
                <a:spcPct val="0"/>
              </a:spcBef>
              <a:spcAft>
                <a:spcPct val="0"/>
              </a:spcAft>
              <a:defRPr kumimoji="1" sz="1000" b="1">
                <a:solidFill>
                  <a:schemeClr val="tx1"/>
                </a:solidFill>
                <a:latin typeface="맑은 고딕" charset="-127"/>
                <a:ea typeface="맑은 고딕" charset="-127"/>
              </a:defRPr>
            </a:lvl8pPr>
            <a:lvl9pPr marL="3886200" indent="-228600" eaLnBrk="0" fontAlgn="base" latinLnBrk="1" hangingPunct="0">
              <a:spcBef>
                <a:spcPct val="0"/>
              </a:spcBef>
              <a:spcAft>
                <a:spcPct val="0"/>
              </a:spcAft>
              <a:defRPr kumimoji="1" sz="1000" b="1">
                <a:solidFill>
                  <a:schemeClr val="tx1"/>
                </a:solidFill>
                <a:latin typeface="맑은 고딕" charset="-127"/>
                <a:ea typeface="맑은 고딕" charset="-127"/>
              </a:defRPr>
            </a:lvl9pPr>
          </a:lstStyle>
          <a:p>
            <a:pPr algn="ctr" eaLnBrk="1" hangingPunct="1"/>
            <a:r>
              <a:rPr lang="en-US" altLang="ko-KR" b="0" dirty="0" err="1">
                <a:solidFill>
                  <a:prstClr val="black"/>
                </a:solidFill>
                <a:latin typeface="Times New Roman" pitchFamily="18" charset="0"/>
                <a:cs typeface="Times New Roman" pitchFamily="18" charset="0"/>
              </a:rPr>
              <a:t>Người</a:t>
            </a:r>
            <a:r>
              <a:rPr lang="en-US" altLang="ko-KR" b="0" dirty="0">
                <a:solidFill>
                  <a:prstClr val="black"/>
                </a:solidFill>
                <a:latin typeface="Times New Roman" pitchFamily="18" charset="0"/>
                <a:cs typeface="Times New Roman" pitchFamily="18" charset="0"/>
              </a:rPr>
              <a:t> </a:t>
            </a:r>
            <a:r>
              <a:rPr lang="en-US" altLang="ko-KR" b="0" dirty="0" err="1">
                <a:solidFill>
                  <a:prstClr val="black"/>
                </a:solidFill>
                <a:latin typeface="Times New Roman" pitchFamily="18" charset="0"/>
                <a:cs typeface="Times New Roman" pitchFamily="18" charset="0"/>
              </a:rPr>
              <a:t>dùng</a:t>
            </a:r>
            <a:r>
              <a:rPr lang="en-US" altLang="ko-KR" b="0" dirty="0">
                <a:solidFill>
                  <a:prstClr val="black"/>
                </a:solidFill>
                <a:latin typeface="Times New Roman" pitchFamily="18" charset="0"/>
                <a:cs typeface="Times New Roman" pitchFamily="18" charset="0"/>
              </a:rPr>
              <a:t> </a:t>
            </a:r>
          </a:p>
          <a:p>
            <a:pPr algn="ctr" eaLnBrk="1" hangingPunct="1"/>
            <a:r>
              <a:rPr lang="en-US" altLang="ko-KR" b="0" dirty="0" err="1">
                <a:solidFill>
                  <a:prstClr val="black"/>
                </a:solidFill>
                <a:latin typeface="Times New Roman" pitchFamily="18" charset="0"/>
                <a:cs typeface="Times New Roman" pitchFamily="18" charset="0"/>
              </a:rPr>
              <a:t>đơn</a:t>
            </a:r>
            <a:r>
              <a:rPr lang="en-US" altLang="ko-KR" b="0" dirty="0">
                <a:solidFill>
                  <a:prstClr val="black"/>
                </a:solidFill>
                <a:latin typeface="Times New Roman" pitchFamily="18" charset="0"/>
                <a:cs typeface="Times New Roman" pitchFamily="18" charset="0"/>
              </a:rPr>
              <a:t> </a:t>
            </a:r>
            <a:r>
              <a:rPr lang="en-US" altLang="ko-KR" b="0" dirty="0" err="1">
                <a:solidFill>
                  <a:prstClr val="black"/>
                </a:solidFill>
                <a:latin typeface="Times New Roman" pitchFamily="18" charset="0"/>
                <a:cs typeface="Times New Roman" pitchFamily="18" charset="0"/>
              </a:rPr>
              <a:t>vị</a:t>
            </a:r>
            <a:r>
              <a:rPr lang="en-US" altLang="ko-KR" b="0" dirty="0">
                <a:solidFill>
                  <a:prstClr val="black"/>
                </a:solidFill>
                <a:latin typeface="Times New Roman" pitchFamily="18" charset="0"/>
                <a:cs typeface="Times New Roman" pitchFamily="18" charset="0"/>
              </a:rPr>
              <a:t> </a:t>
            </a:r>
          </a:p>
          <a:p>
            <a:pPr algn="ctr" eaLnBrk="1" hangingPunct="1"/>
            <a:r>
              <a:rPr lang="en-US" altLang="ko-KR" b="0" dirty="0" err="1">
                <a:solidFill>
                  <a:prstClr val="black"/>
                </a:solidFill>
                <a:latin typeface="Times New Roman" pitchFamily="18" charset="0"/>
                <a:cs typeface="Times New Roman" pitchFamily="18" charset="0"/>
              </a:rPr>
              <a:t>báo</a:t>
            </a:r>
            <a:r>
              <a:rPr lang="en-US" altLang="ko-KR" b="0" dirty="0">
                <a:solidFill>
                  <a:prstClr val="black"/>
                </a:solidFill>
                <a:latin typeface="Times New Roman" pitchFamily="18" charset="0"/>
                <a:cs typeface="Times New Roman" pitchFamily="18" charset="0"/>
              </a:rPr>
              <a:t> </a:t>
            </a:r>
            <a:r>
              <a:rPr lang="en-US" altLang="ko-KR" b="0" dirty="0" err="1">
                <a:solidFill>
                  <a:prstClr val="black"/>
                </a:solidFill>
                <a:latin typeface="Times New Roman" pitchFamily="18" charset="0"/>
                <a:cs typeface="Times New Roman" pitchFamily="18" charset="0"/>
              </a:rPr>
              <a:t>cáo</a:t>
            </a:r>
            <a:endParaRPr lang="ko-KR" altLang="en-US" b="0" dirty="0">
              <a:solidFill>
                <a:prstClr val="black"/>
              </a:solidFill>
              <a:latin typeface="Times New Roman" pitchFamily="18" charset="0"/>
              <a:cs typeface="Times New Roman" pitchFamily="18" charset="0"/>
            </a:endParaRPr>
          </a:p>
        </p:txBody>
      </p:sp>
      <p:pic>
        <p:nvPicPr>
          <p:cNvPr id="25" name="Picture 23"/>
          <p:cNvPicPr>
            <a:picLocks noChangeAspect="1"/>
          </p:cNvPicPr>
          <p:nvPr/>
        </p:nvPicPr>
        <p:blipFill>
          <a:blip r:embed="rId6"/>
          <a:stretch>
            <a:fillRect/>
          </a:stretch>
        </p:blipFill>
        <p:spPr>
          <a:xfrm>
            <a:off x="8037423" y="1584552"/>
            <a:ext cx="609600" cy="609600"/>
          </a:xfrm>
          <a:prstGeom prst="rect">
            <a:avLst/>
          </a:prstGeom>
        </p:spPr>
      </p:pic>
      <p:pic>
        <p:nvPicPr>
          <p:cNvPr id="26" name="Picture 26"/>
          <p:cNvPicPr>
            <a:picLocks noChangeAspect="1"/>
          </p:cNvPicPr>
          <p:nvPr/>
        </p:nvPicPr>
        <p:blipFill>
          <a:blip r:embed="rId7"/>
          <a:stretch>
            <a:fillRect/>
          </a:stretch>
        </p:blipFill>
        <p:spPr>
          <a:xfrm>
            <a:off x="1264443" y="1754596"/>
            <a:ext cx="609600" cy="609600"/>
          </a:xfrm>
          <a:prstGeom prst="rect">
            <a:avLst/>
          </a:prstGeom>
        </p:spPr>
      </p:pic>
      <p:pic>
        <p:nvPicPr>
          <p:cNvPr id="27" name="Picture 22"/>
          <p:cNvPicPr>
            <a:picLocks noChangeAspect="1"/>
          </p:cNvPicPr>
          <p:nvPr/>
        </p:nvPicPr>
        <p:blipFill>
          <a:blip r:embed="rId8"/>
          <a:stretch>
            <a:fillRect/>
          </a:stretch>
        </p:blipFill>
        <p:spPr>
          <a:xfrm>
            <a:off x="1538932" y="2053046"/>
            <a:ext cx="497536" cy="497536"/>
          </a:xfrm>
          <a:prstGeom prst="rect">
            <a:avLst/>
          </a:prstGeom>
        </p:spPr>
      </p:pic>
      <p:pic>
        <p:nvPicPr>
          <p:cNvPr id="28" name="Picture 27"/>
          <p:cNvPicPr>
            <a:picLocks noChangeAspect="1"/>
          </p:cNvPicPr>
          <p:nvPr/>
        </p:nvPicPr>
        <p:blipFill>
          <a:blip r:embed="rId9"/>
          <a:stretch>
            <a:fillRect/>
          </a:stretch>
        </p:blipFill>
        <p:spPr>
          <a:xfrm>
            <a:off x="6910254" y="1584552"/>
            <a:ext cx="812800" cy="812800"/>
          </a:xfrm>
          <a:prstGeom prst="rect">
            <a:avLst/>
          </a:prstGeom>
        </p:spPr>
      </p:pic>
      <p:pic>
        <p:nvPicPr>
          <p:cNvPr id="29" name="Picture 28"/>
          <p:cNvPicPr>
            <a:picLocks noChangeAspect="1"/>
          </p:cNvPicPr>
          <p:nvPr/>
        </p:nvPicPr>
        <p:blipFill>
          <a:blip r:embed="rId10"/>
          <a:stretch>
            <a:fillRect/>
          </a:stretch>
        </p:blipFill>
        <p:spPr>
          <a:xfrm>
            <a:off x="2398714" y="1668674"/>
            <a:ext cx="812800" cy="812800"/>
          </a:xfrm>
          <a:prstGeom prst="rect">
            <a:avLst/>
          </a:prstGeom>
        </p:spPr>
      </p:pic>
      <p:cxnSp>
        <p:nvCxnSpPr>
          <p:cNvPr id="30" name="Straight Connector 30"/>
          <p:cNvCxnSpPr/>
          <p:nvPr/>
        </p:nvCxnSpPr>
        <p:spPr>
          <a:xfrm>
            <a:off x="3185656" y="2348348"/>
            <a:ext cx="3992502" cy="0"/>
          </a:xfrm>
          <a:prstGeom prst="line">
            <a:avLst/>
          </a:prstGeom>
          <a:ln w="34925">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sp>
        <p:nvSpPr>
          <p:cNvPr id="31" name="Text Box 16"/>
          <p:cNvSpPr txBox="1">
            <a:spLocks noChangeArrowheads="1"/>
          </p:cNvSpPr>
          <p:nvPr/>
        </p:nvSpPr>
        <p:spPr bwMode="auto">
          <a:xfrm>
            <a:off x="1325902" y="1497144"/>
            <a:ext cx="540318"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square" anchorCtr="1">
            <a:spAutoFit/>
          </a:bodyPr>
          <a:lstStyle>
            <a:lvl1pPr eaLnBrk="0" hangingPunct="0">
              <a:defRPr kumimoji="1" sz="1000" b="1">
                <a:solidFill>
                  <a:schemeClr val="tx1"/>
                </a:solidFill>
                <a:latin typeface="맑은 고딕" charset="-127"/>
                <a:ea typeface="맑은 고딕" charset="-127"/>
              </a:defRPr>
            </a:lvl1pPr>
            <a:lvl2pPr marL="742950" indent="-285750" eaLnBrk="0" hangingPunct="0">
              <a:defRPr kumimoji="1" sz="1000" b="1">
                <a:solidFill>
                  <a:schemeClr val="tx1"/>
                </a:solidFill>
                <a:latin typeface="맑은 고딕" charset="-127"/>
                <a:ea typeface="맑은 고딕" charset="-127"/>
              </a:defRPr>
            </a:lvl2pPr>
            <a:lvl3pPr marL="1143000" indent="-228600" eaLnBrk="0" hangingPunct="0">
              <a:defRPr kumimoji="1" sz="1000" b="1">
                <a:solidFill>
                  <a:schemeClr val="tx1"/>
                </a:solidFill>
                <a:latin typeface="맑은 고딕" charset="-127"/>
                <a:ea typeface="맑은 고딕" charset="-127"/>
              </a:defRPr>
            </a:lvl3pPr>
            <a:lvl4pPr marL="1600200" indent="-228600" eaLnBrk="0" hangingPunct="0">
              <a:defRPr kumimoji="1" sz="1000" b="1">
                <a:solidFill>
                  <a:schemeClr val="tx1"/>
                </a:solidFill>
                <a:latin typeface="맑은 고딕" charset="-127"/>
                <a:ea typeface="맑은 고딕" charset="-127"/>
              </a:defRPr>
            </a:lvl4pPr>
            <a:lvl5pPr marL="2057400" indent="-228600" eaLnBrk="0" hangingPunct="0">
              <a:defRPr kumimoji="1" sz="1000" b="1">
                <a:solidFill>
                  <a:schemeClr val="tx1"/>
                </a:solidFill>
                <a:latin typeface="맑은 고딕" charset="-127"/>
                <a:ea typeface="맑은 고딕" charset="-127"/>
              </a:defRPr>
            </a:lvl5pPr>
            <a:lvl6pPr marL="2514600" indent="-228600" eaLnBrk="0" fontAlgn="base" latinLnBrk="1" hangingPunct="0">
              <a:spcBef>
                <a:spcPct val="0"/>
              </a:spcBef>
              <a:spcAft>
                <a:spcPct val="0"/>
              </a:spcAft>
              <a:defRPr kumimoji="1" sz="1000" b="1">
                <a:solidFill>
                  <a:schemeClr val="tx1"/>
                </a:solidFill>
                <a:latin typeface="맑은 고딕" charset="-127"/>
                <a:ea typeface="맑은 고딕" charset="-127"/>
              </a:defRPr>
            </a:lvl6pPr>
            <a:lvl7pPr marL="2971800" indent="-228600" eaLnBrk="0" fontAlgn="base" latinLnBrk="1" hangingPunct="0">
              <a:spcBef>
                <a:spcPct val="0"/>
              </a:spcBef>
              <a:spcAft>
                <a:spcPct val="0"/>
              </a:spcAft>
              <a:defRPr kumimoji="1" sz="1000" b="1">
                <a:solidFill>
                  <a:schemeClr val="tx1"/>
                </a:solidFill>
                <a:latin typeface="맑은 고딕" charset="-127"/>
                <a:ea typeface="맑은 고딕" charset="-127"/>
              </a:defRPr>
            </a:lvl7pPr>
            <a:lvl8pPr marL="3429000" indent="-228600" eaLnBrk="0" fontAlgn="base" latinLnBrk="1" hangingPunct="0">
              <a:spcBef>
                <a:spcPct val="0"/>
              </a:spcBef>
              <a:spcAft>
                <a:spcPct val="0"/>
              </a:spcAft>
              <a:defRPr kumimoji="1" sz="1000" b="1">
                <a:solidFill>
                  <a:schemeClr val="tx1"/>
                </a:solidFill>
                <a:latin typeface="맑은 고딕" charset="-127"/>
                <a:ea typeface="맑은 고딕" charset="-127"/>
              </a:defRPr>
            </a:lvl8pPr>
            <a:lvl9pPr marL="3886200" indent="-228600" eaLnBrk="0" fontAlgn="base" latinLnBrk="1" hangingPunct="0">
              <a:spcBef>
                <a:spcPct val="0"/>
              </a:spcBef>
              <a:spcAft>
                <a:spcPct val="0"/>
              </a:spcAft>
              <a:defRPr kumimoji="1" sz="1000" b="1">
                <a:solidFill>
                  <a:schemeClr val="tx1"/>
                </a:solidFill>
                <a:latin typeface="맑은 고딕" charset="-127"/>
                <a:ea typeface="맑은 고딕" charset="-127"/>
              </a:defRPr>
            </a:lvl9pPr>
          </a:lstStyle>
          <a:p>
            <a:pPr algn="ctr" eaLnBrk="1" hangingPunct="1"/>
            <a:r>
              <a:rPr lang="en-US" altLang="ko-KR" b="0">
                <a:solidFill>
                  <a:prstClr val="black"/>
                </a:solidFill>
              </a:rPr>
              <a:t>UDSS</a:t>
            </a:r>
            <a:endParaRPr lang="ko-KR" altLang="en-US" b="0" dirty="0">
              <a:solidFill>
                <a:prstClr val="black"/>
              </a:solidFill>
            </a:endParaRPr>
          </a:p>
        </p:txBody>
      </p:sp>
      <p:cxnSp>
        <p:nvCxnSpPr>
          <p:cNvPr id="32" name="Straight Arrow Connector 33"/>
          <p:cNvCxnSpPr/>
          <p:nvPr/>
        </p:nvCxnSpPr>
        <p:spPr>
          <a:xfrm flipH="1" flipV="1">
            <a:off x="1991663" y="2191989"/>
            <a:ext cx="407052" cy="156359"/>
          </a:xfrm>
          <a:prstGeom prst="straightConnector1">
            <a:avLst/>
          </a:prstGeom>
          <a:ln w="34925">
            <a:solidFill>
              <a:schemeClr val="bg2">
                <a:lumMod val="25000"/>
              </a:schemeClr>
            </a:solidFill>
            <a:tailEnd type="arrow"/>
          </a:ln>
        </p:spPr>
        <p:style>
          <a:lnRef idx="1">
            <a:schemeClr val="accent1"/>
          </a:lnRef>
          <a:fillRef idx="0">
            <a:schemeClr val="accent1"/>
          </a:fillRef>
          <a:effectRef idx="0">
            <a:schemeClr val="accent1"/>
          </a:effectRef>
          <a:fontRef idx="minor">
            <a:schemeClr val="tx1"/>
          </a:fontRef>
        </p:style>
      </p:cxnSp>
      <p:sp>
        <p:nvSpPr>
          <p:cNvPr id="33" name="Text Box 16"/>
          <p:cNvSpPr txBox="1">
            <a:spLocks noChangeArrowheads="1"/>
          </p:cNvSpPr>
          <p:nvPr/>
        </p:nvSpPr>
        <p:spPr bwMode="auto">
          <a:xfrm>
            <a:off x="3515080" y="2052180"/>
            <a:ext cx="3237190"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square" anchorCtr="1">
            <a:spAutoFit/>
          </a:bodyPr>
          <a:lstStyle>
            <a:lvl1pPr eaLnBrk="0" hangingPunct="0">
              <a:defRPr kumimoji="1" sz="1000" b="1">
                <a:solidFill>
                  <a:schemeClr val="tx1"/>
                </a:solidFill>
                <a:latin typeface="맑은 고딕" charset="-127"/>
                <a:ea typeface="맑은 고딕" charset="-127"/>
              </a:defRPr>
            </a:lvl1pPr>
            <a:lvl2pPr marL="742950" indent="-285750" eaLnBrk="0" hangingPunct="0">
              <a:defRPr kumimoji="1" sz="1000" b="1">
                <a:solidFill>
                  <a:schemeClr val="tx1"/>
                </a:solidFill>
                <a:latin typeface="맑은 고딕" charset="-127"/>
                <a:ea typeface="맑은 고딕" charset="-127"/>
              </a:defRPr>
            </a:lvl2pPr>
            <a:lvl3pPr marL="1143000" indent="-228600" eaLnBrk="0" hangingPunct="0">
              <a:defRPr kumimoji="1" sz="1000" b="1">
                <a:solidFill>
                  <a:schemeClr val="tx1"/>
                </a:solidFill>
                <a:latin typeface="맑은 고딕" charset="-127"/>
                <a:ea typeface="맑은 고딕" charset="-127"/>
              </a:defRPr>
            </a:lvl3pPr>
            <a:lvl4pPr marL="1600200" indent="-228600" eaLnBrk="0" hangingPunct="0">
              <a:defRPr kumimoji="1" sz="1000" b="1">
                <a:solidFill>
                  <a:schemeClr val="tx1"/>
                </a:solidFill>
                <a:latin typeface="맑은 고딕" charset="-127"/>
                <a:ea typeface="맑은 고딕" charset="-127"/>
              </a:defRPr>
            </a:lvl4pPr>
            <a:lvl5pPr marL="2057400" indent="-228600" eaLnBrk="0" hangingPunct="0">
              <a:defRPr kumimoji="1" sz="1000" b="1">
                <a:solidFill>
                  <a:schemeClr val="tx1"/>
                </a:solidFill>
                <a:latin typeface="맑은 고딕" charset="-127"/>
                <a:ea typeface="맑은 고딕" charset="-127"/>
              </a:defRPr>
            </a:lvl5pPr>
            <a:lvl6pPr marL="2514600" indent="-228600" eaLnBrk="0" fontAlgn="base" latinLnBrk="1" hangingPunct="0">
              <a:spcBef>
                <a:spcPct val="0"/>
              </a:spcBef>
              <a:spcAft>
                <a:spcPct val="0"/>
              </a:spcAft>
              <a:defRPr kumimoji="1" sz="1000" b="1">
                <a:solidFill>
                  <a:schemeClr val="tx1"/>
                </a:solidFill>
                <a:latin typeface="맑은 고딕" charset="-127"/>
                <a:ea typeface="맑은 고딕" charset="-127"/>
              </a:defRPr>
            </a:lvl6pPr>
            <a:lvl7pPr marL="2971800" indent="-228600" eaLnBrk="0" fontAlgn="base" latinLnBrk="1" hangingPunct="0">
              <a:spcBef>
                <a:spcPct val="0"/>
              </a:spcBef>
              <a:spcAft>
                <a:spcPct val="0"/>
              </a:spcAft>
              <a:defRPr kumimoji="1" sz="1000" b="1">
                <a:solidFill>
                  <a:schemeClr val="tx1"/>
                </a:solidFill>
                <a:latin typeface="맑은 고딕" charset="-127"/>
                <a:ea typeface="맑은 고딕" charset="-127"/>
              </a:defRPr>
            </a:lvl7pPr>
            <a:lvl8pPr marL="3429000" indent="-228600" eaLnBrk="0" fontAlgn="base" latinLnBrk="1" hangingPunct="0">
              <a:spcBef>
                <a:spcPct val="0"/>
              </a:spcBef>
              <a:spcAft>
                <a:spcPct val="0"/>
              </a:spcAft>
              <a:defRPr kumimoji="1" sz="1000" b="1">
                <a:solidFill>
                  <a:schemeClr val="tx1"/>
                </a:solidFill>
                <a:latin typeface="맑은 고딕" charset="-127"/>
                <a:ea typeface="맑은 고딕" charset="-127"/>
              </a:defRPr>
            </a:lvl8pPr>
            <a:lvl9pPr marL="3886200" indent="-228600" eaLnBrk="0" fontAlgn="base" latinLnBrk="1" hangingPunct="0">
              <a:spcBef>
                <a:spcPct val="0"/>
              </a:spcBef>
              <a:spcAft>
                <a:spcPct val="0"/>
              </a:spcAft>
              <a:defRPr kumimoji="1" sz="1000" b="1">
                <a:solidFill>
                  <a:schemeClr val="tx1"/>
                </a:solidFill>
                <a:latin typeface="맑은 고딕" charset="-127"/>
                <a:ea typeface="맑은 고딕" charset="-127"/>
              </a:defRPr>
            </a:lvl9pPr>
          </a:lstStyle>
          <a:p>
            <a:pPr algn="ctr" eaLnBrk="1" hangingPunct="1"/>
            <a:r>
              <a:rPr lang="en-US" altLang="ko-KR" b="0" dirty="0" err="1">
                <a:solidFill>
                  <a:prstClr val="black"/>
                </a:solidFill>
                <a:latin typeface="Times New Roman" pitchFamily="18" charset="0"/>
                <a:cs typeface="Times New Roman" pitchFamily="18" charset="0"/>
              </a:rPr>
              <a:t>Đồng</a:t>
            </a:r>
            <a:r>
              <a:rPr lang="en-US" altLang="ko-KR" b="0" dirty="0">
                <a:solidFill>
                  <a:prstClr val="black"/>
                </a:solidFill>
                <a:latin typeface="Times New Roman" pitchFamily="18" charset="0"/>
                <a:cs typeface="Times New Roman" pitchFamily="18" charset="0"/>
              </a:rPr>
              <a:t> </a:t>
            </a:r>
            <a:r>
              <a:rPr lang="en-US" altLang="ko-KR" b="0" dirty="0" err="1">
                <a:solidFill>
                  <a:prstClr val="black"/>
                </a:solidFill>
                <a:latin typeface="Times New Roman" pitchFamily="18" charset="0"/>
                <a:cs typeface="Times New Roman" pitchFamily="18" charset="0"/>
              </a:rPr>
              <a:t>bộ</a:t>
            </a:r>
            <a:r>
              <a:rPr lang="en-US" altLang="ko-KR" b="0" dirty="0">
                <a:solidFill>
                  <a:prstClr val="black"/>
                </a:solidFill>
                <a:latin typeface="Times New Roman" pitchFamily="18" charset="0"/>
                <a:cs typeface="Times New Roman" pitchFamily="18" charset="0"/>
              </a:rPr>
              <a:t> </a:t>
            </a:r>
            <a:r>
              <a:rPr lang="en-US" altLang="ko-KR" b="0" dirty="0" err="1">
                <a:solidFill>
                  <a:prstClr val="black"/>
                </a:solidFill>
                <a:latin typeface="Times New Roman" pitchFamily="18" charset="0"/>
                <a:cs typeface="Times New Roman" pitchFamily="18" charset="0"/>
              </a:rPr>
              <a:t>dữ</a:t>
            </a:r>
            <a:r>
              <a:rPr lang="en-US" altLang="ko-KR" b="0" dirty="0">
                <a:solidFill>
                  <a:prstClr val="black"/>
                </a:solidFill>
                <a:latin typeface="Times New Roman" pitchFamily="18" charset="0"/>
                <a:cs typeface="Times New Roman" pitchFamily="18" charset="0"/>
              </a:rPr>
              <a:t> </a:t>
            </a:r>
            <a:r>
              <a:rPr lang="en-US" altLang="ko-KR" b="0" dirty="0" err="1">
                <a:solidFill>
                  <a:prstClr val="black"/>
                </a:solidFill>
                <a:latin typeface="Times New Roman" pitchFamily="18" charset="0"/>
                <a:cs typeface="Times New Roman" pitchFamily="18" charset="0"/>
              </a:rPr>
              <a:t>liệu</a:t>
            </a:r>
            <a:r>
              <a:rPr lang="en-US" altLang="ko-KR" b="0" dirty="0">
                <a:solidFill>
                  <a:prstClr val="black"/>
                </a:solidFill>
                <a:latin typeface="Times New Roman" pitchFamily="18" charset="0"/>
                <a:cs typeface="Times New Roman" pitchFamily="18" charset="0"/>
              </a:rPr>
              <a:t> </a:t>
            </a:r>
            <a:r>
              <a:rPr lang="en-US" altLang="ko-KR" b="0" dirty="0" err="1">
                <a:solidFill>
                  <a:prstClr val="black"/>
                </a:solidFill>
                <a:latin typeface="Times New Roman" pitchFamily="18" charset="0"/>
                <a:cs typeface="Times New Roman" pitchFamily="18" charset="0"/>
              </a:rPr>
              <a:t>tự</a:t>
            </a:r>
            <a:r>
              <a:rPr lang="en-US" altLang="ko-KR" b="0" dirty="0">
                <a:solidFill>
                  <a:prstClr val="black"/>
                </a:solidFill>
                <a:latin typeface="Times New Roman" pitchFamily="18" charset="0"/>
                <a:cs typeface="Times New Roman" pitchFamily="18" charset="0"/>
              </a:rPr>
              <a:t> </a:t>
            </a:r>
            <a:r>
              <a:rPr lang="en-US" altLang="ko-KR" b="0" dirty="0" err="1">
                <a:solidFill>
                  <a:prstClr val="black"/>
                </a:solidFill>
                <a:latin typeface="Times New Roman" pitchFamily="18" charset="0"/>
                <a:cs typeface="Times New Roman" pitchFamily="18" charset="0"/>
              </a:rPr>
              <a:t>động</a:t>
            </a:r>
            <a:endParaRPr lang="ko-KR" altLang="en-US" b="0" dirty="0">
              <a:solidFill>
                <a:prstClr val="black"/>
              </a:solidFill>
              <a:latin typeface="Times New Roman" pitchFamily="18" charset="0"/>
              <a:cs typeface="Times New Roman" pitchFamily="18" charset="0"/>
            </a:endParaRPr>
          </a:p>
        </p:txBody>
      </p:sp>
      <p:sp>
        <p:nvSpPr>
          <p:cNvPr id="34" name="Text Box 16"/>
          <p:cNvSpPr txBox="1">
            <a:spLocks noChangeArrowheads="1"/>
          </p:cNvSpPr>
          <p:nvPr/>
        </p:nvSpPr>
        <p:spPr bwMode="auto">
          <a:xfrm>
            <a:off x="3521686" y="2433463"/>
            <a:ext cx="3237190"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square" anchorCtr="1">
            <a:spAutoFit/>
          </a:bodyPr>
          <a:lstStyle>
            <a:lvl1pPr eaLnBrk="0" hangingPunct="0">
              <a:defRPr kumimoji="1" sz="1000" b="1">
                <a:solidFill>
                  <a:schemeClr val="tx1"/>
                </a:solidFill>
                <a:latin typeface="맑은 고딕" charset="-127"/>
                <a:ea typeface="맑은 고딕" charset="-127"/>
              </a:defRPr>
            </a:lvl1pPr>
            <a:lvl2pPr marL="742950" indent="-285750" eaLnBrk="0" hangingPunct="0">
              <a:defRPr kumimoji="1" sz="1000" b="1">
                <a:solidFill>
                  <a:schemeClr val="tx1"/>
                </a:solidFill>
                <a:latin typeface="맑은 고딕" charset="-127"/>
                <a:ea typeface="맑은 고딕" charset="-127"/>
              </a:defRPr>
            </a:lvl2pPr>
            <a:lvl3pPr marL="1143000" indent="-228600" eaLnBrk="0" hangingPunct="0">
              <a:defRPr kumimoji="1" sz="1000" b="1">
                <a:solidFill>
                  <a:schemeClr val="tx1"/>
                </a:solidFill>
                <a:latin typeface="맑은 고딕" charset="-127"/>
                <a:ea typeface="맑은 고딕" charset="-127"/>
              </a:defRPr>
            </a:lvl3pPr>
            <a:lvl4pPr marL="1600200" indent="-228600" eaLnBrk="0" hangingPunct="0">
              <a:defRPr kumimoji="1" sz="1000" b="1">
                <a:solidFill>
                  <a:schemeClr val="tx1"/>
                </a:solidFill>
                <a:latin typeface="맑은 고딕" charset="-127"/>
                <a:ea typeface="맑은 고딕" charset="-127"/>
              </a:defRPr>
            </a:lvl4pPr>
            <a:lvl5pPr marL="2057400" indent="-228600" eaLnBrk="0" hangingPunct="0">
              <a:defRPr kumimoji="1" sz="1000" b="1">
                <a:solidFill>
                  <a:schemeClr val="tx1"/>
                </a:solidFill>
                <a:latin typeface="맑은 고딕" charset="-127"/>
                <a:ea typeface="맑은 고딕" charset="-127"/>
              </a:defRPr>
            </a:lvl5pPr>
            <a:lvl6pPr marL="2514600" indent="-228600" eaLnBrk="0" fontAlgn="base" latinLnBrk="1" hangingPunct="0">
              <a:spcBef>
                <a:spcPct val="0"/>
              </a:spcBef>
              <a:spcAft>
                <a:spcPct val="0"/>
              </a:spcAft>
              <a:defRPr kumimoji="1" sz="1000" b="1">
                <a:solidFill>
                  <a:schemeClr val="tx1"/>
                </a:solidFill>
                <a:latin typeface="맑은 고딕" charset="-127"/>
                <a:ea typeface="맑은 고딕" charset="-127"/>
              </a:defRPr>
            </a:lvl6pPr>
            <a:lvl7pPr marL="2971800" indent="-228600" eaLnBrk="0" fontAlgn="base" latinLnBrk="1" hangingPunct="0">
              <a:spcBef>
                <a:spcPct val="0"/>
              </a:spcBef>
              <a:spcAft>
                <a:spcPct val="0"/>
              </a:spcAft>
              <a:defRPr kumimoji="1" sz="1000" b="1">
                <a:solidFill>
                  <a:schemeClr val="tx1"/>
                </a:solidFill>
                <a:latin typeface="맑은 고딕" charset="-127"/>
                <a:ea typeface="맑은 고딕" charset="-127"/>
              </a:defRPr>
            </a:lvl7pPr>
            <a:lvl8pPr marL="3429000" indent="-228600" eaLnBrk="0" fontAlgn="base" latinLnBrk="1" hangingPunct="0">
              <a:spcBef>
                <a:spcPct val="0"/>
              </a:spcBef>
              <a:spcAft>
                <a:spcPct val="0"/>
              </a:spcAft>
              <a:defRPr kumimoji="1" sz="1000" b="1">
                <a:solidFill>
                  <a:schemeClr val="tx1"/>
                </a:solidFill>
                <a:latin typeface="맑은 고딕" charset="-127"/>
                <a:ea typeface="맑은 고딕" charset="-127"/>
              </a:defRPr>
            </a:lvl8pPr>
            <a:lvl9pPr marL="3886200" indent="-228600" eaLnBrk="0" fontAlgn="base" latinLnBrk="1" hangingPunct="0">
              <a:spcBef>
                <a:spcPct val="0"/>
              </a:spcBef>
              <a:spcAft>
                <a:spcPct val="0"/>
              </a:spcAft>
              <a:defRPr kumimoji="1" sz="1000" b="1">
                <a:solidFill>
                  <a:schemeClr val="tx1"/>
                </a:solidFill>
                <a:latin typeface="맑은 고딕" charset="-127"/>
                <a:ea typeface="맑은 고딕" charset="-127"/>
              </a:defRPr>
            </a:lvl9pPr>
          </a:lstStyle>
          <a:p>
            <a:pPr algn="ctr" eaLnBrk="1" hangingPunct="1"/>
            <a:r>
              <a:rPr lang="en-US" altLang="ko-KR" b="0" dirty="0" err="1">
                <a:solidFill>
                  <a:prstClr val="black"/>
                </a:solidFill>
                <a:latin typeface="Times New Roman" pitchFamily="18" charset="0"/>
                <a:cs typeface="Times New Roman" pitchFamily="18" charset="0"/>
              </a:rPr>
              <a:t>Mẫu</a:t>
            </a:r>
            <a:r>
              <a:rPr lang="en-US" altLang="ko-KR" b="0" dirty="0">
                <a:solidFill>
                  <a:prstClr val="black"/>
                </a:solidFill>
                <a:latin typeface="Times New Roman" pitchFamily="18" charset="0"/>
                <a:cs typeface="Times New Roman" pitchFamily="18" charset="0"/>
              </a:rPr>
              <a:t> </a:t>
            </a:r>
            <a:r>
              <a:rPr lang="en-US" altLang="ko-KR" b="0" dirty="0" err="1">
                <a:solidFill>
                  <a:prstClr val="black"/>
                </a:solidFill>
                <a:latin typeface="Times New Roman" pitchFamily="18" charset="0"/>
                <a:cs typeface="Times New Roman" pitchFamily="18" charset="0"/>
              </a:rPr>
              <a:t>báo</a:t>
            </a:r>
            <a:r>
              <a:rPr lang="en-US" altLang="ko-KR" b="0" dirty="0">
                <a:solidFill>
                  <a:prstClr val="black"/>
                </a:solidFill>
                <a:latin typeface="Times New Roman" pitchFamily="18" charset="0"/>
                <a:cs typeface="Times New Roman" pitchFamily="18" charset="0"/>
              </a:rPr>
              <a:t> </a:t>
            </a:r>
            <a:r>
              <a:rPr lang="en-US" altLang="ko-KR" b="0" dirty="0" err="1">
                <a:solidFill>
                  <a:prstClr val="black"/>
                </a:solidFill>
                <a:latin typeface="Times New Roman" pitchFamily="18" charset="0"/>
                <a:cs typeface="Times New Roman" pitchFamily="18" charset="0"/>
              </a:rPr>
              <a:t>cáo</a:t>
            </a:r>
            <a:r>
              <a:rPr lang="en-US" altLang="ko-KR" b="0" dirty="0">
                <a:solidFill>
                  <a:prstClr val="black"/>
                </a:solidFill>
                <a:latin typeface="Times New Roman" pitchFamily="18" charset="0"/>
                <a:cs typeface="Times New Roman" pitchFamily="18" charset="0"/>
              </a:rPr>
              <a:t>, </a:t>
            </a:r>
            <a:r>
              <a:rPr lang="en-US" altLang="ko-KR" b="0" dirty="0" err="1">
                <a:solidFill>
                  <a:prstClr val="black"/>
                </a:solidFill>
                <a:latin typeface="Times New Roman" pitchFamily="18" charset="0"/>
                <a:cs typeface="Times New Roman" pitchFamily="18" charset="0"/>
              </a:rPr>
              <a:t>Thông</a:t>
            </a:r>
            <a:r>
              <a:rPr lang="en-US" altLang="ko-KR" b="0" dirty="0">
                <a:solidFill>
                  <a:prstClr val="black"/>
                </a:solidFill>
                <a:latin typeface="Times New Roman" pitchFamily="18" charset="0"/>
                <a:cs typeface="Times New Roman" pitchFamily="18" charset="0"/>
              </a:rPr>
              <a:t> tin </a:t>
            </a:r>
            <a:r>
              <a:rPr lang="en-US" altLang="ko-KR" b="0" dirty="0" err="1">
                <a:solidFill>
                  <a:prstClr val="black"/>
                </a:solidFill>
                <a:latin typeface="Times New Roman" pitchFamily="18" charset="0"/>
                <a:cs typeface="Times New Roman" pitchFamily="18" charset="0"/>
              </a:rPr>
              <a:t>người</a:t>
            </a:r>
            <a:r>
              <a:rPr lang="en-US" altLang="ko-KR" b="0" dirty="0">
                <a:solidFill>
                  <a:prstClr val="black"/>
                </a:solidFill>
                <a:latin typeface="Times New Roman" pitchFamily="18" charset="0"/>
                <a:cs typeface="Times New Roman" pitchFamily="18" charset="0"/>
              </a:rPr>
              <a:t> </a:t>
            </a:r>
            <a:r>
              <a:rPr lang="en-US" altLang="ko-KR" b="0" dirty="0" err="1">
                <a:solidFill>
                  <a:prstClr val="black"/>
                </a:solidFill>
                <a:latin typeface="Times New Roman" pitchFamily="18" charset="0"/>
                <a:cs typeface="Times New Roman" pitchFamily="18" charset="0"/>
              </a:rPr>
              <a:t>dùng</a:t>
            </a:r>
            <a:r>
              <a:rPr lang="en-US" altLang="ko-KR" b="0" dirty="0">
                <a:solidFill>
                  <a:prstClr val="black"/>
                </a:solidFill>
                <a:latin typeface="Times New Roman" pitchFamily="18" charset="0"/>
                <a:cs typeface="Times New Roman" pitchFamily="18" charset="0"/>
              </a:rPr>
              <a:t>, </a:t>
            </a:r>
            <a:r>
              <a:rPr lang="en-US" altLang="ko-KR" b="0" dirty="0" err="1">
                <a:solidFill>
                  <a:prstClr val="black"/>
                </a:solidFill>
                <a:latin typeface="Times New Roman" pitchFamily="18" charset="0"/>
                <a:cs typeface="Times New Roman" pitchFamily="18" charset="0"/>
              </a:rPr>
              <a:t>Phản</a:t>
            </a:r>
            <a:r>
              <a:rPr lang="en-US" altLang="ko-KR" b="0" dirty="0">
                <a:solidFill>
                  <a:prstClr val="black"/>
                </a:solidFill>
                <a:latin typeface="Times New Roman" pitchFamily="18" charset="0"/>
                <a:cs typeface="Times New Roman" pitchFamily="18" charset="0"/>
              </a:rPr>
              <a:t> </a:t>
            </a:r>
            <a:r>
              <a:rPr lang="en-US" altLang="ko-KR" b="0" dirty="0" err="1">
                <a:solidFill>
                  <a:prstClr val="black"/>
                </a:solidFill>
                <a:latin typeface="Times New Roman" pitchFamily="18" charset="0"/>
                <a:cs typeface="Times New Roman" pitchFamily="18" charset="0"/>
              </a:rPr>
              <a:t>hồi</a:t>
            </a:r>
            <a:r>
              <a:rPr lang="en-US" altLang="ko-KR" b="0" dirty="0">
                <a:solidFill>
                  <a:prstClr val="black"/>
                </a:solidFill>
                <a:latin typeface="Times New Roman" pitchFamily="18" charset="0"/>
                <a:cs typeface="Times New Roman" pitchFamily="18" charset="0"/>
              </a:rPr>
              <a:t> </a:t>
            </a:r>
            <a:r>
              <a:rPr lang="en-US" altLang="ko-KR" b="0" dirty="0" err="1">
                <a:solidFill>
                  <a:prstClr val="black"/>
                </a:solidFill>
                <a:latin typeface="Times New Roman" pitchFamily="18" charset="0"/>
                <a:cs typeface="Times New Roman" pitchFamily="18" charset="0"/>
              </a:rPr>
              <a:t>báo</a:t>
            </a:r>
            <a:r>
              <a:rPr lang="en-US" altLang="ko-KR" b="0" dirty="0">
                <a:solidFill>
                  <a:prstClr val="black"/>
                </a:solidFill>
                <a:latin typeface="Times New Roman" pitchFamily="18" charset="0"/>
                <a:cs typeface="Times New Roman" pitchFamily="18" charset="0"/>
              </a:rPr>
              <a:t> </a:t>
            </a:r>
            <a:r>
              <a:rPr lang="en-US" altLang="ko-KR" b="0" dirty="0" err="1">
                <a:solidFill>
                  <a:prstClr val="black"/>
                </a:solidFill>
                <a:latin typeface="Times New Roman" pitchFamily="18" charset="0"/>
                <a:cs typeface="Times New Roman" pitchFamily="18" charset="0"/>
              </a:rPr>
              <a:t>cáo</a:t>
            </a:r>
            <a:endParaRPr lang="ko-KR" altLang="en-US" b="0" dirty="0">
              <a:solidFill>
                <a:prstClr val="black"/>
              </a:solidFill>
              <a:latin typeface="Times New Roman" pitchFamily="18" charset="0"/>
              <a:cs typeface="Times New Roman" pitchFamily="18" charset="0"/>
            </a:endParaRPr>
          </a:p>
        </p:txBody>
      </p:sp>
      <p:pic>
        <p:nvPicPr>
          <p:cNvPr id="35" name="Picture 18" descr="User red"/>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9198428" y="1641300"/>
            <a:ext cx="345116"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 name="Text Box 19"/>
          <p:cNvSpPr txBox="1">
            <a:spLocks noChangeArrowheads="1"/>
          </p:cNvSpPr>
          <p:nvPr/>
        </p:nvSpPr>
        <p:spPr bwMode="auto">
          <a:xfrm>
            <a:off x="8963488" y="2033413"/>
            <a:ext cx="83388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1">
            <a:spAutoFit/>
          </a:bodyPr>
          <a:lstStyle>
            <a:lvl1pPr eaLnBrk="0" hangingPunct="0">
              <a:defRPr kumimoji="1" sz="1000" b="1">
                <a:solidFill>
                  <a:schemeClr val="tx1"/>
                </a:solidFill>
                <a:latin typeface="맑은 고딕" charset="-127"/>
                <a:ea typeface="맑은 고딕" charset="-127"/>
              </a:defRPr>
            </a:lvl1pPr>
            <a:lvl2pPr marL="742950" indent="-285750" eaLnBrk="0" hangingPunct="0">
              <a:defRPr kumimoji="1" sz="1000" b="1">
                <a:solidFill>
                  <a:schemeClr val="tx1"/>
                </a:solidFill>
                <a:latin typeface="맑은 고딕" charset="-127"/>
                <a:ea typeface="맑은 고딕" charset="-127"/>
              </a:defRPr>
            </a:lvl2pPr>
            <a:lvl3pPr marL="1143000" indent="-228600" eaLnBrk="0" hangingPunct="0">
              <a:defRPr kumimoji="1" sz="1000" b="1">
                <a:solidFill>
                  <a:schemeClr val="tx1"/>
                </a:solidFill>
                <a:latin typeface="맑은 고딕" charset="-127"/>
                <a:ea typeface="맑은 고딕" charset="-127"/>
              </a:defRPr>
            </a:lvl3pPr>
            <a:lvl4pPr marL="1600200" indent="-228600" eaLnBrk="0" hangingPunct="0">
              <a:defRPr kumimoji="1" sz="1000" b="1">
                <a:solidFill>
                  <a:schemeClr val="tx1"/>
                </a:solidFill>
                <a:latin typeface="맑은 고딕" charset="-127"/>
                <a:ea typeface="맑은 고딕" charset="-127"/>
              </a:defRPr>
            </a:lvl4pPr>
            <a:lvl5pPr marL="2057400" indent="-228600" eaLnBrk="0" hangingPunct="0">
              <a:defRPr kumimoji="1" sz="1000" b="1">
                <a:solidFill>
                  <a:schemeClr val="tx1"/>
                </a:solidFill>
                <a:latin typeface="맑은 고딕" charset="-127"/>
                <a:ea typeface="맑은 고딕" charset="-127"/>
              </a:defRPr>
            </a:lvl5pPr>
            <a:lvl6pPr marL="2514600" indent="-228600" eaLnBrk="0" fontAlgn="base" latinLnBrk="1" hangingPunct="0">
              <a:spcBef>
                <a:spcPct val="0"/>
              </a:spcBef>
              <a:spcAft>
                <a:spcPct val="0"/>
              </a:spcAft>
              <a:defRPr kumimoji="1" sz="1000" b="1">
                <a:solidFill>
                  <a:schemeClr val="tx1"/>
                </a:solidFill>
                <a:latin typeface="맑은 고딕" charset="-127"/>
                <a:ea typeface="맑은 고딕" charset="-127"/>
              </a:defRPr>
            </a:lvl6pPr>
            <a:lvl7pPr marL="2971800" indent="-228600" eaLnBrk="0" fontAlgn="base" latinLnBrk="1" hangingPunct="0">
              <a:spcBef>
                <a:spcPct val="0"/>
              </a:spcBef>
              <a:spcAft>
                <a:spcPct val="0"/>
              </a:spcAft>
              <a:defRPr kumimoji="1" sz="1000" b="1">
                <a:solidFill>
                  <a:schemeClr val="tx1"/>
                </a:solidFill>
                <a:latin typeface="맑은 고딕" charset="-127"/>
                <a:ea typeface="맑은 고딕" charset="-127"/>
              </a:defRPr>
            </a:lvl7pPr>
            <a:lvl8pPr marL="3429000" indent="-228600" eaLnBrk="0" fontAlgn="base" latinLnBrk="1" hangingPunct="0">
              <a:spcBef>
                <a:spcPct val="0"/>
              </a:spcBef>
              <a:spcAft>
                <a:spcPct val="0"/>
              </a:spcAft>
              <a:defRPr kumimoji="1" sz="1000" b="1">
                <a:solidFill>
                  <a:schemeClr val="tx1"/>
                </a:solidFill>
                <a:latin typeface="맑은 고딕" charset="-127"/>
                <a:ea typeface="맑은 고딕" charset="-127"/>
              </a:defRPr>
            </a:lvl8pPr>
            <a:lvl9pPr marL="3886200" indent="-228600" eaLnBrk="0" fontAlgn="base" latinLnBrk="1" hangingPunct="0">
              <a:spcBef>
                <a:spcPct val="0"/>
              </a:spcBef>
              <a:spcAft>
                <a:spcPct val="0"/>
              </a:spcAft>
              <a:defRPr kumimoji="1" sz="1000" b="1">
                <a:solidFill>
                  <a:schemeClr val="tx1"/>
                </a:solidFill>
                <a:latin typeface="맑은 고딕" charset="-127"/>
                <a:ea typeface="맑은 고딕" charset="-127"/>
              </a:defRPr>
            </a:lvl9pPr>
          </a:lstStyle>
          <a:p>
            <a:pPr algn="ctr" eaLnBrk="1" hangingPunct="1"/>
            <a:r>
              <a:rPr lang="en-US" altLang="ko-KR" b="0" dirty="0" err="1">
                <a:solidFill>
                  <a:prstClr val="black"/>
                </a:solidFill>
                <a:latin typeface="Times New Roman" pitchFamily="18" charset="0"/>
                <a:cs typeface="Times New Roman" pitchFamily="18" charset="0"/>
              </a:rPr>
              <a:t>Người</a:t>
            </a:r>
            <a:r>
              <a:rPr lang="en-US" altLang="ko-KR" b="0" dirty="0">
                <a:solidFill>
                  <a:prstClr val="black"/>
                </a:solidFill>
                <a:latin typeface="Times New Roman" pitchFamily="18" charset="0"/>
                <a:cs typeface="Times New Roman" pitchFamily="18" charset="0"/>
              </a:rPr>
              <a:t> </a:t>
            </a:r>
            <a:r>
              <a:rPr lang="en-US" altLang="ko-KR" b="0" dirty="0" err="1">
                <a:solidFill>
                  <a:prstClr val="black"/>
                </a:solidFill>
                <a:latin typeface="Times New Roman" pitchFamily="18" charset="0"/>
                <a:cs typeface="Times New Roman" pitchFamily="18" charset="0"/>
              </a:rPr>
              <a:t>dùng</a:t>
            </a:r>
            <a:r>
              <a:rPr lang="en-US" altLang="ko-KR" b="0" dirty="0">
                <a:solidFill>
                  <a:prstClr val="black"/>
                </a:solidFill>
                <a:latin typeface="Times New Roman" pitchFamily="18" charset="0"/>
                <a:cs typeface="Times New Roman" pitchFamily="18" charset="0"/>
              </a:rPr>
              <a:t> </a:t>
            </a:r>
          </a:p>
          <a:p>
            <a:pPr algn="ctr" eaLnBrk="1" hangingPunct="1"/>
            <a:r>
              <a:rPr lang="en-US" altLang="ko-KR" b="0" dirty="0">
                <a:solidFill>
                  <a:prstClr val="black"/>
                </a:solidFill>
                <a:latin typeface="Times New Roman" pitchFamily="18" charset="0"/>
                <a:cs typeface="Times New Roman" pitchFamily="18" charset="0"/>
              </a:rPr>
              <a:t>NHNN</a:t>
            </a:r>
            <a:endParaRPr lang="ko-KR" altLang="en-US" b="0" dirty="0">
              <a:solidFill>
                <a:prstClr val="black"/>
              </a:solidFill>
              <a:latin typeface="Times New Roman" pitchFamily="18" charset="0"/>
              <a:cs typeface="Times New Roman" pitchFamily="18" charset="0"/>
            </a:endParaRPr>
          </a:p>
        </p:txBody>
      </p:sp>
      <p:cxnSp>
        <p:nvCxnSpPr>
          <p:cNvPr id="37" name="Straight Arrow Connector 41"/>
          <p:cNvCxnSpPr/>
          <p:nvPr/>
        </p:nvCxnSpPr>
        <p:spPr>
          <a:xfrm flipH="1">
            <a:off x="7723053" y="2191989"/>
            <a:ext cx="591475" cy="156360"/>
          </a:xfrm>
          <a:prstGeom prst="straightConnector1">
            <a:avLst/>
          </a:prstGeom>
          <a:ln w="34925">
            <a:solidFill>
              <a:schemeClr val="bg2">
                <a:lumMod val="25000"/>
              </a:schemeClr>
            </a:solidFill>
            <a:tailEnd type="arrow"/>
          </a:ln>
        </p:spPr>
        <p:style>
          <a:lnRef idx="1">
            <a:schemeClr val="accent1"/>
          </a:lnRef>
          <a:fillRef idx="0">
            <a:schemeClr val="accent1"/>
          </a:fillRef>
          <a:effectRef idx="0">
            <a:schemeClr val="accent1"/>
          </a:effectRef>
          <a:fontRef idx="minor">
            <a:schemeClr val="tx1"/>
          </a:fontRef>
        </p:style>
      </p:cxnSp>
      <p:sp>
        <p:nvSpPr>
          <p:cNvPr id="38" name="Text Box 16"/>
          <p:cNvSpPr txBox="1">
            <a:spLocks noChangeArrowheads="1"/>
          </p:cNvSpPr>
          <p:nvPr/>
        </p:nvSpPr>
        <p:spPr bwMode="auto">
          <a:xfrm>
            <a:off x="6120926" y="1397339"/>
            <a:ext cx="2645400"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square" anchorCtr="1">
            <a:spAutoFit/>
          </a:bodyPr>
          <a:lstStyle>
            <a:lvl1pPr eaLnBrk="0" hangingPunct="0">
              <a:defRPr kumimoji="1" sz="1000" b="1">
                <a:solidFill>
                  <a:schemeClr val="tx1"/>
                </a:solidFill>
                <a:latin typeface="맑은 고딕" charset="-127"/>
                <a:ea typeface="맑은 고딕" charset="-127"/>
              </a:defRPr>
            </a:lvl1pPr>
            <a:lvl2pPr marL="742950" indent="-285750" eaLnBrk="0" hangingPunct="0">
              <a:defRPr kumimoji="1" sz="1000" b="1">
                <a:solidFill>
                  <a:schemeClr val="tx1"/>
                </a:solidFill>
                <a:latin typeface="맑은 고딕" charset="-127"/>
                <a:ea typeface="맑은 고딕" charset="-127"/>
              </a:defRPr>
            </a:lvl2pPr>
            <a:lvl3pPr marL="1143000" indent="-228600" eaLnBrk="0" hangingPunct="0">
              <a:defRPr kumimoji="1" sz="1000" b="1">
                <a:solidFill>
                  <a:schemeClr val="tx1"/>
                </a:solidFill>
                <a:latin typeface="맑은 고딕" charset="-127"/>
                <a:ea typeface="맑은 고딕" charset="-127"/>
              </a:defRPr>
            </a:lvl3pPr>
            <a:lvl4pPr marL="1600200" indent="-228600" eaLnBrk="0" hangingPunct="0">
              <a:defRPr kumimoji="1" sz="1000" b="1">
                <a:solidFill>
                  <a:schemeClr val="tx1"/>
                </a:solidFill>
                <a:latin typeface="맑은 고딕" charset="-127"/>
                <a:ea typeface="맑은 고딕" charset="-127"/>
              </a:defRPr>
            </a:lvl4pPr>
            <a:lvl5pPr marL="2057400" indent="-228600" eaLnBrk="0" hangingPunct="0">
              <a:defRPr kumimoji="1" sz="1000" b="1">
                <a:solidFill>
                  <a:schemeClr val="tx1"/>
                </a:solidFill>
                <a:latin typeface="맑은 고딕" charset="-127"/>
                <a:ea typeface="맑은 고딕" charset="-127"/>
              </a:defRPr>
            </a:lvl5pPr>
            <a:lvl6pPr marL="2514600" indent="-228600" eaLnBrk="0" fontAlgn="base" latinLnBrk="1" hangingPunct="0">
              <a:spcBef>
                <a:spcPct val="0"/>
              </a:spcBef>
              <a:spcAft>
                <a:spcPct val="0"/>
              </a:spcAft>
              <a:defRPr kumimoji="1" sz="1000" b="1">
                <a:solidFill>
                  <a:schemeClr val="tx1"/>
                </a:solidFill>
                <a:latin typeface="맑은 고딕" charset="-127"/>
                <a:ea typeface="맑은 고딕" charset="-127"/>
              </a:defRPr>
            </a:lvl6pPr>
            <a:lvl7pPr marL="2971800" indent="-228600" eaLnBrk="0" fontAlgn="base" latinLnBrk="1" hangingPunct="0">
              <a:spcBef>
                <a:spcPct val="0"/>
              </a:spcBef>
              <a:spcAft>
                <a:spcPct val="0"/>
              </a:spcAft>
              <a:defRPr kumimoji="1" sz="1000" b="1">
                <a:solidFill>
                  <a:schemeClr val="tx1"/>
                </a:solidFill>
                <a:latin typeface="맑은 고딕" charset="-127"/>
                <a:ea typeface="맑은 고딕" charset="-127"/>
              </a:defRPr>
            </a:lvl7pPr>
            <a:lvl8pPr marL="3429000" indent="-228600" eaLnBrk="0" fontAlgn="base" latinLnBrk="1" hangingPunct="0">
              <a:spcBef>
                <a:spcPct val="0"/>
              </a:spcBef>
              <a:spcAft>
                <a:spcPct val="0"/>
              </a:spcAft>
              <a:defRPr kumimoji="1" sz="1000" b="1">
                <a:solidFill>
                  <a:schemeClr val="tx1"/>
                </a:solidFill>
                <a:latin typeface="맑은 고딕" charset="-127"/>
                <a:ea typeface="맑은 고딕" charset="-127"/>
              </a:defRPr>
            </a:lvl8pPr>
            <a:lvl9pPr marL="3886200" indent="-228600" eaLnBrk="0" fontAlgn="base" latinLnBrk="1" hangingPunct="0">
              <a:spcBef>
                <a:spcPct val="0"/>
              </a:spcBef>
              <a:spcAft>
                <a:spcPct val="0"/>
              </a:spcAft>
              <a:defRPr kumimoji="1" sz="1000" b="1">
                <a:solidFill>
                  <a:schemeClr val="tx1"/>
                </a:solidFill>
                <a:latin typeface="맑은 고딕" charset="-127"/>
                <a:ea typeface="맑은 고딕" charset="-127"/>
              </a:defRPr>
            </a:lvl9pPr>
          </a:lstStyle>
          <a:p>
            <a:pPr eaLnBrk="1" hangingPunct="1"/>
            <a:r>
              <a:rPr lang="en-US" altLang="ko-KR" dirty="0" err="1">
                <a:solidFill>
                  <a:prstClr val="white"/>
                </a:solidFill>
                <a:latin typeface="Times New Roman" pitchFamily="18" charset="0"/>
                <a:cs typeface="Times New Roman" pitchFamily="18" charset="0"/>
              </a:rPr>
              <a:t>Máy</a:t>
            </a:r>
            <a:r>
              <a:rPr lang="en-US" altLang="ko-KR" dirty="0">
                <a:solidFill>
                  <a:prstClr val="white"/>
                </a:solidFill>
                <a:latin typeface="Times New Roman" pitchFamily="18" charset="0"/>
                <a:cs typeface="Times New Roman" pitchFamily="18" charset="0"/>
              </a:rPr>
              <a:t> </a:t>
            </a:r>
            <a:r>
              <a:rPr lang="en-US" altLang="ko-KR" dirty="0" err="1">
                <a:solidFill>
                  <a:prstClr val="white"/>
                </a:solidFill>
                <a:latin typeface="Times New Roman" pitchFamily="18" charset="0"/>
                <a:cs typeface="Times New Roman" pitchFamily="18" charset="0"/>
              </a:rPr>
              <a:t>chủ</a:t>
            </a:r>
            <a:r>
              <a:rPr lang="en-US" altLang="ko-KR" dirty="0">
                <a:solidFill>
                  <a:prstClr val="white"/>
                </a:solidFill>
                <a:latin typeface="Times New Roman" pitchFamily="18" charset="0"/>
                <a:cs typeface="Times New Roman" pitchFamily="18" charset="0"/>
              </a:rPr>
              <a:t> DS </a:t>
            </a:r>
            <a:r>
              <a:rPr lang="en-US" altLang="ko-KR" dirty="0" err="1">
                <a:solidFill>
                  <a:prstClr val="white"/>
                </a:solidFill>
                <a:latin typeface="Times New Roman" pitchFamily="18" charset="0"/>
                <a:cs typeface="Times New Roman" pitchFamily="18" charset="0"/>
              </a:rPr>
              <a:t>của</a:t>
            </a:r>
            <a:r>
              <a:rPr lang="en-US" altLang="ko-KR" dirty="0">
                <a:solidFill>
                  <a:prstClr val="white"/>
                </a:solidFill>
                <a:latin typeface="Times New Roman" pitchFamily="18" charset="0"/>
                <a:cs typeface="Times New Roman" pitchFamily="18" charset="0"/>
              </a:rPr>
              <a:t> NHNN</a:t>
            </a:r>
            <a:endParaRPr lang="ko-KR" altLang="en-US" dirty="0">
              <a:solidFill>
                <a:prstClr val="white"/>
              </a:solidFill>
              <a:latin typeface="Times New Roman" pitchFamily="18" charset="0"/>
              <a:cs typeface="Times New Roman" pitchFamily="18" charset="0"/>
            </a:endParaRPr>
          </a:p>
        </p:txBody>
      </p:sp>
    </p:spTree>
    <p:extLst>
      <p:ext uri="{BB962C8B-B14F-4D97-AF65-F5344CB8AC3E}">
        <p14:creationId xmlns:p14="http://schemas.microsoft.com/office/powerpoint/2010/main" val="3838470507"/>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 name="Picture 9"/>
          <p:cNvPicPr>
            <a:picLocks noChangeAspect="1" noChangeArrowheads="1"/>
          </p:cNvPicPr>
          <p:nvPr/>
        </p:nvPicPr>
        <p:blipFill rotWithShape="1">
          <a:blip r:embed="rId2" cstate="print">
            <a:duotone>
              <a:schemeClr val="accent1">
                <a:shade val="45000"/>
                <a:satMod val="135000"/>
              </a:schemeClr>
              <a:prstClr val="white"/>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rcRect l="20774" r="8544"/>
          <a:stretch/>
        </p:blipFill>
        <p:spPr bwMode="gray">
          <a:xfrm>
            <a:off x="2209" y="44624"/>
            <a:ext cx="9906000" cy="7104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4" name="직사각형 53"/>
          <p:cNvSpPr/>
          <p:nvPr/>
        </p:nvSpPr>
        <p:spPr>
          <a:xfrm flipV="1">
            <a:off x="-2209" y="-7621"/>
            <a:ext cx="9908209" cy="4571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prstClr val="white"/>
              </a:solidFill>
              <a:latin typeface="Times New Roman" panose="02020603050405020304" pitchFamily="18" charset="0"/>
              <a:cs typeface="Times New Roman" panose="02020603050405020304" pitchFamily="18" charset="0"/>
            </a:endParaRPr>
          </a:p>
        </p:txBody>
      </p:sp>
      <p:sp>
        <p:nvSpPr>
          <p:cNvPr id="6" name="TextBox 34"/>
          <p:cNvSpPr txBox="1">
            <a:spLocks noChangeArrowheads="1"/>
          </p:cNvSpPr>
          <p:nvPr/>
        </p:nvSpPr>
        <p:spPr bwMode="auto">
          <a:xfrm>
            <a:off x="232324" y="213807"/>
            <a:ext cx="9833244" cy="307777"/>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5.1.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Giới</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thiệu</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về</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UDSS </a:t>
            </a:r>
            <a:endParaRPr lang="ko-KR" altLang="en-US"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sp>
        <p:nvSpPr>
          <p:cNvPr id="59" name="TextBox 58"/>
          <p:cNvSpPr txBox="1"/>
          <p:nvPr/>
        </p:nvSpPr>
        <p:spPr>
          <a:xfrm>
            <a:off x="299565" y="1858333"/>
            <a:ext cx="2314339" cy="4316854"/>
          </a:xfrm>
          <a:prstGeom prst="rect">
            <a:avLst/>
          </a:prstGeom>
          <a:pattFill prst="ltUpDiag">
            <a:fgClr>
              <a:schemeClr val="bg2">
                <a:lumMod val="90000"/>
              </a:schemeClr>
            </a:fgClr>
            <a:bgClr>
              <a:schemeClr val="bg1"/>
            </a:bgClr>
          </a:pattFill>
          <a:ln>
            <a:solidFill>
              <a:schemeClr val="bg2">
                <a:lumMod val="50000"/>
              </a:schemeClr>
            </a:solidFill>
          </a:ln>
        </p:spPr>
        <p:txBody>
          <a:bodyPr wrap="square" rtlCol="0">
            <a:noAutofit/>
          </a:bodyPr>
          <a:lstStyle/>
          <a:p>
            <a:pPr marL="171450" indent="-171450">
              <a:lnSpc>
                <a:spcPct val="120000"/>
              </a:lnSpc>
              <a:spcBef>
                <a:spcPts val="600"/>
              </a:spcBef>
              <a:buFont typeface="Arial" charset="0"/>
              <a:buChar char="•"/>
            </a:pPr>
            <a:r>
              <a:rPr lang="en-US" altLang="ko-KR" sz="1600" dirty="0" err="1">
                <a:solidFill>
                  <a:prstClr val="black"/>
                </a:solidFill>
                <a:latin typeface="Times New Roman" pitchFamily="18" charset="0"/>
                <a:cs typeface="Times New Roman" pitchFamily="18" charset="0"/>
              </a:rPr>
              <a:t>Là</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chức</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năng</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dùng</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để</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tạo</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báo</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cáo</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Người</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dùng</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được</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phép</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lựa</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chọn</a:t>
            </a:r>
            <a:r>
              <a:rPr lang="en-US" altLang="ko-KR" sz="1600" dirty="0">
                <a:solidFill>
                  <a:prstClr val="black"/>
                </a:solidFill>
                <a:latin typeface="Times New Roman" pitchFamily="18" charset="0"/>
                <a:cs typeface="Times New Roman" pitchFamily="18" charset="0"/>
              </a:rPr>
              <a:t> 1) </a:t>
            </a:r>
            <a:r>
              <a:rPr lang="en-US" altLang="ko-KR" sz="1600" dirty="0" err="1">
                <a:solidFill>
                  <a:prstClr val="black"/>
                </a:solidFill>
                <a:latin typeface="Times New Roman" pitchFamily="18" charset="0"/>
                <a:cs typeface="Times New Roman" pitchFamily="18" charset="0"/>
              </a:rPr>
              <a:t>Nhập</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trực</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tiếp</a:t>
            </a:r>
            <a:r>
              <a:rPr lang="en-US" altLang="ko-KR" sz="1600" dirty="0">
                <a:solidFill>
                  <a:prstClr val="black"/>
                </a:solidFill>
                <a:latin typeface="Times New Roman" pitchFamily="18" charset="0"/>
                <a:cs typeface="Times New Roman" pitchFamily="18" charset="0"/>
              </a:rPr>
              <a:t>, 2) Upload file Excel, 3) Upload file XBRL</a:t>
            </a:r>
          </a:p>
          <a:p>
            <a:pPr marL="171450" indent="-171450">
              <a:lnSpc>
                <a:spcPct val="120000"/>
              </a:lnSpc>
              <a:spcBef>
                <a:spcPts val="600"/>
              </a:spcBef>
              <a:buFont typeface="Arial" charset="0"/>
              <a:buChar char="•"/>
            </a:pPr>
            <a:r>
              <a:rPr lang="en-US" altLang="ko-KR" sz="1600" dirty="0" err="1">
                <a:solidFill>
                  <a:prstClr val="black"/>
                </a:solidFill>
                <a:latin typeface="Times New Roman" pitchFamily="18" charset="0"/>
                <a:cs typeface="Times New Roman" pitchFamily="18" charset="0"/>
              </a:rPr>
              <a:t>Thực</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hiện</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ký</a:t>
            </a:r>
            <a:r>
              <a:rPr lang="en-US" altLang="ko-KR" sz="1600" dirty="0">
                <a:solidFill>
                  <a:prstClr val="black"/>
                </a:solidFill>
                <a:latin typeface="Times New Roman" pitchFamily="18" charset="0"/>
                <a:cs typeface="Times New Roman" pitchFamily="18" charset="0"/>
              </a:rPr>
              <a:t> CKĐT</a:t>
            </a:r>
          </a:p>
          <a:p>
            <a:pPr marL="171450" indent="-171450">
              <a:lnSpc>
                <a:spcPct val="120000"/>
              </a:lnSpc>
              <a:spcBef>
                <a:spcPts val="600"/>
              </a:spcBef>
              <a:buFont typeface="Arial" charset="0"/>
              <a:buChar char="•"/>
            </a:pPr>
            <a:r>
              <a:rPr lang="en-US" altLang="ko-KR" sz="1600" dirty="0" err="1">
                <a:solidFill>
                  <a:prstClr val="black"/>
                </a:solidFill>
                <a:latin typeface="Times New Roman" pitchFamily="18" charset="0"/>
                <a:cs typeface="Times New Roman" pitchFamily="18" charset="0"/>
              </a:rPr>
              <a:t>Thực</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hiện</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gửi</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báo</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cáo</a:t>
            </a:r>
            <a:endParaRPr lang="en-US" altLang="ko-KR" sz="1600" dirty="0">
              <a:solidFill>
                <a:prstClr val="black"/>
              </a:solidFill>
              <a:latin typeface="Times New Roman" pitchFamily="18" charset="0"/>
              <a:cs typeface="Times New Roman" pitchFamily="18" charset="0"/>
            </a:endParaRPr>
          </a:p>
        </p:txBody>
      </p:sp>
      <p:sp>
        <p:nvSpPr>
          <p:cNvPr id="60" name="TextBox 59"/>
          <p:cNvSpPr txBox="1"/>
          <p:nvPr/>
        </p:nvSpPr>
        <p:spPr>
          <a:xfrm>
            <a:off x="299565" y="1144147"/>
            <a:ext cx="2314339" cy="707886"/>
          </a:xfrm>
          <a:prstGeom prst="rect">
            <a:avLst/>
          </a:prstGeom>
          <a:solidFill>
            <a:schemeClr val="bg2">
              <a:lumMod val="75000"/>
            </a:schemeClr>
          </a:solidFill>
        </p:spPr>
        <p:txBody>
          <a:bodyPr wrap="square" rtlCol="0">
            <a:spAutoFit/>
          </a:bodyPr>
          <a:lstStyle/>
          <a:p>
            <a:r>
              <a:rPr lang="en-US" sz="2000" b="1" dirty="0">
                <a:solidFill>
                  <a:prstClr val="black"/>
                </a:solidFill>
                <a:latin typeface="Times New Roman" pitchFamily="18" charset="0"/>
                <a:cs typeface="Times New Roman" pitchFamily="18" charset="0"/>
              </a:rPr>
              <a:t>2. </a:t>
            </a:r>
            <a:r>
              <a:rPr lang="en-US" sz="2000" b="1" dirty="0" err="1">
                <a:solidFill>
                  <a:prstClr val="black"/>
                </a:solidFill>
                <a:latin typeface="Times New Roman" pitchFamily="18" charset="0"/>
                <a:cs typeface="Times New Roman" pitchFamily="18" charset="0"/>
              </a:rPr>
              <a:t>Tạo</a:t>
            </a:r>
            <a:r>
              <a:rPr lang="en-US" sz="2000" b="1" dirty="0">
                <a:solidFill>
                  <a:prstClr val="black"/>
                </a:solidFill>
                <a:latin typeface="Times New Roman" pitchFamily="18" charset="0"/>
                <a:cs typeface="Times New Roman" pitchFamily="18" charset="0"/>
              </a:rPr>
              <a:t>, </a:t>
            </a:r>
            <a:r>
              <a:rPr lang="en-US" sz="2000" b="1" dirty="0" err="1">
                <a:solidFill>
                  <a:prstClr val="black"/>
                </a:solidFill>
                <a:latin typeface="Times New Roman" pitchFamily="18" charset="0"/>
                <a:cs typeface="Times New Roman" pitchFamily="18" charset="0"/>
              </a:rPr>
              <a:t>gửi</a:t>
            </a:r>
            <a:r>
              <a:rPr lang="en-US" sz="2000" b="1" dirty="0">
                <a:solidFill>
                  <a:prstClr val="black"/>
                </a:solidFill>
                <a:latin typeface="Times New Roman" pitchFamily="18" charset="0"/>
                <a:cs typeface="Times New Roman" pitchFamily="18" charset="0"/>
              </a:rPr>
              <a:t> </a:t>
            </a:r>
            <a:r>
              <a:rPr lang="en-US" sz="2000" b="1" dirty="0" err="1">
                <a:solidFill>
                  <a:prstClr val="black"/>
                </a:solidFill>
                <a:latin typeface="Times New Roman" pitchFamily="18" charset="0"/>
                <a:cs typeface="Times New Roman" pitchFamily="18" charset="0"/>
              </a:rPr>
              <a:t>báo</a:t>
            </a:r>
            <a:r>
              <a:rPr lang="en-US" sz="2000" b="1" dirty="0">
                <a:solidFill>
                  <a:prstClr val="black"/>
                </a:solidFill>
                <a:latin typeface="Times New Roman" pitchFamily="18" charset="0"/>
                <a:cs typeface="Times New Roman" pitchFamily="18" charset="0"/>
              </a:rPr>
              <a:t> </a:t>
            </a:r>
            <a:r>
              <a:rPr lang="en-US" sz="2000" b="1" dirty="0" err="1">
                <a:solidFill>
                  <a:prstClr val="black"/>
                </a:solidFill>
                <a:latin typeface="Times New Roman" pitchFamily="18" charset="0"/>
                <a:cs typeface="Times New Roman" pitchFamily="18" charset="0"/>
              </a:rPr>
              <a:t>cáo</a:t>
            </a:r>
            <a:r>
              <a:rPr lang="en-US" sz="2000" b="1" dirty="0">
                <a:solidFill>
                  <a:prstClr val="black"/>
                </a:solidFill>
                <a:latin typeface="Times New Roman" pitchFamily="18" charset="0"/>
                <a:cs typeface="Times New Roman" pitchFamily="18" charset="0"/>
              </a:rPr>
              <a:t> </a:t>
            </a:r>
            <a:r>
              <a:rPr lang="en-US" sz="2000" b="1" dirty="0" err="1">
                <a:solidFill>
                  <a:prstClr val="black"/>
                </a:solidFill>
                <a:latin typeface="Times New Roman" pitchFamily="18" charset="0"/>
                <a:cs typeface="Times New Roman" pitchFamily="18" charset="0"/>
              </a:rPr>
              <a:t>cho</a:t>
            </a:r>
            <a:r>
              <a:rPr lang="en-US" sz="2000" b="1" dirty="0">
                <a:solidFill>
                  <a:prstClr val="black"/>
                </a:solidFill>
                <a:latin typeface="Times New Roman" pitchFamily="18" charset="0"/>
                <a:cs typeface="Times New Roman" pitchFamily="18" charset="0"/>
              </a:rPr>
              <a:t> NHNN</a:t>
            </a:r>
          </a:p>
        </p:txBody>
      </p:sp>
      <p:sp>
        <p:nvSpPr>
          <p:cNvPr id="61" name="TextBox 60"/>
          <p:cNvSpPr txBox="1"/>
          <p:nvPr/>
        </p:nvSpPr>
        <p:spPr>
          <a:xfrm>
            <a:off x="2673630" y="1858333"/>
            <a:ext cx="2314339" cy="4316854"/>
          </a:xfrm>
          <a:prstGeom prst="rect">
            <a:avLst/>
          </a:prstGeom>
          <a:pattFill prst="ltUpDiag">
            <a:fgClr>
              <a:schemeClr val="bg2">
                <a:lumMod val="90000"/>
              </a:schemeClr>
            </a:fgClr>
            <a:bgClr>
              <a:schemeClr val="bg1"/>
            </a:bgClr>
          </a:pattFill>
          <a:ln>
            <a:solidFill>
              <a:schemeClr val="bg2">
                <a:lumMod val="50000"/>
              </a:schemeClr>
            </a:solidFill>
          </a:ln>
        </p:spPr>
        <p:txBody>
          <a:bodyPr wrap="square" rtlCol="0">
            <a:noAutofit/>
          </a:bodyPr>
          <a:lstStyle/>
          <a:p>
            <a:pPr marL="171450" indent="-171450">
              <a:lnSpc>
                <a:spcPct val="120000"/>
              </a:lnSpc>
              <a:spcBef>
                <a:spcPts val="600"/>
              </a:spcBef>
              <a:buFont typeface="Arial" charset="0"/>
              <a:buChar char="•"/>
            </a:pPr>
            <a:r>
              <a:rPr lang="en-US" altLang="ko-KR" sz="1600" dirty="0" err="1">
                <a:solidFill>
                  <a:prstClr val="black"/>
                </a:solidFill>
                <a:latin typeface="Times New Roman" pitchFamily="18" charset="0"/>
                <a:cs typeface="Times New Roman" pitchFamily="18" charset="0"/>
              </a:rPr>
              <a:t>Đối</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với</a:t>
            </a:r>
            <a:r>
              <a:rPr lang="en-US" altLang="ko-KR" sz="1600" dirty="0">
                <a:solidFill>
                  <a:prstClr val="black"/>
                </a:solidFill>
                <a:latin typeface="Times New Roman" pitchFamily="18" charset="0"/>
                <a:cs typeface="Times New Roman" pitchFamily="18" charset="0"/>
              </a:rPr>
              <a:t> Upload </a:t>
            </a:r>
            <a:r>
              <a:rPr lang="en-US" altLang="ko-KR" sz="1600" dirty="0" err="1">
                <a:solidFill>
                  <a:prstClr val="black"/>
                </a:solidFill>
                <a:latin typeface="Times New Roman" pitchFamily="18" charset="0"/>
                <a:cs typeface="Times New Roman" pitchFamily="18" charset="0"/>
              </a:rPr>
              <a:t>nhiều</a:t>
            </a:r>
            <a:r>
              <a:rPr lang="en-US" altLang="ko-KR" sz="1600" dirty="0">
                <a:solidFill>
                  <a:prstClr val="black"/>
                </a:solidFill>
                <a:latin typeface="Times New Roman" pitchFamily="18" charset="0"/>
                <a:cs typeface="Times New Roman" pitchFamily="18" charset="0"/>
              </a:rPr>
              <a:t> file, </a:t>
            </a:r>
            <a:r>
              <a:rPr lang="en-US" altLang="ko-KR" sz="1600" dirty="0" err="1">
                <a:solidFill>
                  <a:prstClr val="black"/>
                </a:solidFill>
                <a:latin typeface="Times New Roman" pitchFamily="18" charset="0"/>
                <a:cs typeface="Times New Roman" pitchFamily="18" charset="0"/>
              </a:rPr>
              <a:t>người</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dùng</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có</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thể</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thực</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hiện</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việc</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gửi</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nhiều</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báo</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cáo</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cùng</a:t>
            </a:r>
            <a:r>
              <a:rPr lang="en-US" altLang="ko-KR" sz="1600" dirty="0">
                <a:solidFill>
                  <a:prstClr val="black"/>
                </a:solidFill>
                <a:latin typeface="Times New Roman" pitchFamily="18" charset="0"/>
                <a:cs typeface="Times New Roman" pitchFamily="18" charset="0"/>
              </a:rPr>
              <a:t> 1 </a:t>
            </a:r>
            <a:r>
              <a:rPr lang="en-US" altLang="ko-KR" sz="1600" dirty="0" err="1">
                <a:solidFill>
                  <a:prstClr val="black"/>
                </a:solidFill>
                <a:latin typeface="Times New Roman" pitchFamily="18" charset="0"/>
                <a:cs typeface="Times New Roman" pitchFamily="18" charset="0"/>
              </a:rPr>
              <a:t>lúc</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với</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định</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dạng</a:t>
            </a:r>
            <a:r>
              <a:rPr lang="en-US" altLang="ko-KR" sz="1600" dirty="0">
                <a:solidFill>
                  <a:prstClr val="black"/>
                </a:solidFill>
                <a:latin typeface="Times New Roman" pitchFamily="18" charset="0"/>
                <a:cs typeface="Times New Roman" pitchFamily="18" charset="0"/>
              </a:rPr>
              <a:t> Excel </a:t>
            </a:r>
            <a:r>
              <a:rPr lang="en-US" altLang="ko-KR" sz="1600" dirty="0" err="1">
                <a:solidFill>
                  <a:prstClr val="black"/>
                </a:solidFill>
                <a:latin typeface="Times New Roman" pitchFamily="18" charset="0"/>
                <a:cs typeface="Times New Roman" pitchFamily="18" charset="0"/>
              </a:rPr>
              <a:t>hoặc</a:t>
            </a:r>
            <a:r>
              <a:rPr lang="en-US" altLang="ko-KR" sz="1600" dirty="0">
                <a:solidFill>
                  <a:prstClr val="black"/>
                </a:solidFill>
                <a:latin typeface="Times New Roman" pitchFamily="18" charset="0"/>
                <a:cs typeface="Times New Roman" pitchFamily="18" charset="0"/>
              </a:rPr>
              <a:t> XBRL.</a:t>
            </a:r>
          </a:p>
          <a:p>
            <a:pPr marL="171450" indent="-171450">
              <a:lnSpc>
                <a:spcPct val="120000"/>
              </a:lnSpc>
              <a:spcBef>
                <a:spcPts val="600"/>
              </a:spcBef>
              <a:buFont typeface="Arial" charset="0"/>
              <a:buChar char="•"/>
            </a:pPr>
            <a:r>
              <a:rPr lang="en-US" altLang="ko-KR" sz="1600" dirty="0" err="1">
                <a:solidFill>
                  <a:prstClr val="black"/>
                </a:solidFill>
                <a:latin typeface="Times New Roman" pitchFamily="18" charset="0"/>
                <a:cs typeface="Times New Roman" pitchFamily="18" charset="0"/>
              </a:rPr>
              <a:t>Người</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dùng</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cần</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tuân</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thủ</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các</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quy</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tắc</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về</a:t>
            </a:r>
            <a:r>
              <a:rPr lang="en-US" altLang="ko-KR" sz="1600" dirty="0">
                <a:solidFill>
                  <a:prstClr val="black"/>
                </a:solidFill>
                <a:latin typeface="Times New Roman" pitchFamily="18" charset="0"/>
                <a:cs typeface="Times New Roman" pitchFamily="18" charset="0"/>
              </a:rPr>
              <a:t> file </a:t>
            </a:r>
            <a:r>
              <a:rPr lang="en-US" altLang="ko-KR" sz="1600" dirty="0" err="1">
                <a:solidFill>
                  <a:prstClr val="black"/>
                </a:solidFill>
                <a:latin typeface="Times New Roman" pitchFamily="18" charset="0"/>
                <a:cs typeface="Times New Roman" pitchFamily="18" charset="0"/>
              </a:rPr>
              <a:t>khi</a:t>
            </a:r>
            <a:r>
              <a:rPr lang="en-US" altLang="ko-KR" sz="1600" dirty="0">
                <a:solidFill>
                  <a:prstClr val="black"/>
                </a:solidFill>
                <a:latin typeface="Times New Roman" pitchFamily="18" charset="0"/>
                <a:cs typeface="Times New Roman" pitchFamily="18" charset="0"/>
              </a:rPr>
              <a:t> upload file.</a:t>
            </a:r>
          </a:p>
          <a:p>
            <a:pPr marL="171450" indent="-171450">
              <a:lnSpc>
                <a:spcPct val="120000"/>
              </a:lnSpc>
              <a:spcBef>
                <a:spcPts val="600"/>
              </a:spcBef>
              <a:buFont typeface="Arial" charset="0"/>
              <a:buChar char="•"/>
            </a:pPr>
            <a:r>
              <a:rPr lang="en-US" altLang="ko-KR" sz="1600" dirty="0" err="1">
                <a:solidFill>
                  <a:prstClr val="black"/>
                </a:solidFill>
                <a:latin typeface="Times New Roman" pitchFamily="18" charset="0"/>
                <a:cs typeface="Times New Roman" pitchFamily="18" charset="0"/>
              </a:rPr>
              <a:t>Chức</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năng</a:t>
            </a:r>
            <a:r>
              <a:rPr lang="en-US" altLang="ko-KR" sz="1600" dirty="0">
                <a:solidFill>
                  <a:prstClr val="black"/>
                </a:solidFill>
                <a:latin typeface="Times New Roman" pitchFamily="18" charset="0"/>
                <a:cs typeface="Times New Roman" pitchFamily="18" charset="0"/>
              </a:rPr>
              <a:t> Upload </a:t>
            </a:r>
            <a:r>
              <a:rPr lang="en-US" altLang="ko-KR" sz="1600" dirty="0" err="1">
                <a:solidFill>
                  <a:prstClr val="black"/>
                </a:solidFill>
                <a:latin typeface="Times New Roman" pitchFamily="18" charset="0"/>
                <a:cs typeface="Times New Roman" pitchFamily="18" charset="0"/>
              </a:rPr>
              <a:t>nhiều</a:t>
            </a:r>
            <a:r>
              <a:rPr lang="en-US" altLang="ko-KR" sz="1600" dirty="0">
                <a:solidFill>
                  <a:prstClr val="black"/>
                </a:solidFill>
                <a:latin typeface="Times New Roman" pitchFamily="18" charset="0"/>
                <a:cs typeface="Times New Roman" pitchFamily="18" charset="0"/>
              </a:rPr>
              <a:t> file </a:t>
            </a:r>
            <a:r>
              <a:rPr lang="en-US" altLang="ko-KR" sz="1600" dirty="0" err="1">
                <a:solidFill>
                  <a:prstClr val="black"/>
                </a:solidFill>
                <a:latin typeface="Times New Roman" pitchFamily="18" charset="0"/>
                <a:cs typeface="Times New Roman" pitchFamily="18" charset="0"/>
              </a:rPr>
              <a:t>chỉ</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được</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tiến</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hành</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khi</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người</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dùng</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có</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quyền</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Người</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duyệt</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mức</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đơn</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vị</a:t>
            </a:r>
            <a:r>
              <a:rPr lang="en-US" altLang="ko-KR" sz="1600" dirty="0">
                <a:solidFill>
                  <a:prstClr val="black"/>
                </a:solidFill>
                <a:latin typeface="Times New Roman" pitchFamily="18" charset="0"/>
                <a:cs typeface="Times New Roman" pitchFamily="18" charset="0"/>
              </a:rPr>
              <a:t>.</a:t>
            </a:r>
          </a:p>
        </p:txBody>
      </p:sp>
      <p:sp>
        <p:nvSpPr>
          <p:cNvPr id="62" name="TextBox 61"/>
          <p:cNvSpPr txBox="1"/>
          <p:nvPr/>
        </p:nvSpPr>
        <p:spPr>
          <a:xfrm>
            <a:off x="5047695" y="1858333"/>
            <a:ext cx="2314339" cy="4316854"/>
          </a:xfrm>
          <a:prstGeom prst="rect">
            <a:avLst/>
          </a:prstGeom>
          <a:pattFill prst="ltUpDiag">
            <a:fgClr>
              <a:schemeClr val="bg2">
                <a:lumMod val="90000"/>
              </a:schemeClr>
            </a:fgClr>
            <a:bgClr>
              <a:schemeClr val="bg1"/>
            </a:bgClr>
          </a:pattFill>
          <a:ln>
            <a:solidFill>
              <a:schemeClr val="bg2">
                <a:lumMod val="50000"/>
              </a:schemeClr>
            </a:solidFill>
          </a:ln>
        </p:spPr>
        <p:txBody>
          <a:bodyPr wrap="square" rtlCol="0">
            <a:noAutofit/>
          </a:bodyPr>
          <a:lstStyle/>
          <a:p>
            <a:pPr marL="171450" indent="-171450">
              <a:lnSpc>
                <a:spcPct val="120000"/>
              </a:lnSpc>
              <a:spcBef>
                <a:spcPts val="600"/>
              </a:spcBef>
              <a:buFont typeface="Arial" charset="0"/>
              <a:buChar char="•"/>
            </a:pPr>
            <a:r>
              <a:rPr lang="en-US" altLang="ko-KR" sz="1600" dirty="0" err="1">
                <a:solidFill>
                  <a:prstClr val="black"/>
                </a:solidFill>
                <a:latin typeface="Times New Roman" pitchFamily="18" charset="0"/>
                <a:cs typeface="Times New Roman" pitchFamily="18" charset="0"/>
              </a:rPr>
              <a:t>Là</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chức</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năng</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nhận</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phản</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hồi</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đối</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với</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các</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báo</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cáo</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đã</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gửi</a:t>
            </a:r>
            <a:r>
              <a:rPr lang="en-US" altLang="ko-KR" sz="1600" dirty="0">
                <a:solidFill>
                  <a:prstClr val="black"/>
                </a:solidFill>
                <a:latin typeface="Times New Roman" pitchFamily="18" charset="0"/>
                <a:cs typeface="Times New Roman" pitchFamily="18" charset="0"/>
              </a:rPr>
              <a:t> NHNN.</a:t>
            </a:r>
          </a:p>
          <a:p>
            <a:pPr marL="171450" indent="-171450">
              <a:lnSpc>
                <a:spcPct val="120000"/>
              </a:lnSpc>
              <a:spcBef>
                <a:spcPts val="600"/>
              </a:spcBef>
              <a:buFont typeface="Arial" charset="0"/>
              <a:buChar char="•"/>
            </a:pPr>
            <a:r>
              <a:rPr lang="en-US" altLang="ko-KR" sz="1600" dirty="0" err="1">
                <a:solidFill>
                  <a:prstClr val="black"/>
                </a:solidFill>
                <a:latin typeface="Times New Roman" pitchFamily="18" charset="0"/>
                <a:cs typeface="Times New Roman" pitchFamily="18" charset="0"/>
              </a:rPr>
              <a:t>Chức</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năng</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này</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chỉ</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hoạt</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động</a:t>
            </a:r>
            <a:r>
              <a:rPr lang="en-US" altLang="ko-KR" sz="1600" dirty="0">
                <a:solidFill>
                  <a:prstClr val="black"/>
                </a:solidFill>
                <a:latin typeface="Times New Roman" pitchFamily="18" charset="0"/>
                <a:cs typeface="Times New Roman" pitchFamily="18" charset="0"/>
              </a:rPr>
              <a:t> ở </a:t>
            </a:r>
            <a:r>
              <a:rPr lang="en-US" altLang="ko-KR" sz="1600" dirty="0" err="1">
                <a:solidFill>
                  <a:prstClr val="black"/>
                </a:solidFill>
                <a:latin typeface="Times New Roman" pitchFamily="18" charset="0"/>
                <a:cs typeface="Times New Roman" pitchFamily="18" charset="0"/>
              </a:rPr>
              <a:t>chế</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độ</a:t>
            </a:r>
            <a:r>
              <a:rPr lang="en-US" altLang="ko-KR" sz="1600" dirty="0">
                <a:solidFill>
                  <a:prstClr val="black"/>
                </a:solidFill>
                <a:latin typeface="Times New Roman" pitchFamily="18" charset="0"/>
                <a:cs typeface="Times New Roman" pitchFamily="18" charset="0"/>
              </a:rPr>
              <a:t> Online.</a:t>
            </a:r>
          </a:p>
          <a:p>
            <a:pPr marL="171450" indent="-171450">
              <a:lnSpc>
                <a:spcPct val="120000"/>
              </a:lnSpc>
              <a:spcBef>
                <a:spcPts val="600"/>
              </a:spcBef>
              <a:buFont typeface="Arial" charset="0"/>
              <a:buChar char="•"/>
            </a:pPr>
            <a:r>
              <a:rPr lang="en-US" altLang="ko-KR" sz="1600" dirty="0" err="1">
                <a:solidFill>
                  <a:prstClr val="black"/>
                </a:solidFill>
                <a:latin typeface="Times New Roman" pitchFamily="18" charset="0"/>
                <a:cs typeface="Times New Roman" pitchFamily="18" charset="0"/>
              </a:rPr>
              <a:t>Khi</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nhận</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được</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phản</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hồi</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báo</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cáo</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từ</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người</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dùng</a:t>
            </a:r>
            <a:r>
              <a:rPr lang="en-US" altLang="ko-KR" sz="1600" dirty="0">
                <a:solidFill>
                  <a:prstClr val="black"/>
                </a:solidFill>
                <a:latin typeface="Times New Roman" pitchFamily="18" charset="0"/>
                <a:cs typeface="Times New Roman" pitchFamily="18" charset="0"/>
              </a:rPr>
              <a:t> NHNN, </a:t>
            </a:r>
            <a:r>
              <a:rPr lang="en-US" altLang="ko-KR" sz="1600" dirty="0" err="1">
                <a:solidFill>
                  <a:prstClr val="black"/>
                </a:solidFill>
                <a:latin typeface="Times New Roman" pitchFamily="18" charset="0"/>
                <a:cs typeface="Times New Roman" pitchFamily="18" charset="0"/>
              </a:rPr>
              <a:t>yêu</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cầu</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gửi</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lại</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báo</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cáo</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đơn</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vị</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báo</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cáo</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phải</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kiểm</a:t>
            </a:r>
            <a:r>
              <a:rPr lang="en-US" altLang="ko-KR" sz="1600" dirty="0">
                <a:solidFill>
                  <a:prstClr val="black"/>
                </a:solidFill>
                <a:latin typeface="Times New Roman" pitchFamily="18" charset="0"/>
                <a:cs typeface="Times New Roman" pitchFamily="18" charset="0"/>
              </a:rPr>
              <a:t> tra </a:t>
            </a:r>
            <a:r>
              <a:rPr lang="en-US" altLang="ko-KR" sz="1600" dirty="0" err="1">
                <a:solidFill>
                  <a:prstClr val="black"/>
                </a:solidFill>
                <a:latin typeface="Times New Roman" pitchFamily="18" charset="0"/>
                <a:cs typeface="Times New Roman" pitchFamily="18" charset="0"/>
              </a:rPr>
              <a:t>lại</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dữ</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liệu</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báo</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cáo</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đã</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gửi</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chỉnh</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sửa</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dữ</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liệu</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sai</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và</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gửi</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lại</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cho</a:t>
            </a:r>
            <a:r>
              <a:rPr lang="en-US" altLang="ko-KR" sz="1600" dirty="0">
                <a:solidFill>
                  <a:prstClr val="black"/>
                </a:solidFill>
                <a:latin typeface="Times New Roman" pitchFamily="18" charset="0"/>
                <a:cs typeface="Times New Roman" pitchFamily="18" charset="0"/>
              </a:rPr>
              <a:t> NHNN.</a:t>
            </a:r>
          </a:p>
        </p:txBody>
      </p:sp>
      <p:sp>
        <p:nvSpPr>
          <p:cNvPr id="63" name="TextBox 62"/>
          <p:cNvSpPr txBox="1"/>
          <p:nvPr/>
        </p:nvSpPr>
        <p:spPr>
          <a:xfrm>
            <a:off x="7421759" y="1858333"/>
            <a:ext cx="2314339" cy="4316854"/>
          </a:xfrm>
          <a:prstGeom prst="rect">
            <a:avLst/>
          </a:prstGeom>
          <a:pattFill prst="ltUpDiag">
            <a:fgClr>
              <a:schemeClr val="bg2">
                <a:lumMod val="90000"/>
              </a:schemeClr>
            </a:fgClr>
            <a:bgClr>
              <a:schemeClr val="bg1"/>
            </a:bgClr>
          </a:pattFill>
          <a:ln>
            <a:solidFill>
              <a:schemeClr val="bg2">
                <a:lumMod val="50000"/>
              </a:schemeClr>
            </a:solidFill>
          </a:ln>
        </p:spPr>
        <p:txBody>
          <a:bodyPr wrap="square" rtlCol="0">
            <a:noAutofit/>
          </a:bodyPr>
          <a:lstStyle/>
          <a:p>
            <a:pPr marL="171450" indent="-171450">
              <a:lnSpc>
                <a:spcPct val="120000"/>
              </a:lnSpc>
              <a:spcBef>
                <a:spcPts val="600"/>
              </a:spcBef>
              <a:buFont typeface="Arial" charset="0"/>
              <a:buChar char="•"/>
            </a:pPr>
            <a:r>
              <a:rPr lang="en-US" altLang="ko-KR" sz="1600" dirty="0" err="1">
                <a:solidFill>
                  <a:prstClr val="black"/>
                </a:solidFill>
                <a:latin typeface="Times New Roman" pitchFamily="18" charset="0"/>
                <a:cs typeface="Times New Roman" pitchFamily="18" charset="0"/>
              </a:rPr>
              <a:t>Là</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chức</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năng</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cho</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phép</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người</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dùng</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kiểm</a:t>
            </a:r>
            <a:r>
              <a:rPr lang="en-US" altLang="ko-KR" sz="1600" dirty="0">
                <a:solidFill>
                  <a:prstClr val="black"/>
                </a:solidFill>
                <a:latin typeface="Times New Roman" pitchFamily="18" charset="0"/>
                <a:cs typeface="Times New Roman" pitchFamily="18" charset="0"/>
              </a:rPr>
              <a:t> tra </a:t>
            </a:r>
            <a:r>
              <a:rPr lang="en-US" altLang="ko-KR" sz="1600" dirty="0" err="1">
                <a:solidFill>
                  <a:prstClr val="black"/>
                </a:solidFill>
                <a:latin typeface="Times New Roman" pitchFamily="18" charset="0"/>
                <a:cs typeface="Times New Roman" pitchFamily="18" charset="0"/>
              </a:rPr>
              <a:t>trạng</a:t>
            </a:r>
            <a:r>
              <a:rPr lang="en-US" altLang="ko-KR" sz="1600" dirty="0">
                <a:solidFill>
                  <a:prstClr val="black"/>
                </a:solidFill>
                <a:latin typeface="Times New Roman" pitchFamily="18" charset="0"/>
                <a:cs typeface="Times New Roman" pitchFamily="18" charset="0"/>
              </a:rPr>
              <a:t> thái </a:t>
            </a:r>
            <a:r>
              <a:rPr lang="en-US" altLang="ko-KR" sz="1600" dirty="0" err="1">
                <a:solidFill>
                  <a:prstClr val="black"/>
                </a:solidFill>
                <a:latin typeface="Times New Roman" pitchFamily="18" charset="0"/>
                <a:cs typeface="Times New Roman" pitchFamily="18" charset="0"/>
              </a:rPr>
              <a:t>báo</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cáo</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Nháp</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Đã</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kiểm</a:t>
            </a:r>
            <a:r>
              <a:rPr lang="en-US" altLang="ko-KR" sz="1600" dirty="0">
                <a:solidFill>
                  <a:prstClr val="black"/>
                </a:solidFill>
                <a:latin typeface="Times New Roman" pitchFamily="18" charset="0"/>
                <a:cs typeface="Times New Roman" pitchFamily="18" charset="0"/>
              </a:rPr>
              <a:t> tra, </a:t>
            </a:r>
            <a:r>
              <a:rPr lang="en-US" altLang="ko-KR" sz="1600" dirty="0" err="1">
                <a:solidFill>
                  <a:prstClr val="black"/>
                </a:solidFill>
                <a:latin typeface="Times New Roman" pitchFamily="18" charset="0"/>
                <a:cs typeface="Times New Roman" pitchFamily="18" charset="0"/>
              </a:rPr>
              <a:t>Chờ</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duyệt</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mức</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đơn</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vị</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Chờ</a:t>
            </a:r>
            <a:r>
              <a:rPr lang="en-US" altLang="ko-KR" sz="1600" dirty="0">
                <a:solidFill>
                  <a:prstClr val="black"/>
                </a:solidFill>
                <a:latin typeface="Times New Roman" pitchFamily="18" charset="0"/>
                <a:cs typeface="Times New Roman" pitchFamily="18" charset="0"/>
              </a:rPr>
              <a:t> NHNN </a:t>
            </a:r>
            <a:r>
              <a:rPr lang="en-US" altLang="ko-KR" sz="1600" dirty="0" err="1">
                <a:solidFill>
                  <a:prstClr val="black"/>
                </a:solidFill>
                <a:latin typeface="Times New Roman" pitchFamily="18" charset="0"/>
                <a:cs typeface="Times New Roman" pitchFamily="18" charset="0"/>
              </a:rPr>
              <a:t>duyệt</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Duyệt</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Từ</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chối</a:t>
            </a:r>
            <a:r>
              <a:rPr lang="en-US" altLang="ko-KR" sz="1600" dirty="0">
                <a:solidFill>
                  <a:prstClr val="black"/>
                </a:solidFill>
                <a:latin typeface="Times New Roman" pitchFamily="18" charset="0"/>
                <a:cs typeface="Times New Roman" pitchFamily="18" charset="0"/>
              </a:rPr>
              <a:t>..)</a:t>
            </a:r>
          </a:p>
          <a:p>
            <a:pPr marL="171450" indent="-171450">
              <a:lnSpc>
                <a:spcPct val="120000"/>
              </a:lnSpc>
              <a:spcBef>
                <a:spcPts val="600"/>
              </a:spcBef>
              <a:buFont typeface="Arial" charset="0"/>
              <a:buChar char="•"/>
            </a:pPr>
            <a:r>
              <a:rPr lang="en-US" altLang="ko-KR" sz="1600" dirty="0" err="1">
                <a:solidFill>
                  <a:prstClr val="black"/>
                </a:solidFill>
                <a:latin typeface="Times New Roman" pitchFamily="18" charset="0"/>
                <a:cs typeface="Times New Roman" pitchFamily="18" charset="0"/>
              </a:rPr>
              <a:t>Khi</a:t>
            </a:r>
            <a:r>
              <a:rPr lang="en-US" altLang="ko-KR" sz="1600" dirty="0">
                <a:solidFill>
                  <a:prstClr val="black"/>
                </a:solidFill>
                <a:latin typeface="Times New Roman" pitchFamily="18" charset="0"/>
                <a:cs typeface="Times New Roman" pitchFamily="18" charset="0"/>
              </a:rPr>
              <a:t> ở </a:t>
            </a:r>
            <a:r>
              <a:rPr lang="en-US" altLang="ko-KR" sz="1600" dirty="0" err="1">
                <a:solidFill>
                  <a:prstClr val="black"/>
                </a:solidFill>
                <a:latin typeface="Times New Roman" pitchFamily="18" charset="0"/>
                <a:cs typeface="Times New Roman" pitchFamily="18" charset="0"/>
              </a:rPr>
              <a:t>chế</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độ</a:t>
            </a:r>
            <a:r>
              <a:rPr lang="en-US" altLang="ko-KR" sz="1600" dirty="0">
                <a:solidFill>
                  <a:prstClr val="black"/>
                </a:solidFill>
                <a:latin typeface="Times New Roman" pitchFamily="18" charset="0"/>
                <a:cs typeface="Times New Roman" pitchFamily="18" charset="0"/>
              </a:rPr>
              <a:t> online tra </a:t>
            </a:r>
            <a:r>
              <a:rPr lang="en-US" altLang="ko-KR" sz="1600" dirty="0" err="1">
                <a:solidFill>
                  <a:prstClr val="black"/>
                </a:solidFill>
                <a:latin typeface="Times New Roman" pitchFamily="18" charset="0"/>
                <a:cs typeface="Times New Roman" pitchFamily="18" charset="0"/>
              </a:rPr>
              <a:t>cứu</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được</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các</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trạng</a:t>
            </a:r>
            <a:r>
              <a:rPr lang="en-US" altLang="ko-KR" sz="1600" dirty="0">
                <a:solidFill>
                  <a:prstClr val="black"/>
                </a:solidFill>
                <a:latin typeface="Times New Roman" pitchFamily="18" charset="0"/>
                <a:cs typeface="Times New Roman" pitchFamily="18" charset="0"/>
              </a:rPr>
              <a:t> thái </a:t>
            </a:r>
            <a:r>
              <a:rPr lang="en-US" altLang="ko-KR" sz="1600" dirty="0" err="1">
                <a:solidFill>
                  <a:prstClr val="black"/>
                </a:solidFill>
                <a:latin typeface="Times New Roman" pitchFamily="18" charset="0"/>
                <a:cs typeface="Times New Roman" pitchFamily="18" charset="0"/>
              </a:rPr>
              <a:t>sau</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khi</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gửi</a:t>
            </a:r>
            <a:r>
              <a:rPr lang="en-US" altLang="ko-KR" sz="1600" dirty="0">
                <a:solidFill>
                  <a:prstClr val="black"/>
                </a:solidFill>
                <a:latin typeface="Times New Roman" pitchFamily="18" charset="0"/>
                <a:cs typeface="Times New Roman" pitchFamily="18" charset="0"/>
              </a:rPr>
              <a:t> NHNN.</a:t>
            </a:r>
          </a:p>
        </p:txBody>
      </p:sp>
      <p:sp>
        <p:nvSpPr>
          <p:cNvPr id="64" name="TextBox 63"/>
          <p:cNvSpPr txBox="1"/>
          <p:nvPr/>
        </p:nvSpPr>
        <p:spPr>
          <a:xfrm>
            <a:off x="2673629" y="1144147"/>
            <a:ext cx="2314339" cy="707886"/>
          </a:xfrm>
          <a:prstGeom prst="rect">
            <a:avLst/>
          </a:prstGeom>
          <a:solidFill>
            <a:schemeClr val="bg2">
              <a:lumMod val="75000"/>
            </a:schemeClr>
          </a:solidFill>
        </p:spPr>
        <p:txBody>
          <a:bodyPr wrap="square" rtlCol="0">
            <a:spAutoFit/>
          </a:bodyPr>
          <a:lstStyle/>
          <a:p>
            <a:r>
              <a:rPr lang="en-US" sz="2000" b="1" dirty="0">
                <a:solidFill>
                  <a:prstClr val="black"/>
                </a:solidFill>
                <a:latin typeface="Times New Roman" pitchFamily="18" charset="0"/>
                <a:cs typeface="Times New Roman" pitchFamily="18" charset="0"/>
              </a:rPr>
              <a:t>3. Upload </a:t>
            </a:r>
            <a:r>
              <a:rPr lang="en-US" sz="2000" b="1" dirty="0" err="1">
                <a:solidFill>
                  <a:prstClr val="black"/>
                </a:solidFill>
                <a:latin typeface="Times New Roman" pitchFamily="18" charset="0"/>
                <a:cs typeface="Times New Roman" pitchFamily="18" charset="0"/>
              </a:rPr>
              <a:t>nhiều</a:t>
            </a:r>
            <a:r>
              <a:rPr lang="en-US" sz="2000" b="1" dirty="0">
                <a:solidFill>
                  <a:prstClr val="black"/>
                </a:solidFill>
                <a:latin typeface="Times New Roman" pitchFamily="18" charset="0"/>
                <a:cs typeface="Times New Roman" pitchFamily="18" charset="0"/>
              </a:rPr>
              <a:t> file</a:t>
            </a:r>
          </a:p>
          <a:p>
            <a:endParaRPr lang="en-US" sz="2000" b="1" dirty="0">
              <a:solidFill>
                <a:prstClr val="black"/>
              </a:solidFill>
              <a:latin typeface="Times New Roman" pitchFamily="18" charset="0"/>
              <a:cs typeface="Times New Roman" pitchFamily="18" charset="0"/>
            </a:endParaRPr>
          </a:p>
        </p:txBody>
      </p:sp>
      <p:sp>
        <p:nvSpPr>
          <p:cNvPr id="65" name="TextBox 64"/>
          <p:cNvSpPr txBox="1"/>
          <p:nvPr/>
        </p:nvSpPr>
        <p:spPr>
          <a:xfrm>
            <a:off x="5047693" y="1144147"/>
            <a:ext cx="2314339" cy="707886"/>
          </a:xfrm>
          <a:prstGeom prst="rect">
            <a:avLst/>
          </a:prstGeom>
          <a:solidFill>
            <a:schemeClr val="bg2">
              <a:lumMod val="75000"/>
            </a:schemeClr>
          </a:solidFill>
        </p:spPr>
        <p:txBody>
          <a:bodyPr wrap="square" rtlCol="0">
            <a:spAutoFit/>
          </a:bodyPr>
          <a:lstStyle/>
          <a:p>
            <a:r>
              <a:rPr lang="en-US" sz="2000" b="1" dirty="0">
                <a:solidFill>
                  <a:prstClr val="black"/>
                </a:solidFill>
                <a:latin typeface="Times New Roman" pitchFamily="18" charset="0"/>
                <a:cs typeface="Times New Roman" pitchFamily="18" charset="0"/>
              </a:rPr>
              <a:t>4. </a:t>
            </a:r>
            <a:r>
              <a:rPr lang="en-US" sz="2000" b="1" dirty="0" err="1">
                <a:solidFill>
                  <a:prstClr val="black"/>
                </a:solidFill>
                <a:latin typeface="Times New Roman" pitchFamily="18" charset="0"/>
                <a:cs typeface="Times New Roman" pitchFamily="18" charset="0"/>
              </a:rPr>
              <a:t>Nhận</a:t>
            </a:r>
            <a:r>
              <a:rPr lang="en-US" sz="2000" b="1" dirty="0">
                <a:solidFill>
                  <a:prstClr val="black"/>
                </a:solidFill>
                <a:latin typeface="Times New Roman" pitchFamily="18" charset="0"/>
                <a:cs typeface="Times New Roman" pitchFamily="18" charset="0"/>
              </a:rPr>
              <a:t> </a:t>
            </a:r>
            <a:r>
              <a:rPr lang="en-US" sz="2000" b="1" dirty="0" err="1">
                <a:solidFill>
                  <a:prstClr val="black"/>
                </a:solidFill>
                <a:latin typeface="Times New Roman" pitchFamily="18" charset="0"/>
                <a:cs typeface="Times New Roman" pitchFamily="18" charset="0"/>
              </a:rPr>
              <a:t>Phản</a:t>
            </a:r>
            <a:r>
              <a:rPr lang="en-US" sz="2000" b="1" dirty="0">
                <a:solidFill>
                  <a:prstClr val="black"/>
                </a:solidFill>
                <a:latin typeface="Times New Roman" pitchFamily="18" charset="0"/>
                <a:cs typeface="Times New Roman" pitchFamily="18" charset="0"/>
              </a:rPr>
              <a:t> </a:t>
            </a:r>
            <a:r>
              <a:rPr lang="en-US" sz="2000" b="1" dirty="0" err="1">
                <a:solidFill>
                  <a:prstClr val="black"/>
                </a:solidFill>
                <a:latin typeface="Times New Roman" pitchFamily="18" charset="0"/>
                <a:cs typeface="Times New Roman" pitchFamily="18" charset="0"/>
              </a:rPr>
              <a:t>hồi</a:t>
            </a:r>
            <a:r>
              <a:rPr lang="en-US" sz="2000" b="1" dirty="0">
                <a:solidFill>
                  <a:prstClr val="black"/>
                </a:solidFill>
                <a:latin typeface="Times New Roman" pitchFamily="18" charset="0"/>
                <a:cs typeface="Times New Roman" pitchFamily="18" charset="0"/>
              </a:rPr>
              <a:t> </a:t>
            </a:r>
            <a:r>
              <a:rPr lang="en-US" sz="2000" b="1" dirty="0" err="1">
                <a:solidFill>
                  <a:prstClr val="black"/>
                </a:solidFill>
                <a:latin typeface="Times New Roman" pitchFamily="18" charset="0"/>
                <a:cs typeface="Times New Roman" pitchFamily="18" charset="0"/>
              </a:rPr>
              <a:t>báo</a:t>
            </a:r>
            <a:r>
              <a:rPr lang="en-US" sz="2000" b="1" dirty="0">
                <a:solidFill>
                  <a:prstClr val="black"/>
                </a:solidFill>
                <a:latin typeface="Times New Roman" pitchFamily="18" charset="0"/>
                <a:cs typeface="Times New Roman" pitchFamily="18" charset="0"/>
              </a:rPr>
              <a:t> </a:t>
            </a:r>
            <a:r>
              <a:rPr lang="en-US" sz="2000" b="1" dirty="0" err="1">
                <a:solidFill>
                  <a:prstClr val="black"/>
                </a:solidFill>
                <a:latin typeface="Times New Roman" pitchFamily="18" charset="0"/>
                <a:cs typeface="Times New Roman" pitchFamily="18" charset="0"/>
              </a:rPr>
              <a:t>cáo</a:t>
            </a:r>
            <a:endParaRPr lang="en-US" sz="2000" b="1" dirty="0">
              <a:solidFill>
                <a:prstClr val="black"/>
              </a:solidFill>
              <a:latin typeface="Times New Roman" pitchFamily="18" charset="0"/>
              <a:cs typeface="Times New Roman" pitchFamily="18" charset="0"/>
            </a:endParaRPr>
          </a:p>
        </p:txBody>
      </p:sp>
      <p:sp>
        <p:nvSpPr>
          <p:cNvPr id="66" name="TextBox 65"/>
          <p:cNvSpPr txBox="1"/>
          <p:nvPr/>
        </p:nvSpPr>
        <p:spPr>
          <a:xfrm>
            <a:off x="7421758" y="1144147"/>
            <a:ext cx="2314339" cy="707886"/>
          </a:xfrm>
          <a:prstGeom prst="rect">
            <a:avLst/>
          </a:prstGeom>
          <a:solidFill>
            <a:schemeClr val="bg2">
              <a:lumMod val="75000"/>
            </a:schemeClr>
          </a:solidFill>
        </p:spPr>
        <p:txBody>
          <a:bodyPr wrap="square" rtlCol="0">
            <a:spAutoFit/>
          </a:bodyPr>
          <a:lstStyle/>
          <a:p>
            <a:r>
              <a:rPr lang="en-US" sz="2000" b="1" dirty="0">
                <a:solidFill>
                  <a:prstClr val="black"/>
                </a:solidFill>
                <a:latin typeface="Times New Roman" pitchFamily="18" charset="0"/>
                <a:cs typeface="Times New Roman" pitchFamily="18" charset="0"/>
              </a:rPr>
              <a:t>5. Tra </a:t>
            </a:r>
            <a:r>
              <a:rPr lang="en-US" sz="2000" b="1" dirty="0" err="1">
                <a:solidFill>
                  <a:prstClr val="black"/>
                </a:solidFill>
                <a:latin typeface="Times New Roman" pitchFamily="18" charset="0"/>
                <a:cs typeface="Times New Roman" pitchFamily="18" charset="0"/>
              </a:rPr>
              <a:t>cứu</a:t>
            </a:r>
            <a:r>
              <a:rPr lang="en-US" sz="2000" b="1" dirty="0">
                <a:solidFill>
                  <a:prstClr val="black"/>
                </a:solidFill>
                <a:latin typeface="Times New Roman" pitchFamily="18" charset="0"/>
                <a:cs typeface="Times New Roman" pitchFamily="18" charset="0"/>
              </a:rPr>
              <a:t> </a:t>
            </a:r>
            <a:r>
              <a:rPr lang="en-US" sz="2000" b="1" dirty="0" err="1">
                <a:solidFill>
                  <a:prstClr val="black"/>
                </a:solidFill>
                <a:latin typeface="Times New Roman" pitchFamily="18" charset="0"/>
                <a:cs typeface="Times New Roman" pitchFamily="18" charset="0"/>
              </a:rPr>
              <a:t>Tình</a:t>
            </a:r>
            <a:r>
              <a:rPr lang="en-US" sz="2000" b="1" dirty="0">
                <a:solidFill>
                  <a:prstClr val="black"/>
                </a:solidFill>
                <a:latin typeface="Times New Roman" pitchFamily="18" charset="0"/>
                <a:cs typeface="Times New Roman" pitchFamily="18" charset="0"/>
              </a:rPr>
              <a:t> </a:t>
            </a:r>
            <a:r>
              <a:rPr lang="en-US" sz="2000" b="1" dirty="0" err="1">
                <a:solidFill>
                  <a:prstClr val="black"/>
                </a:solidFill>
                <a:latin typeface="Times New Roman" pitchFamily="18" charset="0"/>
                <a:cs typeface="Times New Roman" pitchFamily="18" charset="0"/>
              </a:rPr>
              <a:t>trạng</a:t>
            </a:r>
            <a:r>
              <a:rPr lang="en-US" sz="2000" b="1" dirty="0">
                <a:solidFill>
                  <a:prstClr val="black"/>
                </a:solidFill>
                <a:latin typeface="Times New Roman" pitchFamily="18" charset="0"/>
                <a:cs typeface="Times New Roman" pitchFamily="18" charset="0"/>
              </a:rPr>
              <a:t> </a:t>
            </a:r>
            <a:r>
              <a:rPr lang="en-US" sz="2000" b="1" dirty="0" err="1">
                <a:solidFill>
                  <a:prstClr val="black"/>
                </a:solidFill>
                <a:latin typeface="Times New Roman" pitchFamily="18" charset="0"/>
                <a:cs typeface="Times New Roman" pitchFamily="18" charset="0"/>
              </a:rPr>
              <a:t>gửi</a:t>
            </a:r>
            <a:r>
              <a:rPr lang="en-US" sz="2000" b="1" dirty="0">
                <a:solidFill>
                  <a:prstClr val="black"/>
                </a:solidFill>
                <a:latin typeface="Times New Roman" pitchFamily="18" charset="0"/>
                <a:cs typeface="Times New Roman" pitchFamily="18" charset="0"/>
              </a:rPr>
              <a:t>/</a:t>
            </a:r>
            <a:r>
              <a:rPr lang="en-US" sz="2000" b="1" dirty="0" err="1">
                <a:solidFill>
                  <a:prstClr val="black"/>
                </a:solidFill>
                <a:latin typeface="Times New Roman" pitchFamily="18" charset="0"/>
                <a:cs typeface="Times New Roman" pitchFamily="18" charset="0"/>
              </a:rPr>
              <a:t>nhận</a:t>
            </a:r>
            <a:endParaRPr lang="en-US" sz="2000" b="1" dirty="0">
              <a:solidFill>
                <a:prstClr val="black"/>
              </a:solidFill>
              <a:latin typeface="Times New Roman" pitchFamily="18" charset="0"/>
              <a:cs typeface="Times New Roman" pitchFamily="18" charset="0"/>
            </a:endParaRPr>
          </a:p>
        </p:txBody>
      </p:sp>
    </p:spTree>
    <p:extLst>
      <p:ext uri="{BB962C8B-B14F-4D97-AF65-F5344CB8AC3E}">
        <p14:creationId xmlns:p14="http://schemas.microsoft.com/office/powerpoint/2010/main" val="3600848301"/>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 name="Picture 9"/>
          <p:cNvPicPr>
            <a:picLocks noChangeAspect="1" noChangeArrowheads="1"/>
          </p:cNvPicPr>
          <p:nvPr/>
        </p:nvPicPr>
        <p:blipFill rotWithShape="1">
          <a:blip r:embed="rId2" cstate="print">
            <a:duotone>
              <a:schemeClr val="accent1">
                <a:shade val="45000"/>
                <a:satMod val="135000"/>
              </a:schemeClr>
              <a:prstClr val="white"/>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rcRect l="20774" r="8544"/>
          <a:stretch/>
        </p:blipFill>
        <p:spPr bwMode="gray">
          <a:xfrm>
            <a:off x="2209" y="44624"/>
            <a:ext cx="9906000" cy="7104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4" name="직사각형 53"/>
          <p:cNvSpPr/>
          <p:nvPr/>
        </p:nvSpPr>
        <p:spPr>
          <a:xfrm flipV="1">
            <a:off x="-2209" y="-7621"/>
            <a:ext cx="9908209" cy="4571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prstClr val="white"/>
              </a:solidFill>
              <a:latin typeface="Times New Roman" panose="02020603050405020304" pitchFamily="18" charset="0"/>
              <a:cs typeface="Times New Roman" panose="02020603050405020304" pitchFamily="18" charset="0"/>
            </a:endParaRPr>
          </a:p>
        </p:txBody>
      </p:sp>
      <p:sp>
        <p:nvSpPr>
          <p:cNvPr id="6" name="TextBox 34"/>
          <p:cNvSpPr txBox="1">
            <a:spLocks noChangeArrowheads="1"/>
          </p:cNvSpPr>
          <p:nvPr/>
        </p:nvSpPr>
        <p:spPr bwMode="auto">
          <a:xfrm>
            <a:off x="232324" y="213807"/>
            <a:ext cx="9833244" cy="307777"/>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5.1.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Giới</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thiệu</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về</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UDSS </a:t>
            </a:r>
            <a:endParaRPr lang="ko-KR" altLang="en-US"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sp>
        <p:nvSpPr>
          <p:cNvPr id="22" name="TextBox 21"/>
          <p:cNvSpPr txBox="1"/>
          <p:nvPr/>
        </p:nvSpPr>
        <p:spPr>
          <a:xfrm>
            <a:off x="299565" y="2109346"/>
            <a:ext cx="2314339" cy="3719954"/>
          </a:xfrm>
          <a:prstGeom prst="rect">
            <a:avLst/>
          </a:prstGeom>
          <a:pattFill prst="ltUpDiag">
            <a:fgClr>
              <a:schemeClr val="bg2">
                <a:lumMod val="90000"/>
              </a:schemeClr>
            </a:fgClr>
            <a:bgClr>
              <a:schemeClr val="bg1"/>
            </a:bgClr>
          </a:pattFill>
          <a:ln>
            <a:solidFill>
              <a:schemeClr val="bg2">
                <a:lumMod val="50000"/>
              </a:schemeClr>
            </a:solidFill>
          </a:ln>
        </p:spPr>
        <p:txBody>
          <a:bodyPr wrap="square" rtlCol="0">
            <a:noAutofit/>
          </a:bodyPr>
          <a:lstStyle/>
          <a:p>
            <a:pPr marL="171450" indent="-171450">
              <a:lnSpc>
                <a:spcPct val="120000"/>
              </a:lnSpc>
              <a:spcBef>
                <a:spcPts val="600"/>
              </a:spcBef>
              <a:buFont typeface="Arial" charset="0"/>
              <a:buChar char="•"/>
            </a:pPr>
            <a:r>
              <a:rPr lang="en-US" altLang="ko-KR" sz="1600" dirty="0" err="1">
                <a:solidFill>
                  <a:prstClr val="black"/>
                </a:solidFill>
                <a:latin typeface="Times New Roman" pitchFamily="18" charset="0"/>
                <a:cs typeface="Times New Roman" pitchFamily="18" charset="0"/>
              </a:rPr>
              <a:t>Báo</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cáo</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cố</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định</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và</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không</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cố</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định</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hỗ</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trợ</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chức</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năng</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thêm</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dòng</a:t>
            </a:r>
            <a:r>
              <a:rPr lang="en-US" altLang="ko-KR" sz="1600" dirty="0">
                <a:solidFill>
                  <a:prstClr val="black"/>
                </a:solidFill>
                <a:latin typeface="Times New Roman" pitchFamily="18" charset="0"/>
                <a:cs typeface="Times New Roman" pitchFamily="18" charset="0"/>
              </a:rPr>
              <a:t>).</a:t>
            </a:r>
          </a:p>
          <a:p>
            <a:pPr marL="171450" indent="-171450">
              <a:lnSpc>
                <a:spcPct val="120000"/>
              </a:lnSpc>
              <a:spcBef>
                <a:spcPts val="600"/>
              </a:spcBef>
              <a:buFont typeface="Arial" charset="0"/>
              <a:buChar char="•"/>
            </a:pPr>
            <a:r>
              <a:rPr lang="en-US" altLang="ko-KR" sz="1600" dirty="0" err="1">
                <a:solidFill>
                  <a:prstClr val="black"/>
                </a:solidFill>
                <a:latin typeface="Times New Roman" pitchFamily="18" charset="0"/>
                <a:cs typeface="Times New Roman" pitchFamily="18" charset="0"/>
              </a:rPr>
              <a:t>Phần</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nhập</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dữ</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liệu</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loại</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dữ</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liệu</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đã</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được</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định</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nghĩa</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trước</a:t>
            </a:r>
            <a:r>
              <a:rPr lang="en-US" altLang="ko-KR" sz="1600" dirty="0">
                <a:solidFill>
                  <a:prstClr val="black"/>
                </a:solidFill>
                <a:latin typeface="Times New Roman" pitchFamily="18" charset="0"/>
                <a:cs typeface="Times New Roman" pitchFamily="18" charset="0"/>
              </a:rPr>
              <a:t>.</a:t>
            </a:r>
          </a:p>
          <a:p>
            <a:pPr marL="171450" lvl="2" indent="-171450">
              <a:lnSpc>
                <a:spcPct val="120000"/>
              </a:lnSpc>
              <a:spcBef>
                <a:spcPts val="600"/>
              </a:spcBef>
              <a:buFont typeface="Arial" charset="0"/>
              <a:buChar char="•"/>
              <a:defRPr/>
            </a:pPr>
            <a:r>
              <a:rPr lang="en-US" altLang="ko-KR" sz="1600" dirty="0" err="1">
                <a:solidFill>
                  <a:prstClr val="black"/>
                </a:solidFill>
                <a:latin typeface="Times New Roman" pitchFamily="18" charset="0"/>
                <a:cs typeface="Times New Roman" pitchFamily="18" charset="0"/>
              </a:rPr>
              <a:t>Chỉ</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áp</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dụng</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với</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báo</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cáo</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dưới</a:t>
            </a:r>
            <a:r>
              <a:rPr lang="en-US" altLang="ko-KR" sz="1600" dirty="0">
                <a:solidFill>
                  <a:prstClr val="black"/>
                </a:solidFill>
                <a:latin typeface="Times New Roman" pitchFamily="18" charset="0"/>
                <a:cs typeface="Times New Roman" pitchFamily="18" charset="0"/>
              </a:rPr>
              <a:t> 50 </a:t>
            </a:r>
            <a:r>
              <a:rPr lang="en-US" altLang="ko-KR" sz="1600" dirty="0" err="1">
                <a:solidFill>
                  <a:prstClr val="black"/>
                </a:solidFill>
                <a:latin typeface="Times New Roman" pitchFamily="18" charset="0"/>
                <a:cs typeface="Times New Roman" pitchFamily="18" charset="0"/>
              </a:rPr>
              <a:t>dòng</a:t>
            </a:r>
            <a:endParaRPr lang="en-US" altLang="ko-KR" sz="1600" dirty="0">
              <a:solidFill>
                <a:prstClr val="black"/>
              </a:solidFill>
              <a:latin typeface="Times New Roman" pitchFamily="18" charset="0"/>
              <a:cs typeface="Times New Roman" pitchFamily="18" charset="0"/>
            </a:endParaRPr>
          </a:p>
          <a:p>
            <a:pPr marL="171450" lvl="2" indent="-171450">
              <a:lnSpc>
                <a:spcPct val="120000"/>
              </a:lnSpc>
              <a:spcBef>
                <a:spcPts val="600"/>
              </a:spcBef>
              <a:buFont typeface="Arial" charset="0"/>
              <a:buChar char="•"/>
              <a:defRPr/>
            </a:pPr>
            <a:r>
              <a:rPr lang="en-US" altLang="ko-KR" sz="1600" dirty="0" err="1">
                <a:solidFill>
                  <a:prstClr val="black"/>
                </a:solidFill>
                <a:latin typeface="Times New Roman" pitchFamily="18" charset="0"/>
                <a:cs typeface="Times New Roman" pitchFamily="18" charset="0"/>
              </a:rPr>
              <a:t>Không</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áp</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dụng</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cho</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báo</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cáo</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có</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nhiều</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bảng</a:t>
            </a:r>
            <a:endParaRPr lang="en-US" altLang="ko-KR" sz="1600" dirty="0">
              <a:solidFill>
                <a:prstClr val="black"/>
              </a:solidFill>
              <a:latin typeface="Times New Roman" pitchFamily="18" charset="0"/>
              <a:cs typeface="Times New Roman" pitchFamily="18" charset="0"/>
            </a:endParaRPr>
          </a:p>
        </p:txBody>
      </p:sp>
      <p:sp>
        <p:nvSpPr>
          <p:cNvPr id="23" name="TextBox 22"/>
          <p:cNvSpPr txBox="1"/>
          <p:nvPr/>
        </p:nvSpPr>
        <p:spPr>
          <a:xfrm>
            <a:off x="299565" y="1131447"/>
            <a:ext cx="2314339" cy="923330"/>
          </a:xfrm>
          <a:prstGeom prst="rect">
            <a:avLst/>
          </a:prstGeom>
          <a:solidFill>
            <a:schemeClr val="bg2">
              <a:lumMod val="75000"/>
            </a:schemeClr>
          </a:solidFill>
        </p:spPr>
        <p:txBody>
          <a:bodyPr wrap="square" rtlCol="0" anchor="ctr">
            <a:spAutoFit/>
          </a:bodyPr>
          <a:lstStyle/>
          <a:p>
            <a:pPr algn="ctr"/>
            <a:endParaRPr lang="en-US" b="1" dirty="0">
              <a:solidFill>
                <a:prstClr val="black"/>
              </a:solidFill>
              <a:latin typeface="Times New Roman" pitchFamily="18" charset="0"/>
              <a:cs typeface="Times New Roman" pitchFamily="18" charset="0"/>
            </a:endParaRPr>
          </a:p>
          <a:p>
            <a:pPr algn="ctr"/>
            <a:r>
              <a:rPr lang="en-US" b="1" dirty="0" err="1">
                <a:solidFill>
                  <a:prstClr val="black"/>
                </a:solidFill>
                <a:latin typeface="Times New Roman" pitchFamily="18" charset="0"/>
                <a:cs typeface="Times New Roman" pitchFamily="18" charset="0"/>
              </a:rPr>
              <a:t>Nhập</a:t>
            </a:r>
            <a:r>
              <a:rPr lang="en-US" b="1" dirty="0">
                <a:solidFill>
                  <a:prstClr val="black"/>
                </a:solidFill>
                <a:latin typeface="Times New Roman" pitchFamily="18" charset="0"/>
                <a:cs typeface="Times New Roman" pitchFamily="18" charset="0"/>
              </a:rPr>
              <a:t> </a:t>
            </a:r>
            <a:r>
              <a:rPr lang="en-US" b="1" dirty="0" err="1">
                <a:solidFill>
                  <a:prstClr val="black"/>
                </a:solidFill>
                <a:latin typeface="Times New Roman" pitchFamily="18" charset="0"/>
                <a:cs typeface="Times New Roman" pitchFamily="18" charset="0"/>
              </a:rPr>
              <a:t>trực</a:t>
            </a:r>
            <a:r>
              <a:rPr lang="en-US" b="1" dirty="0">
                <a:solidFill>
                  <a:prstClr val="black"/>
                </a:solidFill>
                <a:latin typeface="Times New Roman" pitchFamily="18" charset="0"/>
                <a:cs typeface="Times New Roman" pitchFamily="18" charset="0"/>
              </a:rPr>
              <a:t> </a:t>
            </a:r>
            <a:r>
              <a:rPr lang="en-US" b="1" dirty="0" err="1">
                <a:solidFill>
                  <a:prstClr val="black"/>
                </a:solidFill>
                <a:latin typeface="Times New Roman" pitchFamily="18" charset="0"/>
                <a:cs typeface="Times New Roman" pitchFamily="18" charset="0"/>
              </a:rPr>
              <a:t>tiếp</a:t>
            </a:r>
            <a:endParaRPr lang="en-US" b="1" dirty="0">
              <a:solidFill>
                <a:prstClr val="black"/>
              </a:solidFill>
              <a:latin typeface="Times New Roman" pitchFamily="18" charset="0"/>
              <a:cs typeface="Times New Roman" pitchFamily="18" charset="0"/>
            </a:endParaRPr>
          </a:p>
          <a:p>
            <a:pPr algn="ctr"/>
            <a:endParaRPr lang="en-US" b="1" dirty="0">
              <a:solidFill>
                <a:prstClr val="black"/>
              </a:solidFill>
            </a:endParaRPr>
          </a:p>
        </p:txBody>
      </p:sp>
      <p:sp>
        <p:nvSpPr>
          <p:cNvPr id="24" name="TextBox 23"/>
          <p:cNvSpPr txBox="1"/>
          <p:nvPr/>
        </p:nvSpPr>
        <p:spPr>
          <a:xfrm>
            <a:off x="2673630" y="2109346"/>
            <a:ext cx="2314339" cy="3719954"/>
          </a:xfrm>
          <a:prstGeom prst="rect">
            <a:avLst/>
          </a:prstGeom>
          <a:pattFill prst="ltUpDiag">
            <a:fgClr>
              <a:schemeClr val="bg2">
                <a:lumMod val="90000"/>
              </a:schemeClr>
            </a:fgClr>
            <a:bgClr>
              <a:schemeClr val="bg1"/>
            </a:bgClr>
          </a:pattFill>
          <a:ln>
            <a:solidFill>
              <a:schemeClr val="bg2">
                <a:lumMod val="50000"/>
              </a:schemeClr>
            </a:solidFill>
          </a:ln>
        </p:spPr>
        <p:txBody>
          <a:bodyPr wrap="square" rtlCol="0">
            <a:noAutofit/>
          </a:bodyPr>
          <a:lstStyle/>
          <a:p>
            <a:pPr marL="171450" lvl="2" indent="-171450">
              <a:lnSpc>
                <a:spcPct val="120000"/>
              </a:lnSpc>
              <a:spcBef>
                <a:spcPts val="600"/>
              </a:spcBef>
              <a:buFont typeface="Arial" charset="0"/>
              <a:buChar char="•"/>
              <a:defRPr/>
            </a:pPr>
            <a:r>
              <a:rPr lang="pt-BR" altLang="ko-KR" sz="1600" dirty="0">
                <a:solidFill>
                  <a:prstClr val="black"/>
                </a:solidFill>
                <a:latin typeface="Times New Roman" pitchFamily="18" charset="0"/>
                <a:cs typeface="Times New Roman" pitchFamily="18" charset="0"/>
              </a:rPr>
              <a:t>Hỗ trợ chức năng kiểm tra công thức tại đơn vị báo cáo (trừ các công thức kiểm tra chéo)</a:t>
            </a:r>
          </a:p>
        </p:txBody>
      </p:sp>
      <p:sp>
        <p:nvSpPr>
          <p:cNvPr id="25" name="TextBox 24"/>
          <p:cNvSpPr txBox="1"/>
          <p:nvPr/>
        </p:nvSpPr>
        <p:spPr>
          <a:xfrm>
            <a:off x="5047695" y="2109346"/>
            <a:ext cx="2314339" cy="3719954"/>
          </a:xfrm>
          <a:prstGeom prst="rect">
            <a:avLst/>
          </a:prstGeom>
          <a:pattFill prst="ltUpDiag">
            <a:fgClr>
              <a:schemeClr val="bg2">
                <a:lumMod val="90000"/>
              </a:schemeClr>
            </a:fgClr>
            <a:bgClr>
              <a:schemeClr val="bg1"/>
            </a:bgClr>
          </a:pattFill>
          <a:ln>
            <a:solidFill>
              <a:schemeClr val="bg2">
                <a:lumMod val="50000"/>
              </a:schemeClr>
            </a:solidFill>
          </a:ln>
        </p:spPr>
        <p:txBody>
          <a:bodyPr wrap="square" rtlCol="0">
            <a:noAutofit/>
          </a:bodyPr>
          <a:lstStyle/>
          <a:p>
            <a:pPr marL="171450" indent="-171450">
              <a:lnSpc>
                <a:spcPct val="120000"/>
              </a:lnSpc>
              <a:spcBef>
                <a:spcPts val="600"/>
              </a:spcBef>
              <a:buFont typeface="Arial" charset="0"/>
              <a:buChar char="•"/>
            </a:pPr>
            <a:r>
              <a:rPr lang="en-US" altLang="ko-KR" sz="1600" dirty="0" err="1">
                <a:solidFill>
                  <a:prstClr val="black"/>
                </a:solidFill>
                <a:latin typeface="Times New Roman" pitchFamily="18" charset="0"/>
                <a:cs typeface="Times New Roman" pitchFamily="18" charset="0"/>
              </a:rPr>
              <a:t>Người</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dùng</a:t>
            </a:r>
            <a:r>
              <a:rPr lang="en-US" altLang="ko-KR" sz="1600" dirty="0">
                <a:solidFill>
                  <a:prstClr val="black"/>
                </a:solidFill>
                <a:latin typeface="Times New Roman" pitchFamily="18" charset="0"/>
                <a:cs typeface="Times New Roman" pitchFamily="18" charset="0"/>
              </a:rPr>
              <a:t> Offline </a:t>
            </a:r>
            <a:r>
              <a:rPr lang="en-US" altLang="ko-KR" sz="1600" dirty="0" err="1">
                <a:solidFill>
                  <a:prstClr val="black"/>
                </a:solidFill>
                <a:latin typeface="Times New Roman" pitchFamily="18" charset="0"/>
                <a:cs typeface="Times New Roman" pitchFamily="18" charset="0"/>
              </a:rPr>
              <a:t>có</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thể</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sử</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dụng</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chức</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năng</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xuất</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ra</a:t>
            </a:r>
            <a:r>
              <a:rPr lang="en-US" altLang="ko-KR" sz="1600" dirty="0">
                <a:solidFill>
                  <a:prstClr val="black"/>
                </a:solidFill>
                <a:latin typeface="Times New Roman" pitchFamily="18" charset="0"/>
                <a:cs typeface="Times New Roman" pitchFamily="18" charset="0"/>
              </a:rPr>
              <a:t> file </a:t>
            </a:r>
            <a:r>
              <a:rPr lang="en-US" altLang="ko-KR" sz="1600" dirty="0" err="1">
                <a:solidFill>
                  <a:prstClr val="black"/>
                </a:solidFill>
                <a:latin typeface="Times New Roman" pitchFamily="18" charset="0"/>
                <a:cs typeface="Times New Roman" pitchFamily="18" charset="0"/>
              </a:rPr>
              <a:t>để</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gửi</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cho</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người</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dùng</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khác</a:t>
            </a:r>
            <a:endParaRPr lang="en-US" altLang="ko-KR" sz="1600" dirty="0">
              <a:solidFill>
                <a:prstClr val="black"/>
              </a:solidFill>
              <a:latin typeface="Times New Roman" pitchFamily="18" charset="0"/>
              <a:cs typeface="Times New Roman" pitchFamily="18" charset="0"/>
            </a:endParaRPr>
          </a:p>
          <a:p>
            <a:pPr marL="171450" indent="-171450">
              <a:lnSpc>
                <a:spcPct val="120000"/>
              </a:lnSpc>
              <a:spcBef>
                <a:spcPts val="600"/>
              </a:spcBef>
              <a:buFont typeface="Arial" charset="0"/>
              <a:buChar char="•"/>
            </a:pPr>
            <a:r>
              <a:rPr lang="en-US" altLang="ko-KR" sz="1600" dirty="0" err="1">
                <a:solidFill>
                  <a:prstClr val="black"/>
                </a:solidFill>
                <a:latin typeface="Times New Roman" pitchFamily="18" charset="0"/>
                <a:cs typeface="Times New Roman" pitchFamily="18" charset="0"/>
              </a:rPr>
              <a:t>Hỗ</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trợ</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chức</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năng</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ký</a:t>
            </a:r>
            <a:r>
              <a:rPr lang="en-US" altLang="ko-KR" sz="1600" dirty="0">
                <a:solidFill>
                  <a:prstClr val="black"/>
                </a:solidFill>
                <a:latin typeface="Times New Roman" pitchFamily="18" charset="0"/>
                <a:cs typeface="Times New Roman" pitchFamily="18" charset="0"/>
              </a:rPr>
              <a:t> CKĐT Offline,  </a:t>
            </a:r>
            <a:r>
              <a:rPr lang="en-US" altLang="ko-KR" sz="1600" dirty="0" err="1">
                <a:solidFill>
                  <a:prstClr val="black"/>
                </a:solidFill>
                <a:latin typeface="Times New Roman" pitchFamily="18" charset="0"/>
                <a:cs typeface="Times New Roman" pitchFamily="18" charset="0"/>
              </a:rPr>
              <a:t>người</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dùng</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có</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thể</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xuất</a:t>
            </a:r>
            <a:r>
              <a:rPr lang="en-US" altLang="ko-KR" sz="1600" dirty="0">
                <a:solidFill>
                  <a:prstClr val="black"/>
                </a:solidFill>
                <a:latin typeface="Times New Roman" pitchFamily="18" charset="0"/>
                <a:cs typeface="Times New Roman" pitchFamily="18" charset="0"/>
              </a:rPr>
              <a:t> file </a:t>
            </a:r>
            <a:r>
              <a:rPr lang="en-US" altLang="ko-KR" sz="1600" dirty="0" err="1">
                <a:solidFill>
                  <a:prstClr val="black"/>
                </a:solidFill>
                <a:latin typeface="Times New Roman" pitchFamily="18" charset="0"/>
                <a:cs typeface="Times New Roman" pitchFamily="18" charset="0"/>
              </a:rPr>
              <a:t>đã</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ký</a:t>
            </a:r>
            <a:r>
              <a:rPr lang="en-US" altLang="ko-KR" sz="1600" dirty="0">
                <a:solidFill>
                  <a:prstClr val="black"/>
                </a:solidFill>
                <a:latin typeface="Times New Roman" pitchFamily="18" charset="0"/>
                <a:cs typeface="Times New Roman" pitchFamily="18" charset="0"/>
              </a:rPr>
              <a:t> CKĐT </a:t>
            </a:r>
            <a:r>
              <a:rPr lang="en-US" altLang="ko-KR" sz="1600" dirty="0" err="1">
                <a:solidFill>
                  <a:prstClr val="black"/>
                </a:solidFill>
                <a:latin typeface="Times New Roman" pitchFamily="18" charset="0"/>
                <a:cs typeface="Times New Roman" pitchFamily="18" charset="0"/>
              </a:rPr>
              <a:t>để</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gửi</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cho</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các</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đơn</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vị</a:t>
            </a:r>
            <a:r>
              <a:rPr lang="en-US" altLang="ko-KR" sz="1600" dirty="0">
                <a:solidFill>
                  <a:prstClr val="black"/>
                </a:solidFill>
                <a:latin typeface="Times New Roman" pitchFamily="18" charset="0"/>
                <a:cs typeface="Times New Roman" pitchFamily="18" charset="0"/>
              </a:rPr>
              <a:t> NHNN </a:t>
            </a:r>
            <a:r>
              <a:rPr lang="en-US" altLang="ko-KR" sz="1600" dirty="0" err="1">
                <a:solidFill>
                  <a:prstClr val="black"/>
                </a:solidFill>
                <a:latin typeface="Times New Roman" pitchFamily="18" charset="0"/>
                <a:cs typeface="Times New Roman" pitchFamily="18" charset="0"/>
              </a:rPr>
              <a:t>gửi</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hộ</a:t>
            </a:r>
            <a:endParaRPr lang="en-US" altLang="ko-KR" sz="1600" dirty="0">
              <a:solidFill>
                <a:prstClr val="black"/>
              </a:solidFill>
              <a:latin typeface="Times New Roman" pitchFamily="18" charset="0"/>
              <a:cs typeface="Times New Roman" pitchFamily="18" charset="0"/>
            </a:endParaRPr>
          </a:p>
        </p:txBody>
      </p:sp>
      <p:sp>
        <p:nvSpPr>
          <p:cNvPr id="26" name="TextBox 25"/>
          <p:cNvSpPr txBox="1"/>
          <p:nvPr/>
        </p:nvSpPr>
        <p:spPr>
          <a:xfrm>
            <a:off x="2673629" y="1117601"/>
            <a:ext cx="2314339" cy="923330"/>
          </a:xfrm>
          <a:prstGeom prst="rect">
            <a:avLst/>
          </a:prstGeom>
          <a:solidFill>
            <a:schemeClr val="bg2">
              <a:lumMod val="75000"/>
            </a:schemeClr>
          </a:solidFill>
        </p:spPr>
        <p:txBody>
          <a:bodyPr wrap="square" rtlCol="0">
            <a:spAutoFit/>
          </a:bodyPr>
          <a:lstStyle/>
          <a:p>
            <a:endParaRPr lang="en-US" b="1" dirty="0">
              <a:solidFill>
                <a:prstClr val="black"/>
              </a:solidFill>
              <a:latin typeface="Times New Roman" pitchFamily="18" charset="0"/>
              <a:cs typeface="Times New Roman" pitchFamily="18" charset="0"/>
            </a:endParaRPr>
          </a:p>
          <a:p>
            <a:r>
              <a:rPr lang="en-US" b="1" dirty="0" err="1">
                <a:solidFill>
                  <a:prstClr val="black"/>
                </a:solidFill>
                <a:latin typeface="Times New Roman" pitchFamily="18" charset="0"/>
                <a:cs typeface="Times New Roman" pitchFamily="18" charset="0"/>
              </a:rPr>
              <a:t>Kiểm</a:t>
            </a:r>
            <a:r>
              <a:rPr lang="en-US" b="1" dirty="0">
                <a:solidFill>
                  <a:prstClr val="black"/>
                </a:solidFill>
                <a:latin typeface="Times New Roman" pitchFamily="18" charset="0"/>
                <a:cs typeface="Times New Roman" pitchFamily="18" charset="0"/>
              </a:rPr>
              <a:t> tra </a:t>
            </a:r>
            <a:r>
              <a:rPr lang="en-US" b="1" dirty="0" err="1">
                <a:solidFill>
                  <a:prstClr val="black"/>
                </a:solidFill>
                <a:latin typeface="Times New Roman" pitchFamily="18" charset="0"/>
                <a:cs typeface="Times New Roman" pitchFamily="18" charset="0"/>
              </a:rPr>
              <a:t>công</a:t>
            </a:r>
            <a:r>
              <a:rPr lang="en-US" b="1" dirty="0">
                <a:solidFill>
                  <a:prstClr val="black"/>
                </a:solidFill>
                <a:latin typeface="Times New Roman" pitchFamily="18" charset="0"/>
                <a:cs typeface="Times New Roman" pitchFamily="18" charset="0"/>
              </a:rPr>
              <a:t> </a:t>
            </a:r>
            <a:r>
              <a:rPr lang="en-US" b="1" dirty="0" err="1">
                <a:solidFill>
                  <a:prstClr val="black"/>
                </a:solidFill>
                <a:latin typeface="Times New Roman" pitchFamily="18" charset="0"/>
                <a:cs typeface="Times New Roman" pitchFamily="18" charset="0"/>
              </a:rPr>
              <a:t>thức</a:t>
            </a:r>
            <a:endParaRPr lang="en-US" b="1" dirty="0">
              <a:solidFill>
                <a:prstClr val="black"/>
              </a:solidFill>
              <a:latin typeface="Times New Roman" pitchFamily="18" charset="0"/>
              <a:cs typeface="Times New Roman" pitchFamily="18" charset="0"/>
            </a:endParaRPr>
          </a:p>
          <a:p>
            <a:endParaRPr lang="en-US" b="1" dirty="0" err="1">
              <a:solidFill>
                <a:prstClr val="black"/>
              </a:solidFill>
              <a:latin typeface="Times New Roman" pitchFamily="18" charset="0"/>
              <a:cs typeface="Times New Roman" pitchFamily="18" charset="0"/>
            </a:endParaRPr>
          </a:p>
        </p:txBody>
      </p:sp>
      <p:sp>
        <p:nvSpPr>
          <p:cNvPr id="27" name="TextBox 26"/>
          <p:cNvSpPr txBox="1"/>
          <p:nvPr/>
        </p:nvSpPr>
        <p:spPr>
          <a:xfrm>
            <a:off x="5047693" y="1130300"/>
            <a:ext cx="2314339" cy="923330"/>
          </a:xfrm>
          <a:prstGeom prst="rect">
            <a:avLst/>
          </a:prstGeom>
          <a:solidFill>
            <a:schemeClr val="bg2">
              <a:lumMod val="75000"/>
            </a:schemeClr>
          </a:solidFill>
        </p:spPr>
        <p:txBody>
          <a:bodyPr wrap="square" rtlCol="0">
            <a:spAutoFit/>
          </a:bodyPr>
          <a:lstStyle/>
          <a:p>
            <a:r>
              <a:rPr lang="en-US" b="1" dirty="0" err="1">
                <a:solidFill>
                  <a:prstClr val="black"/>
                </a:solidFill>
                <a:latin typeface="Times New Roman" pitchFamily="18" charset="0"/>
                <a:cs typeface="Times New Roman" pitchFamily="18" charset="0"/>
              </a:rPr>
              <a:t>Chức</a:t>
            </a:r>
            <a:r>
              <a:rPr lang="en-US" b="1" dirty="0">
                <a:solidFill>
                  <a:prstClr val="black"/>
                </a:solidFill>
                <a:latin typeface="Times New Roman" pitchFamily="18" charset="0"/>
                <a:cs typeface="Times New Roman" pitchFamily="18" charset="0"/>
              </a:rPr>
              <a:t> </a:t>
            </a:r>
            <a:r>
              <a:rPr lang="en-US" b="1" dirty="0" err="1">
                <a:solidFill>
                  <a:prstClr val="black"/>
                </a:solidFill>
                <a:latin typeface="Times New Roman" pitchFamily="18" charset="0"/>
                <a:cs typeface="Times New Roman" pitchFamily="18" charset="0"/>
              </a:rPr>
              <a:t>năng</a:t>
            </a:r>
            <a:r>
              <a:rPr lang="en-US" b="1" dirty="0">
                <a:solidFill>
                  <a:prstClr val="black"/>
                </a:solidFill>
                <a:latin typeface="Times New Roman" pitchFamily="18" charset="0"/>
                <a:cs typeface="Times New Roman" pitchFamily="18" charset="0"/>
              </a:rPr>
              <a:t> </a:t>
            </a:r>
            <a:r>
              <a:rPr lang="en-US" b="1" dirty="0" err="1">
                <a:solidFill>
                  <a:prstClr val="black"/>
                </a:solidFill>
                <a:latin typeface="Times New Roman" pitchFamily="18" charset="0"/>
                <a:cs typeface="Times New Roman" pitchFamily="18" charset="0"/>
              </a:rPr>
              <a:t>xuất</a:t>
            </a:r>
            <a:r>
              <a:rPr lang="en-US" b="1" dirty="0">
                <a:solidFill>
                  <a:prstClr val="black"/>
                </a:solidFill>
                <a:latin typeface="Times New Roman" pitchFamily="18" charset="0"/>
                <a:cs typeface="Times New Roman" pitchFamily="18" charset="0"/>
              </a:rPr>
              <a:t> </a:t>
            </a:r>
            <a:r>
              <a:rPr lang="en-US" b="1" dirty="0" err="1">
                <a:solidFill>
                  <a:prstClr val="black"/>
                </a:solidFill>
                <a:latin typeface="Times New Roman" pitchFamily="18" charset="0"/>
                <a:cs typeface="Times New Roman" pitchFamily="18" charset="0"/>
              </a:rPr>
              <a:t>ra</a:t>
            </a:r>
            <a:r>
              <a:rPr lang="en-US" b="1" dirty="0">
                <a:solidFill>
                  <a:prstClr val="black"/>
                </a:solidFill>
                <a:latin typeface="Times New Roman" pitchFamily="18" charset="0"/>
                <a:cs typeface="Times New Roman" pitchFamily="18" charset="0"/>
              </a:rPr>
              <a:t> file </a:t>
            </a:r>
            <a:r>
              <a:rPr lang="en-US" b="1" dirty="0" err="1">
                <a:solidFill>
                  <a:prstClr val="black"/>
                </a:solidFill>
                <a:latin typeface="Times New Roman" pitchFamily="18" charset="0"/>
                <a:cs typeface="Times New Roman" pitchFamily="18" charset="0"/>
              </a:rPr>
              <a:t>Và</a:t>
            </a:r>
            <a:r>
              <a:rPr lang="en-US" b="1" dirty="0">
                <a:solidFill>
                  <a:prstClr val="black"/>
                </a:solidFill>
                <a:latin typeface="Times New Roman" pitchFamily="18" charset="0"/>
                <a:cs typeface="Times New Roman" pitchFamily="18" charset="0"/>
              </a:rPr>
              <a:t> </a:t>
            </a:r>
            <a:r>
              <a:rPr lang="en-US" b="1" dirty="0" err="1">
                <a:solidFill>
                  <a:prstClr val="black"/>
                </a:solidFill>
                <a:latin typeface="Times New Roman" pitchFamily="18" charset="0"/>
                <a:cs typeface="Times New Roman" pitchFamily="18" charset="0"/>
              </a:rPr>
              <a:t>ký</a:t>
            </a:r>
            <a:r>
              <a:rPr lang="en-US" b="1" dirty="0">
                <a:solidFill>
                  <a:prstClr val="black"/>
                </a:solidFill>
                <a:latin typeface="Times New Roman" pitchFamily="18" charset="0"/>
                <a:cs typeface="Times New Roman" pitchFamily="18" charset="0"/>
              </a:rPr>
              <a:t> CKĐT Offline</a:t>
            </a:r>
          </a:p>
        </p:txBody>
      </p:sp>
      <p:sp>
        <p:nvSpPr>
          <p:cNvPr id="28" name="TextBox 27"/>
          <p:cNvSpPr txBox="1"/>
          <p:nvPr/>
        </p:nvSpPr>
        <p:spPr>
          <a:xfrm>
            <a:off x="7426561" y="2096646"/>
            <a:ext cx="2314339" cy="3719954"/>
          </a:xfrm>
          <a:prstGeom prst="rect">
            <a:avLst/>
          </a:prstGeom>
          <a:pattFill prst="ltUpDiag">
            <a:fgClr>
              <a:schemeClr val="bg2">
                <a:lumMod val="90000"/>
              </a:schemeClr>
            </a:fgClr>
            <a:bgClr>
              <a:schemeClr val="bg1"/>
            </a:bgClr>
          </a:pattFill>
          <a:ln>
            <a:solidFill>
              <a:schemeClr val="bg2">
                <a:lumMod val="50000"/>
              </a:schemeClr>
            </a:solidFill>
          </a:ln>
        </p:spPr>
        <p:txBody>
          <a:bodyPr wrap="square" rtlCol="0">
            <a:noAutofit/>
          </a:bodyPr>
          <a:lstStyle/>
          <a:p>
            <a:pPr marL="171450" indent="-171450">
              <a:lnSpc>
                <a:spcPct val="120000"/>
              </a:lnSpc>
              <a:spcBef>
                <a:spcPts val="600"/>
              </a:spcBef>
              <a:buFont typeface="Arial" charset="0"/>
              <a:buChar char="•"/>
            </a:pPr>
            <a:r>
              <a:rPr lang="en-US" altLang="ko-KR" sz="1600" dirty="0" err="1">
                <a:solidFill>
                  <a:prstClr val="black"/>
                </a:solidFill>
                <a:latin typeface="Times New Roman" pitchFamily="18" charset="0"/>
                <a:cs typeface="Times New Roman" pitchFamily="18" charset="0"/>
              </a:rPr>
              <a:t>Hỗ</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trợ</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các</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đơn</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vị</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có</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thể</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trao</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đổi</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hỏi</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đáp</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với</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người</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dùng</a:t>
            </a:r>
            <a:r>
              <a:rPr lang="en-US" altLang="ko-KR" sz="1600" dirty="0">
                <a:solidFill>
                  <a:prstClr val="black"/>
                </a:solidFill>
                <a:latin typeface="Times New Roman" pitchFamily="18" charset="0"/>
                <a:cs typeface="Times New Roman" pitchFamily="18" charset="0"/>
              </a:rPr>
              <a:t> NHNN (</a:t>
            </a:r>
            <a:r>
              <a:rPr lang="en-US" altLang="ko-KR" sz="1600" dirty="0" err="1">
                <a:solidFill>
                  <a:prstClr val="black"/>
                </a:solidFill>
                <a:latin typeface="Times New Roman" pitchFamily="18" charset="0"/>
                <a:cs typeface="Times New Roman" pitchFamily="18" charset="0"/>
              </a:rPr>
              <a:t>chế</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độ</a:t>
            </a:r>
            <a:r>
              <a:rPr lang="en-US" altLang="ko-KR" sz="1600" dirty="0">
                <a:solidFill>
                  <a:prstClr val="black"/>
                </a:solidFill>
                <a:latin typeface="Times New Roman" pitchFamily="18" charset="0"/>
                <a:cs typeface="Times New Roman" pitchFamily="18" charset="0"/>
              </a:rPr>
              <a:t> Online)</a:t>
            </a:r>
          </a:p>
        </p:txBody>
      </p:sp>
      <p:sp>
        <p:nvSpPr>
          <p:cNvPr id="29" name="TextBox 28"/>
          <p:cNvSpPr txBox="1"/>
          <p:nvPr/>
        </p:nvSpPr>
        <p:spPr>
          <a:xfrm>
            <a:off x="7426559" y="1117600"/>
            <a:ext cx="2314339" cy="923330"/>
          </a:xfrm>
          <a:prstGeom prst="rect">
            <a:avLst/>
          </a:prstGeom>
          <a:solidFill>
            <a:schemeClr val="bg2">
              <a:lumMod val="75000"/>
            </a:schemeClr>
          </a:solidFill>
        </p:spPr>
        <p:txBody>
          <a:bodyPr wrap="square" rtlCol="0">
            <a:spAutoFit/>
          </a:bodyPr>
          <a:lstStyle/>
          <a:p>
            <a:r>
              <a:rPr lang="en-US" b="1" dirty="0" err="1">
                <a:solidFill>
                  <a:prstClr val="black"/>
                </a:solidFill>
                <a:latin typeface="Times New Roman" pitchFamily="18" charset="0"/>
                <a:cs typeface="Times New Roman" pitchFamily="18" charset="0"/>
              </a:rPr>
              <a:t>Trao</a:t>
            </a:r>
            <a:r>
              <a:rPr lang="en-US" b="1" dirty="0">
                <a:solidFill>
                  <a:prstClr val="black"/>
                </a:solidFill>
                <a:latin typeface="Times New Roman" pitchFamily="18" charset="0"/>
                <a:cs typeface="Times New Roman" pitchFamily="18" charset="0"/>
              </a:rPr>
              <a:t> </a:t>
            </a:r>
            <a:r>
              <a:rPr lang="en-US" b="1" dirty="0" err="1">
                <a:solidFill>
                  <a:prstClr val="black"/>
                </a:solidFill>
                <a:latin typeface="Times New Roman" pitchFamily="18" charset="0"/>
                <a:cs typeface="Times New Roman" pitchFamily="18" charset="0"/>
              </a:rPr>
              <a:t>đổi</a:t>
            </a:r>
            <a:r>
              <a:rPr lang="en-US" b="1" dirty="0">
                <a:solidFill>
                  <a:prstClr val="black"/>
                </a:solidFill>
                <a:latin typeface="Times New Roman" pitchFamily="18" charset="0"/>
                <a:cs typeface="Times New Roman" pitchFamily="18" charset="0"/>
              </a:rPr>
              <a:t> </a:t>
            </a:r>
            <a:r>
              <a:rPr lang="en-US" b="1" dirty="0" err="1">
                <a:solidFill>
                  <a:prstClr val="black"/>
                </a:solidFill>
                <a:latin typeface="Times New Roman" pitchFamily="18" charset="0"/>
                <a:cs typeface="Times New Roman" pitchFamily="18" charset="0"/>
              </a:rPr>
              <a:t>với</a:t>
            </a:r>
            <a:r>
              <a:rPr lang="en-US" b="1" dirty="0">
                <a:solidFill>
                  <a:prstClr val="black"/>
                </a:solidFill>
                <a:latin typeface="Times New Roman" pitchFamily="18" charset="0"/>
                <a:cs typeface="Times New Roman" pitchFamily="18" charset="0"/>
              </a:rPr>
              <a:t> </a:t>
            </a:r>
            <a:r>
              <a:rPr lang="en-US" b="1" dirty="0" err="1">
                <a:solidFill>
                  <a:prstClr val="black"/>
                </a:solidFill>
                <a:latin typeface="Times New Roman" pitchFamily="18" charset="0"/>
                <a:cs typeface="Times New Roman" pitchFamily="18" charset="0"/>
              </a:rPr>
              <a:t>người</a:t>
            </a:r>
            <a:r>
              <a:rPr lang="en-US" b="1" dirty="0">
                <a:solidFill>
                  <a:prstClr val="black"/>
                </a:solidFill>
                <a:latin typeface="Times New Roman" pitchFamily="18" charset="0"/>
                <a:cs typeface="Times New Roman" pitchFamily="18" charset="0"/>
              </a:rPr>
              <a:t> </a:t>
            </a:r>
            <a:r>
              <a:rPr lang="en-US" b="1" dirty="0" err="1">
                <a:solidFill>
                  <a:prstClr val="black"/>
                </a:solidFill>
                <a:latin typeface="Times New Roman" pitchFamily="18" charset="0"/>
                <a:cs typeface="Times New Roman" pitchFamily="18" charset="0"/>
              </a:rPr>
              <a:t>dùng</a:t>
            </a:r>
            <a:r>
              <a:rPr lang="en-US" b="1" dirty="0">
                <a:solidFill>
                  <a:prstClr val="black"/>
                </a:solidFill>
                <a:latin typeface="Times New Roman" pitchFamily="18" charset="0"/>
                <a:cs typeface="Times New Roman" pitchFamily="18" charset="0"/>
              </a:rPr>
              <a:t> NHNN</a:t>
            </a:r>
          </a:p>
          <a:p>
            <a:endParaRPr lang="en-US" b="1" dirty="0">
              <a:solidFill>
                <a:prstClr val="black"/>
              </a:solidFill>
              <a:latin typeface="Times New Roman" pitchFamily="18" charset="0"/>
              <a:cs typeface="Times New Roman" pitchFamily="18" charset="0"/>
            </a:endParaRPr>
          </a:p>
        </p:txBody>
      </p:sp>
    </p:spTree>
    <p:extLst>
      <p:ext uri="{BB962C8B-B14F-4D97-AF65-F5344CB8AC3E}">
        <p14:creationId xmlns:p14="http://schemas.microsoft.com/office/powerpoint/2010/main" val="1864244024"/>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 name="Picture 9"/>
          <p:cNvPicPr>
            <a:picLocks noChangeAspect="1" noChangeArrowheads="1"/>
          </p:cNvPicPr>
          <p:nvPr/>
        </p:nvPicPr>
        <p:blipFill rotWithShape="1">
          <a:blip r:embed="rId2" cstate="print">
            <a:duotone>
              <a:schemeClr val="accent1">
                <a:shade val="45000"/>
                <a:satMod val="135000"/>
              </a:schemeClr>
              <a:prstClr val="white"/>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rcRect l="20774" r="8544"/>
          <a:stretch/>
        </p:blipFill>
        <p:spPr bwMode="gray">
          <a:xfrm>
            <a:off x="2209" y="44624"/>
            <a:ext cx="9906000" cy="7104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4" name="직사각형 53"/>
          <p:cNvSpPr/>
          <p:nvPr/>
        </p:nvSpPr>
        <p:spPr>
          <a:xfrm flipV="1">
            <a:off x="-2209" y="-7621"/>
            <a:ext cx="9908209" cy="4571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prstClr val="white"/>
              </a:solidFill>
              <a:latin typeface="Times New Roman" panose="02020603050405020304" pitchFamily="18" charset="0"/>
              <a:cs typeface="Times New Roman" panose="02020603050405020304" pitchFamily="18" charset="0"/>
            </a:endParaRPr>
          </a:p>
        </p:txBody>
      </p:sp>
      <p:sp>
        <p:nvSpPr>
          <p:cNvPr id="6" name="TextBox 34"/>
          <p:cNvSpPr txBox="1">
            <a:spLocks noChangeArrowheads="1"/>
          </p:cNvSpPr>
          <p:nvPr/>
        </p:nvSpPr>
        <p:spPr bwMode="auto">
          <a:xfrm>
            <a:off x="232324" y="213807"/>
            <a:ext cx="9833244" cy="307777"/>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5.1.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Giới</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thiệu</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về</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UDSS</a:t>
            </a:r>
            <a:endParaRPr lang="ko-KR" altLang="en-US"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sp>
        <p:nvSpPr>
          <p:cNvPr id="47" name="제목 1"/>
          <p:cNvSpPr txBox="1">
            <a:spLocks/>
          </p:cNvSpPr>
          <p:nvPr/>
        </p:nvSpPr>
        <p:spPr>
          <a:xfrm>
            <a:off x="632520" y="738128"/>
            <a:ext cx="9906000" cy="351691"/>
          </a:xfrm>
          <a:prstGeom prst="rect">
            <a:avLst/>
          </a:prstGeom>
        </p:spPr>
        <p:txBody>
          <a:bodyPr anchor="ctr"/>
          <a:lstStyle/>
          <a:p>
            <a:pPr>
              <a:spcBef>
                <a:spcPct val="0"/>
              </a:spcBef>
              <a:defRPr/>
            </a:pP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Môi</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trường</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cài</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đặt</a:t>
            </a:r>
            <a:r>
              <a:rPr lang="en-US" altLang="ko-KR" dirty="0">
                <a:solidFill>
                  <a:prstClr val="black"/>
                </a:solidFill>
                <a:latin typeface="Times New Roman" panose="02020603050405020304" pitchFamily="18" charset="0"/>
                <a:cs typeface="Times New Roman" panose="02020603050405020304" pitchFamily="18" charset="0"/>
              </a:rPr>
              <a:t> UDSS</a:t>
            </a:r>
            <a:endParaRPr lang="en-US" dirty="0">
              <a:solidFill>
                <a:prstClr val="black"/>
              </a:solidFill>
              <a:latin typeface="Times New Roman" panose="02020603050405020304" pitchFamily="18" charset="0"/>
              <a:cs typeface="Times New Roman" panose="02020603050405020304" pitchFamily="18" charset="0"/>
            </a:endParaRPr>
          </a:p>
        </p:txBody>
      </p:sp>
      <p:graphicFrame>
        <p:nvGraphicFramePr>
          <p:cNvPr id="2" name="표 1"/>
          <p:cNvGraphicFramePr>
            <a:graphicFrameLocks noGrp="1"/>
          </p:cNvGraphicFramePr>
          <p:nvPr>
            <p:extLst>
              <p:ext uri="{D42A27DB-BD31-4B8C-83A1-F6EECF244321}">
                <p14:modId xmlns:p14="http://schemas.microsoft.com/office/powerpoint/2010/main" val="2357074822"/>
              </p:ext>
            </p:extLst>
          </p:nvPr>
        </p:nvGraphicFramePr>
        <p:xfrm>
          <a:off x="848544" y="1196752"/>
          <a:ext cx="8280920" cy="1656184"/>
        </p:xfrm>
        <a:graphic>
          <a:graphicData uri="http://schemas.openxmlformats.org/drawingml/2006/table">
            <a:tbl>
              <a:tblPr firstRow="1" bandRow="1">
                <a:tableStyleId>{5C22544A-7EE6-4342-B048-85BDC9FD1C3A}</a:tableStyleId>
              </a:tblPr>
              <a:tblGrid>
                <a:gridCol w="1440160">
                  <a:extLst>
                    <a:ext uri="{9D8B030D-6E8A-4147-A177-3AD203B41FA5}">
                      <a16:colId xmlns="" xmlns:a16="http://schemas.microsoft.com/office/drawing/2014/main" val="20000"/>
                    </a:ext>
                  </a:extLst>
                </a:gridCol>
                <a:gridCol w="6840760">
                  <a:extLst>
                    <a:ext uri="{9D8B030D-6E8A-4147-A177-3AD203B41FA5}">
                      <a16:colId xmlns="" xmlns:a16="http://schemas.microsoft.com/office/drawing/2014/main" val="20001"/>
                    </a:ext>
                  </a:extLst>
                </a:gridCol>
              </a:tblGrid>
              <a:tr h="414046">
                <a:tc>
                  <a:txBody>
                    <a:bodyPr/>
                    <a:lstStyle/>
                    <a:p>
                      <a:pPr algn="ctr">
                        <a:lnSpc>
                          <a:spcPct val="115000"/>
                        </a:lnSpc>
                        <a:spcBef>
                          <a:spcPts val="500"/>
                        </a:spcBef>
                        <a:spcAft>
                          <a:spcPts val="0"/>
                        </a:spcAft>
                      </a:pPr>
                      <a:r>
                        <a:rPr lang="en-US" sz="1400" dirty="0" err="1">
                          <a:effectLst/>
                          <a:latin typeface="Times New Roman" panose="02020603050405020304" pitchFamily="18" charset="0"/>
                          <a:ea typeface="맑은 고딕" panose="020B0503020000020004" pitchFamily="50" charset="-127"/>
                          <a:cs typeface="Times New Roman" panose="02020603050405020304" pitchFamily="18" charset="0"/>
                        </a:rPr>
                        <a:t>Phân</a:t>
                      </a:r>
                      <a:r>
                        <a:rPr lang="en-US" sz="1400" baseline="0" dirty="0">
                          <a:effectLst/>
                          <a:latin typeface="Times New Roman" panose="02020603050405020304" pitchFamily="18" charset="0"/>
                          <a:ea typeface="맑은 고딕" panose="020B0503020000020004" pitchFamily="50" charset="-127"/>
                          <a:cs typeface="Times New Roman" panose="02020603050405020304" pitchFamily="18" charset="0"/>
                        </a:rPr>
                        <a:t> </a:t>
                      </a:r>
                      <a:r>
                        <a:rPr lang="en-US" sz="1400" baseline="0" dirty="0" err="1">
                          <a:effectLst/>
                          <a:latin typeface="Times New Roman" panose="02020603050405020304" pitchFamily="18" charset="0"/>
                          <a:ea typeface="맑은 고딕" panose="020B0503020000020004" pitchFamily="50" charset="-127"/>
                          <a:cs typeface="Times New Roman" panose="02020603050405020304" pitchFamily="18" charset="0"/>
                        </a:rPr>
                        <a:t>loại</a:t>
                      </a:r>
                      <a:endParaRPr lang="ko-KR" sz="1400" dirty="0">
                        <a:effectLst/>
                        <a:latin typeface="Times New Roman" panose="02020603050405020304" pitchFamily="18" charset="0"/>
                        <a:ea typeface="맑은 고딕" panose="020B0503020000020004" pitchFamily="50" charset="-127"/>
                        <a:cs typeface="Times New Roman" panose="02020603050405020304" pitchFamily="18" charset="0"/>
                      </a:endParaRPr>
                    </a:p>
                  </a:txBody>
                  <a:tcPr marL="68580" marR="68580" marT="0" marB="0" anchor="ctr"/>
                </a:tc>
                <a:tc>
                  <a:txBody>
                    <a:bodyPr/>
                    <a:lstStyle/>
                    <a:p>
                      <a:pPr algn="ctr">
                        <a:lnSpc>
                          <a:spcPct val="115000"/>
                        </a:lnSpc>
                        <a:spcBef>
                          <a:spcPts val="500"/>
                        </a:spcBef>
                        <a:spcAft>
                          <a:spcPts val="0"/>
                        </a:spcAft>
                      </a:pPr>
                      <a:r>
                        <a:rPr lang="en-US" sz="1400" dirty="0" err="1">
                          <a:effectLst/>
                          <a:latin typeface="Times New Roman" panose="02020603050405020304" pitchFamily="18" charset="0"/>
                          <a:ea typeface="맑은 고딕" panose="020B0503020000020004" pitchFamily="50" charset="-127"/>
                          <a:cs typeface="Times New Roman" panose="02020603050405020304" pitchFamily="18" charset="0"/>
                        </a:rPr>
                        <a:t>Phiên</a:t>
                      </a:r>
                      <a:r>
                        <a:rPr lang="en-US" sz="1400" baseline="0" dirty="0">
                          <a:effectLst/>
                          <a:latin typeface="Times New Roman" panose="02020603050405020304" pitchFamily="18" charset="0"/>
                          <a:ea typeface="맑은 고딕" panose="020B0503020000020004" pitchFamily="50" charset="-127"/>
                          <a:cs typeface="Times New Roman" panose="02020603050405020304" pitchFamily="18" charset="0"/>
                        </a:rPr>
                        <a:t> </a:t>
                      </a:r>
                      <a:r>
                        <a:rPr lang="en-US" sz="1400" baseline="0" dirty="0" err="1">
                          <a:effectLst/>
                          <a:latin typeface="Times New Roman" panose="02020603050405020304" pitchFamily="18" charset="0"/>
                          <a:ea typeface="맑은 고딕" panose="020B0503020000020004" pitchFamily="50" charset="-127"/>
                          <a:cs typeface="Times New Roman" panose="02020603050405020304" pitchFamily="18" charset="0"/>
                        </a:rPr>
                        <a:t>bản</a:t>
                      </a:r>
                      <a:endParaRPr lang="ko-KR" sz="1400" dirty="0">
                        <a:effectLst/>
                        <a:latin typeface="Times New Roman" panose="02020603050405020304" pitchFamily="18" charset="0"/>
                        <a:ea typeface="맑은 고딕" panose="020B0503020000020004" pitchFamily="50" charset="-127"/>
                        <a:cs typeface="Times New Roman" panose="02020603050405020304" pitchFamily="18" charset="0"/>
                      </a:endParaRPr>
                    </a:p>
                  </a:txBody>
                  <a:tcPr marL="68580" marR="68580" marT="0" marB="0" anchor="ctr"/>
                </a:tc>
                <a:extLst>
                  <a:ext uri="{0D108BD9-81ED-4DB2-BD59-A6C34878D82A}">
                    <a16:rowId xmlns="" xmlns:a16="http://schemas.microsoft.com/office/drawing/2014/main" val="10000"/>
                  </a:ext>
                </a:extLst>
              </a:tr>
              <a:tr h="414046">
                <a:tc>
                  <a:txBody>
                    <a:bodyPr/>
                    <a:lstStyle/>
                    <a:p>
                      <a:pPr algn="just">
                        <a:lnSpc>
                          <a:spcPct val="115000"/>
                        </a:lnSpc>
                        <a:spcBef>
                          <a:spcPts val="500"/>
                        </a:spcBef>
                        <a:spcAft>
                          <a:spcPts val="0"/>
                        </a:spcAft>
                      </a:pPr>
                      <a:r>
                        <a:rPr lang="en-US" sz="1400" dirty="0">
                          <a:effectLst/>
                          <a:latin typeface="Times New Roman" panose="02020603050405020304" pitchFamily="18" charset="0"/>
                          <a:ea typeface="맑은 고딕" panose="020B0503020000020004" pitchFamily="50" charset="-127"/>
                          <a:cs typeface="Times New Roman" panose="02020603050405020304" pitchFamily="18" charset="0"/>
                        </a:rPr>
                        <a:t>OS</a:t>
                      </a:r>
                      <a:endParaRPr lang="ko-KR" sz="1400" dirty="0">
                        <a:effectLst/>
                        <a:latin typeface="Times New Roman" panose="02020603050405020304" pitchFamily="18" charset="0"/>
                        <a:ea typeface="맑은 고딕" panose="020B0503020000020004" pitchFamily="50" charset="-127"/>
                        <a:cs typeface="Times New Roman" panose="02020603050405020304" pitchFamily="18" charset="0"/>
                      </a:endParaRPr>
                    </a:p>
                  </a:txBody>
                  <a:tcPr marL="68580" marR="68580" marT="0" marB="0" anchor="ctr"/>
                </a:tc>
                <a:tc>
                  <a:txBody>
                    <a:bodyPr/>
                    <a:lstStyle/>
                    <a:p>
                      <a:pPr algn="just">
                        <a:lnSpc>
                          <a:spcPct val="115000"/>
                        </a:lnSpc>
                        <a:spcBef>
                          <a:spcPts val="500"/>
                        </a:spcBef>
                        <a:spcAft>
                          <a:spcPts val="0"/>
                        </a:spcAft>
                      </a:pPr>
                      <a:r>
                        <a:rPr lang="en-US" sz="1400">
                          <a:solidFill>
                            <a:schemeClr val="tx1"/>
                          </a:solidFill>
                          <a:effectLst/>
                          <a:latin typeface="Times New Roman" panose="02020603050405020304" pitchFamily="18" charset="0"/>
                          <a:ea typeface="맑은 고딕" panose="020B0503020000020004" pitchFamily="50" charset="-127"/>
                          <a:cs typeface="Times New Roman" panose="02020603050405020304" pitchFamily="18" charset="0"/>
                        </a:rPr>
                        <a:t>Windows 7, 8, 8.1, 10 (32bit/64bit)</a:t>
                      </a:r>
                      <a:endParaRPr lang="ko-KR" sz="1400" dirty="0">
                        <a:solidFill>
                          <a:schemeClr val="tx1"/>
                        </a:solidFill>
                        <a:effectLst/>
                        <a:latin typeface="Times New Roman" panose="02020603050405020304" pitchFamily="18" charset="0"/>
                        <a:ea typeface="맑은 고딕" panose="020B0503020000020004" pitchFamily="50" charset="-127"/>
                        <a:cs typeface="Times New Roman" panose="02020603050405020304" pitchFamily="18" charset="0"/>
                      </a:endParaRPr>
                    </a:p>
                  </a:txBody>
                  <a:tcPr marL="68580" marR="68580" marT="0" marB="0" anchor="ctr"/>
                </a:tc>
                <a:extLst>
                  <a:ext uri="{0D108BD9-81ED-4DB2-BD59-A6C34878D82A}">
                    <a16:rowId xmlns="" xmlns:a16="http://schemas.microsoft.com/office/drawing/2014/main" val="10001"/>
                  </a:ext>
                </a:extLst>
              </a:tr>
              <a:tr h="414046">
                <a:tc>
                  <a:txBody>
                    <a:bodyPr/>
                    <a:lstStyle/>
                    <a:p>
                      <a:pPr algn="just">
                        <a:lnSpc>
                          <a:spcPct val="115000"/>
                        </a:lnSpc>
                        <a:spcBef>
                          <a:spcPts val="500"/>
                        </a:spcBef>
                        <a:spcAft>
                          <a:spcPts val="0"/>
                        </a:spcAft>
                      </a:pPr>
                      <a:r>
                        <a:rPr lang="en-US" sz="1400" dirty="0">
                          <a:effectLst/>
                          <a:latin typeface="Times New Roman" panose="02020603050405020304" pitchFamily="18" charset="0"/>
                          <a:ea typeface="맑은 고딕" panose="020B0503020000020004" pitchFamily="50" charset="-127"/>
                          <a:cs typeface="Times New Roman" panose="02020603050405020304" pitchFamily="18" charset="0"/>
                        </a:rPr>
                        <a:t>Framework</a:t>
                      </a:r>
                      <a:endParaRPr lang="ko-KR" sz="1400" dirty="0">
                        <a:effectLst/>
                        <a:latin typeface="Times New Roman" panose="02020603050405020304" pitchFamily="18" charset="0"/>
                        <a:ea typeface="맑은 고딕" panose="020B0503020000020004" pitchFamily="50" charset="-127"/>
                        <a:cs typeface="Times New Roman" panose="02020603050405020304" pitchFamily="18" charset="0"/>
                      </a:endParaRPr>
                    </a:p>
                  </a:txBody>
                  <a:tcPr marL="68580" marR="68580" marT="0" marB="0" anchor="ctr"/>
                </a:tc>
                <a:tc>
                  <a:txBody>
                    <a:bodyPr/>
                    <a:lstStyle/>
                    <a:p>
                      <a:pPr algn="just">
                        <a:lnSpc>
                          <a:spcPct val="115000"/>
                        </a:lnSpc>
                        <a:spcBef>
                          <a:spcPts val="500"/>
                        </a:spcBef>
                        <a:spcAft>
                          <a:spcPts val="0"/>
                        </a:spcAft>
                      </a:pPr>
                      <a:r>
                        <a:rPr lang="en-US" sz="1400" dirty="0">
                          <a:effectLst/>
                          <a:latin typeface="Times New Roman" panose="02020603050405020304" pitchFamily="18" charset="0"/>
                          <a:ea typeface="맑은 고딕" panose="020B0503020000020004" pitchFamily="50" charset="-127"/>
                          <a:cs typeface="Times New Roman" panose="02020603050405020304" pitchFamily="18" charset="0"/>
                        </a:rPr>
                        <a:t>4.5</a:t>
                      </a:r>
                      <a:endParaRPr lang="ko-KR" sz="1400" dirty="0">
                        <a:effectLst/>
                        <a:latin typeface="Times New Roman" panose="02020603050405020304" pitchFamily="18" charset="0"/>
                        <a:ea typeface="맑은 고딕" panose="020B0503020000020004" pitchFamily="50" charset="-127"/>
                        <a:cs typeface="Times New Roman" panose="02020603050405020304" pitchFamily="18" charset="0"/>
                      </a:endParaRPr>
                    </a:p>
                  </a:txBody>
                  <a:tcPr marL="68580" marR="68580" marT="0" marB="0" anchor="ctr"/>
                </a:tc>
                <a:extLst>
                  <a:ext uri="{0D108BD9-81ED-4DB2-BD59-A6C34878D82A}">
                    <a16:rowId xmlns="" xmlns:a16="http://schemas.microsoft.com/office/drawing/2014/main" val="10002"/>
                  </a:ext>
                </a:extLst>
              </a:tr>
              <a:tr h="414046">
                <a:tc>
                  <a:txBody>
                    <a:bodyPr/>
                    <a:lstStyle/>
                    <a:p>
                      <a:pPr algn="just">
                        <a:lnSpc>
                          <a:spcPct val="115000"/>
                        </a:lnSpc>
                        <a:spcBef>
                          <a:spcPts val="500"/>
                        </a:spcBef>
                        <a:spcAft>
                          <a:spcPts val="0"/>
                        </a:spcAft>
                      </a:pPr>
                      <a:r>
                        <a:rPr lang="en-US" sz="1400" dirty="0">
                          <a:effectLst/>
                          <a:latin typeface="Times New Roman" panose="02020603050405020304" pitchFamily="18" charset="0"/>
                          <a:ea typeface="맑은 고딕" panose="020B0503020000020004" pitchFamily="50" charset="-127"/>
                          <a:cs typeface="Times New Roman" panose="02020603050405020304" pitchFamily="18" charset="0"/>
                        </a:rPr>
                        <a:t>Office</a:t>
                      </a:r>
                      <a:endParaRPr lang="ko-KR" sz="1400" dirty="0">
                        <a:effectLst/>
                        <a:latin typeface="Times New Roman" panose="02020603050405020304" pitchFamily="18" charset="0"/>
                        <a:ea typeface="맑은 고딕" panose="020B0503020000020004" pitchFamily="50" charset="-127"/>
                        <a:cs typeface="Times New Roman" panose="02020603050405020304" pitchFamily="18" charset="0"/>
                      </a:endParaRPr>
                    </a:p>
                  </a:txBody>
                  <a:tcPr marL="68580" marR="68580" marT="0" marB="0" anchor="ctr"/>
                </a:tc>
                <a:tc>
                  <a:txBody>
                    <a:bodyPr/>
                    <a:lstStyle/>
                    <a:p>
                      <a:pPr algn="just">
                        <a:lnSpc>
                          <a:spcPct val="115000"/>
                        </a:lnSpc>
                        <a:spcBef>
                          <a:spcPts val="500"/>
                        </a:spcBef>
                        <a:spcAft>
                          <a:spcPts val="0"/>
                        </a:spcAft>
                      </a:pPr>
                      <a:r>
                        <a:rPr lang="en-US" sz="1400" dirty="0">
                          <a:effectLst/>
                          <a:latin typeface="Times New Roman" panose="02020603050405020304" pitchFamily="18" charset="0"/>
                          <a:ea typeface="맑은 고딕" panose="020B0503020000020004" pitchFamily="50" charset="-127"/>
                          <a:cs typeface="Times New Roman" panose="02020603050405020304" pitchFamily="18" charset="0"/>
                        </a:rPr>
                        <a:t>2007 </a:t>
                      </a:r>
                      <a:r>
                        <a:rPr lang="en-US" sz="1400" dirty="0" err="1">
                          <a:effectLst/>
                          <a:latin typeface="Times New Roman" panose="02020603050405020304" pitchFamily="18" charset="0"/>
                          <a:ea typeface="맑은 고딕" panose="020B0503020000020004" pitchFamily="50" charset="-127"/>
                          <a:cs typeface="Times New Roman" panose="02020603050405020304" pitchFamily="18" charset="0"/>
                        </a:rPr>
                        <a:t>trở</a:t>
                      </a:r>
                      <a:r>
                        <a:rPr lang="en-US" sz="1400" baseline="0" dirty="0">
                          <a:effectLst/>
                          <a:latin typeface="Times New Roman" panose="02020603050405020304" pitchFamily="18" charset="0"/>
                          <a:ea typeface="맑은 고딕" panose="020B0503020000020004" pitchFamily="50" charset="-127"/>
                          <a:cs typeface="Times New Roman" panose="02020603050405020304" pitchFamily="18" charset="0"/>
                        </a:rPr>
                        <a:t> </a:t>
                      </a:r>
                      <a:r>
                        <a:rPr lang="en-US" sz="1400" baseline="0" dirty="0" err="1">
                          <a:effectLst/>
                          <a:latin typeface="Times New Roman" panose="02020603050405020304" pitchFamily="18" charset="0"/>
                          <a:ea typeface="맑은 고딕" panose="020B0503020000020004" pitchFamily="50" charset="-127"/>
                          <a:cs typeface="Times New Roman" panose="02020603050405020304" pitchFamily="18" charset="0"/>
                        </a:rPr>
                        <a:t>lên</a:t>
                      </a:r>
                      <a:r>
                        <a:rPr lang="en-US" sz="1400" baseline="0" dirty="0">
                          <a:effectLst/>
                          <a:latin typeface="Times New Roman" panose="02020603050405020304" pitchFamily="18" charset="0"/>
                          <a:ea typeface="맑은 고딕" panose="020B0503020000020004" pitchFamily="50" charset="-127"/>
                          <a:cs typeface="Times New Roman" panose="02020603050405020304" pitchFamily="18" charset="0"/>
                        </a:rPr>
                        <a:t> </a:t>
                      </a:r>
                      <a:r>
                        <a:rPr lang="en-US" sz="1400" dirty="0">
                          <a:effectLst/>
                          <a:latin typeface="Times New Roman" panose="02020603050405020304" pitchFamily="18" charset="0"/>
                          <a:ea typeface="맑은 고딕" panose="020B0503020000020004" pitchFamily="50" charset="-127"/>
                          <a:cs typeface="Times New Roman" panose="02020603050405020304" pitchFamily="18" charset="0"/>
                        </a:rPr>
                        <a:t>(</a:t>
                      </a:r>
                      <a:r>
                        <a:rPr lang="en-US" sz="1400" dirty="0" err="1">
                          <a:effectLst/>
                          <a:latin typeface="Times New Roman" panose="02020603050405020304" pitchFamily="18" charset="0"/>
                          <a:ea typeface="맑은 고딕" panose="020B0503020000020004" pitchFamily="50" charset="-127"/>
                          <a:cs typeface="Times New Roman" panose="02020603050405020304" pitchFamily="18" charset="0"/>
                        </a:rPr>
                        <a:t>Khuyến</a:t>
                      </a:r>
                      <a:r>
                        <a:rPr lang="en-US" sz="1400" baseline="0" dirty="0">
                          <a:effectLst/>
                          <a:latin typeface="Times New Roman" panose="02020603050405020304" pitchFamily="18" charset="0"/>
                          <a:ea typeface="맑은 고딕" panose="020B0503020000020004" pitchFamily="50" charset="-127"/>
                          <a:cs typeface="Times New Roman" panose="02020603050405020304" pitchFamily="18" charset="0"/>
                        </a:rPr>
                        <a:t> </a:t>
                      </a:r>
                      <a:r>
                        <a:rPr lang="en-US" sz="1400" baseline="0" dirty="0" err="1">
                          <a:effectLst/>
                          <a:latin typeface="Times New Roman" panose="02020603050405020304" pitchFamily="18" charset="0"/>
                          <a:ea typeface="맑은 고딕" panose="020B0503020000020004" pitchFamily="50" charset="-127"/>
                          <a:cs typeface="Times New Roman" panose="02020603050405020304" pitchFamily="18" charset="0"/>
                        </a:rPr>
                        <a:t>khích</a:t>
                      </a:r>
                      <a:r>
                        <a:rPr lang="en-US" sz="1400" baseline="0" dirty="0">
                          <a:effectLst/>
                          <a:latin typeface="Times New Roman" panose="02020603050405020304" pitchFamily="18" charset="0"/>
                          <a:ea typeface="맑은 고딕" panose="020B0503020000020004" pitchFamily="50" charset="-127"/>
                          <a:cs typeface="Times New Roman" panose="02020603050405020304" pitchFamily="18" charset="0"/>
                        </a:rPr>
                        <a:t> </a:t>
                      </a:r>
                      <a:r>
                        <a:rPr lang="en-US" sz="1400" baseline="0" dirty="0" err="1">
                          <a:effectLst/>
                          <a:latin typeface="Times New Roman" panose="02020603050405020304" pitchFamily="18" charset="0"/>
                          <a:ea typeface="맑은 고딕" panose="020B0503020000020004" pitchFamily="50" charset="-127"/>
                          <a:cs typeface="Times New Roman" panose="02020603050405020304" pitchFamily="18" charset="0"/>
                        </a:rPr>
                        <a:t>sử</a:t>
                      </a:r>
                      <a:r>
                        <a:rPr lang="en-US" sz="1400" baseline="0" dirty="0">
                          <a:effectLst/>
                          <a:latin typeface="Times New Roman" panose="02020603050405020304" pitchFamily="18" charset="0"/>
                          <a:ea typeface="맑은 고딕" panose="020B0503020000020004" pitchFamily="50" charset="-127"/>
                          <a:cs typeface="Times New Roman" panose="02020603050405020304" pitchFamily="18" charset="0"/>
                        </a:rPr>
                        <a:t> </a:t>
                      </a:r>
                      <a:r>
                        <a:rPr lang="en-US" sz="1400" baseline="0" dirty="0" err="1">
                          <a:effectLst/>
                          <a:latin typeface="Times New Roman" panose="02020603050405020304" pitchFamily="18" charset="0"/>
                          <a:ea typeface="맑은 고딕" panose="020B0503020000020004" pitchFamily="50" charset="-127"/>
                          <a:cs typeface="Times New Roman" panose="02020603050405020304" pitchFamily="18" charset="0"/>
                        </a:rPr>
                        <a:t>dụng</a:t>
                      </a:r>
                      <a:r>
                        <a:rPr lang="en-US" sz="1400" baseline="0" dirty="0">
                          <a:effectLst/>
                          <a:latin typeface="Times New Roman" panose="02020603050405020304" pitchFamily="18" charset="0"/>
                          <a:ea typeface="맑은 고딕" panose="020B0503020000020004" pitchFamily="50" charset="-127"/>
                          <a:cs typeface="Times New Roman" panose="02020603050405020304" pitchFamily="18" charset="0"/>
                        </a:rPr>
                        <a:t> </a:t>
                      </a:r>
                      <a:r>
                        <a:rPr lang="en-US" sz="1400" baseline="0" dirty="0" err="1">
                          <a:effectLst/>
                          <a:latin typeface="Times New Roman" panose="02020603050405020304" pitchFamily="18" charset="0"/>
                          <a:ea typeface="맑은 고딕" panose="020B0503020000020004" pitchFamily="50" charset="-127"/>
                          <a:cs typeface="Times New Roman" panose="02020603050405020304" pitchFamily="18" charset="0"/>
                        </a:rPr>
                        <a:t>phiên</a:t>
                      </a:r>
                      <a:r>
                        <a:rPr lang="en-US" sz="1400" baseline="0" dirty="0">
                          <a:effectLst/>
                          <a:latin typeface="Times New Roman" panose="02020603050405020304" pitchFamily="18" charset="0"/>
                          <a:ea typeface="맑은 고딕" panose="020B0503020000020004" pitchFamily="50" charset="-127"/>
                          <a:cs typeface="Times New Roman" panose="02020603050405020304" pitchFamily="18" charset="0"/>
                        </a:rPr>
                        <a:t> </a:t>
                      </a:r>
                      <a:r>
                        <a:rPr lang="en-US" sz="1400" baseline="0" dirty="0" err="1">
                          <a:effectLst/>
                          <a:latin typeface="Times New Roman" panose="02020603050405020304" pitchFamily="18" charset="0"/>
                          <a:ea typeface="맑은 고딕" panose="020B0503020000020004" pitchFamily="50" charset="-127"/>
                          <a:cs typeface="Times New Roman" panose="02020603050405020304" pitchFamily="18" charset="0"/>
                        </a:rPr>
                        <a:t>bản</a:t>
                      </a:r>
                      <a:r>
                        <a:rPr lang="en-US" sz="1400" baseline="0" dirty="0">
                          <a:effectLst/>
                          <a:latin typeface="Times New Roman" panose="02020603050405020304" pitchFamily="18" charset="0"/>
                          <a:ea typeface="맑은 고딕" panose="020B0503020000020004" pitchFamily="50" charset="-127"/>
                          <a:cs typeface="Times New Roman" panose="02020603050405020304" pitchFamily="18" charset="0"/>
                        </a:rPr>
                        <a:t> </a:t>
                      </a:r>
                      <a:r>
                        <a:rPr lang="en-US" sz="1400" dirty="0">
                          <a:solidFill>
                            <a:schemeClr val="tx1"/>
                          </a:solidFill>
                          <a:effectLst/>
                          <a:latin typeface="Times New Roman" panose="02020603050405020304" pitchFamily="18" charset="0"/>
                          <a:ea typeface="맑은 고딕" panose="020B0503020000020004" pitchFamily="50" charset="-127"/>
                          <a:cs typeface="Times New Roman" panose="02020603050405020304" pitchFamily="18" charset="0"/>
                        </a:rPr>
                        <a:t>2013)</a:t>
                      </a:r>
                      <a:endParaRPr lang="ko-KR" sz="1400" dirty="0">
                        <a:solidFill>
                          <a:schemeClr val="tx1"/>
                        </a:solidFill>
                        <a:effectLst/>
                        <a:latin typeface="Times New Roman" panose="02020603050405020304" pitchFamily="18" charset="0"/>
                        <a:ea typeface="맑은 고딕" panose="020B0503020000020004" pitchFamily="50" charset="-127"/>
                        <a:cs typeface="Times New Roman" panose="02020603050405020304" pitchFamily="18" charset="0"/>
                      </a:endParaRPr>
                    </a:p>
                  </a:txBody>
                  <a:tcPr marL="68580" marR="68580" marT="0" marB="0" anchor="ctr"/>
                </a:tc>
                <a:extLst>
                  <a:ext uri="{0D108BD9-81ED-4DB2-BD59-A6C34878D82A}">
                    <a16:rowId xmlns="" xmlns:a16="http://schemas.microsoft.com/office/drawing/2014/main" val="10003"/>
                  </a:ext>
                </a:extLst>
              </a:tr>
            </a:tbl>
          </a:graphicData>
        </a:graphic>
      </p:graphicFrame>
      <p:sp>
        <p:nvSpPr>
          <p:cNvPr id="22" name="제목 1"/>
          <p:cNvSpPr txBox="1">
            <a:spLocks/>
          </p:cNvSpPr>
          <p:nvPr/>
        </p:nvSpPr>
        <p:spPr>
          <a:xfrm>
            <a:off x="619824" y="2996952"/>
            <a:ext cx="9906000" cy="351691"/>
          </a:xfrm>
          <a:prstGeom prst="rect">
            <a:avLst/>
          </a:prstGeom>
        </p:spPr>
        <p:txBody>
          <a:bodyPr anchor="ctr"/>
          <a:lstStyle/>
          <a:p>
            <a:pPr>
              <a:spcBef>
                <a:spcPct val="0"/>
              </a:spcBef>
              <a:defRPr/>
            </a:pP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Phân</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loại</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người</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sử</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dụng</a:t>
            </a:r>
            <a:endParaRPr lang="en-US" dirty="0">
              <a:solidFill>
                <a:prstClr val="black"/>
              </a:solidFill>
              <a:latin typeface="Times New Roman" panose="02020603050405020304" pitchFamily="18" charset="0"/>
              <a:cs typeface="Times New Roman" panose="02020603050405020304" pitchFamily="18" charset="0"/>
            </a:endParaRPr>
          </a:p>
        </p:txBody>
      </p:sp>
      <p:graphicFrame>
        <p:nvGraphicFramePr>
          <p:cNvPr id="3" name="표 2"/>
          <p:cNvGraphicFramePr>
            <a:graphicFrameLocks noGrp="1"/>
          </p:cNvGraphicFramePr>
          <p:nvPr>
            <p:extLst>
              <p:ext uri="{D42A27DB-BD31-4B8C-83A1-F6EECF244321}">
                <p14:modId xmlns:p14="http://schemas.microsoft.com/office/powerpoint/2010/main" val="3258140495"/>
              </p:ext>
            </p:extLst>
          </p:nvPr>
        </p:nvGraphicFramePr>
        <p:xfrm>
          <a:off x="848544" y="3429000"/>
          <a:ext cx="8568953" cy="2867528"/>
        </p:xfrm>
        <a:graphic>
          <a:graphicData uri="http://schemas.openxmlformats.org/drawingml/2006/table">
            <a:tbl>
              <a:tblPr firstRow="1" bandRow="1">
                <a:tableStyleId>{5C22544A-7EE6-4342-B048-85BDC9FD1C3A}</a:tableStyleId>
              </a:tblPr>
              <a:tblGrid>
                <a:gridCol w="1477406">
                  <a:extLst>
                    <a:ext uri="{9D8B030D-6E8A-4147-A177-3AD203B41FA5}">
                      <a16:colId xmlns="" xmlns:a16="http://schemas.microsoft.com/office/drawing/2014/main" val="20000"/>
                    </a:ext>
                  </a:extLst>
                </a:gridCol>
                <a:gridCol w="2216109">
                  <a:extLst>
                    <a:ext uri="{9D8B030D-6E8A-4147-A177-3AD203B41FA5}">
                      <a16:colId xmlns="" xmlns:a16="http://schemas.microsoft.com/office/drawing/2014/main" val="20001"/>
                    </a:ext>
                  </a:extLst>
                </a:gridCol>
                <a:gridCol w="4875438">
                  <a:extLst>
                    <a:ext uri="{9D8B030D-6E8A-4147-A177-3AD203B41FA5}">
                      <a16:colId xmlns="" xmlns:a16="http://schemas.microsoft.com/office/drawing/2014/main" val="20002"/>
                    </a:ext>
                  </a:extLst>
                </a:gridCol>
              </a:tblGrid>
              <a:tr h="532859">
                <a:tc>
                  <a:txBody>
                    <a:bodyPr/>
                    <a:lstStyle/>
                    <a:p>
                      <a:pPr algn="just">
                        <a:lnSpc>
                          <a:spcPct val="115000"/>
                        </a:lnSpc>
                        <a:spcBef>
                          <a:spcPts val="500"/>
                        </a:spcBef>
                        <a:spcAft>
                          <a:spcPts val="0"/>
                        </a:spcAft>
                      </a:pPr>
                      <a:r>
                        <a:rPr lang="en-US" sz="1400" dirty="0">
                          <a:effectLst/>
                          <a:latin typeface="Times New Roman" panose="02020603050405020304" pitchFamily="18" charset="0"/>
                          <a:ea typeface="맑은 고딕" panose="020B0503020000020004" pitchFamily="50" charset="-127"/>
                          <a:cs typeface="Times New Roman" panose="02020603050405020304" pitchFamily="18" charset="0"/>
                        </a:rPr>
                        <a:t> </a:t>
                      </a:r>
                      <a:endParaRPr lang="ko-KR" sz="1400" dirty="0">
                        <a:effectLst/>
                        <a:latin typeface="Times New Roman" panose="02020603050405020304" pitchFamily="18" charset="0"/>
                        <a:ea typeface="맑은 고딕" panose="020B0503020000020004" pitchFamily="50" charset="-127"/>
                        <a:cs typeface="Times New Roman" panose="02020603050405020304" pitchFamily="18" charset="0"/>
                      </a:endParaRPr>
                    </a:p>
                  </a:txBody>
                  <a:tcPr marL="68580" marR="68580" marT="0" marB="0" anchor="ctr"/>
                </a:tc>
                <a:tc>
                  <a:txBody>
                    <a:bodyPr/>
                    <a:lstStyle/>
                    <a:p>
                      <a:pPr algn="ctr">
                        <a:lnSpc>
                          <a:spcPct val="115000"/>
                        </a:lnSpc>
                        <a:spcBef>
                          <a:spcPts val="500"/>
                        </a:spcBef>
                        <a:spcAft>
                          <a:spcPts val="0"/>
                        </a:spcAft>
                      </a:pPr>
                      <a:r>
                        <a:rPr lang="en-US" sz="1400" dirty="0" err="1">
                          <a:effectLst/>
                          <a:latin typeface="Times New Roman" panose="02020603050405020304" pitchFamily="18" charset="0"/>
                          <a:ea typeface="맑은 고딕" panose="020B0503020000020004" pitchFamily="50" charset="-127"/>
                          <a:cs typeface="Times New Roman" panose="02020603050405020304" pitchFamily="18" charset="0"/>
                        </a:rPr>
                        <a:t>Phân</a:t>
                      </a:r>
                      <a:r>
                        <a:rPr lang="en-US" sz="1400" baseline="0" dirty="0">
                          <a:effectLst/>
                          <a:latin typeface="Times New Roman" panose="02020603050405020304" pitchFamily="18" charset="0"/>
                          <a:ea typeface="맑은 고딕" panose="020B0503020000020004" pitchFamily="50" charset="-127"/>
                          <a:cs typeface="Times New Roman" panose="02020603050405020304" pitchFamily="18" charset="0"/>
                        </a:rPr>
                        <a:t> </a:t>
                      </a:r>
                      <a:r>
                        <a:rPr lang="en-US" sz="1400" baseline="0" dirty="0" err="1">
                          <a:effectLst/>
                          <a:latin typeface="Times New Roman" panose="02020603050405020304" pitchFamily="18" charset="0"/>
                          <a:ea typeface="맑은 고딕" panose="020B0503020000020004" pitchFamily="50" charset="-127"/>
                          <a:cs typeface="Times New Roman" panose="02020603050405020304" pitchFamily="18" charset="0"/>
                        </a:rPr>
                        <a:t>loại</a:t>
                      </a:r>
                      <a:r>
                        <a:rPr lang="en-US" sz="1400" baseline="0" dirty="0">
                          <a:effectLst/>
                          <a:latin typeface="Times New Roman" panose="02020603050405020304" pitchFamily="18" charset="0"/>
                          <a:ea typeface="맑은 고딕" panose="020B0503020000020004" pitchFamily="50" charset="-127"/>
                          <a:cs typeface="Times New Roman" panose="02020603050405020304" pitchFamily="18" charset="0"/>
                        </a:rPr>
                        <a:t> </a:t>
                      </a:r>
                      <a:r>
                        <a:rPr lang="en-US" sz="1400" baseline="0" dirty="0" err="1">
                          <a:effectLst/>
                          <a:latin typeface="Times New Roman" panose="02020603050405020304" pitchFamily="18" charset="0"/>
                          <a:ea typeface="맑은 고딕" panose="020B0503020000020004" pitchFamily="50" charset="-127"/>
                          <a:cs typeface="Times New Roman" panose="02020603050405020304" pitchFamily="18" charset="0"/>
                        </a:rPr>
                        <a:t>người</a:t>
                      </a:r>
                      <a:r>
                        <a:rPr lang="en-US" sz="1400" baseline="0" dirty="0">
                          <a:effectLst/>
                          <a:latin typeface="Times New Roman" panose="02020603050405020304" pitchFamily="18" charset="0"/>
                          <a:ea typeface="맑은 고딕" panose="020B0503020000020004" pitchFamily="50" charset="-127"/>
                          <a:cs typeface="Times New Roman" panose="02020603050405020304" pitchFamily="18" charset="0"/>
                        </a:rPr>
                        <a:t> </a:t>
                      </a:r>
                      <a:r>
                        <a:rPr lang="en-US" sz="1400" baseline="0" dirty="0" err="1">
                          <a:effectLst/>
                          <a:latin typeface="Times New Roman" panose="02020603050405020304" pitchFamily="18" charset="0"/>
                          <a:ea typeface="맑은 고딕" panose="020B0503020000020004" pitchFamily="50" charset="-127"/>
                          <a:cs typeface="Times New Roman" panose="02020603050405020304" pitchFamily="18" charset="0"/>
                        </a:rPr>
                        <a:t>dùng</a:t>
                      </a:r>
                      <a:endParaRPr lang="ko-KR" sz="1400" dirty="0">
                        <a:effectLst/>
                        <a:latin typeface="Times New Roman" panose="02020603050405020304" pitchFamily="18" charset="0"/>
                        <a:ea typeface="맑은 고딕" panose="020B0503020000020004" pitchFamily="50" charset="-127"/>
                        <a:cs typeface="Times New Roman" panose="02020603050405020304" pitchFamily="18" charset="0"/>
                      </a:endParaRPr>
                    </a:p>
                  </a:txBody>
                  <a:tcPr marL="68580" marR="68580" marT="0" marB="0" anchor="ctr"/>
                </a:tc>
                <a:tc>
                  <a:txBody>
                    <a:bodyPr/>
                    <a:lstStyle/>
                    <a:p>
                      <a:pPr algn="ctr">
                        <a:lnSpc>
                          <a:spcPct val="115000"/>
                        </a:lnSpc>
                        <a:spcBef>
                          <a:spcPts val="500"/>
                        </a:spcBef>
                        <a:spcAft>
                          <a:spcPts val="0"/>
                        </a:spcAft>
                      </a:pPr>
                      <a:r>
                        <a:rPr lang="en-US" sz="1400" dirty="0" err="1">
                          <a:effectLst/>
                          <a:latin typeface="Times New Roman" panose="02020603050405020304" pitchFamily="18" charset="0"/>
                          <a:ea typeface="맑은 고딕" panose="020B0503020000020004" pitchFamily="50" charset="-127"/>
                          <a:cs typeface="Times New Roman" panose="02020603050405020304" pitchFamily="18" charset="0"/>
                        </a:rPr>
                        <a:t>Mô</a:t>
                      </a:r>
                      <a:r>
                        <a:rPr lang="en-US" sz="1400" baseline="0" dirty="0">
                          <a:effectLst/>
                          <a:latin typeface="Times New Roman" panose="02020603050405020304" pitchFamily="18" charset="0"/>
                          <a:ea typeface="맑은 고딕" panose="020B0503020000020004" pitchFamily="50" charset="-127"/>
                          <a:cs typeface="Times New Roman" panose="02020603050405020304" pitchFamily="18" charset="0"/>
                        </a:rPr>
                        <a:t> </a:t>
                      </a:r>
                      <a:r>
                        <a:rPr lang="en-US" sz="1400" baseline="0" dirty="0" err="1">
                          <a:effectLst/>
                          <a:latin typeface="Times New Roman" panose="02020603050405020304" pitchFamily="18" charset="0"/>
                          <a:ea typeface="맑은 고딕" panose="020B0503020000020004" pitchFamily="50" charset="-127"/>
                          <a:cs typeface="Times New Roman" panose="02020603050405020304" pitchFamily="18" charset="0"/>
                        </a:rPr>
                        <a:t>tả</a:t>
                      </a:r>
                      <a:endParaRPr lang="ko-KR" sz="1400" dirty="0">
                        <a:effectLst/>
                        <a:latin typeface="Times New Roman" panose="02020603050405020304" pitchFamily="18" charset="0"/>
                        <a:ea typeface="맑은 고딕" panose="020B0503020000020004" pitchFamily="50" charset="-127"/>
                        <a:cs typeface="Times New Roman" panose="02020603050405020304" pitchFamily="18" charset="0"/>
                      </a:endParaRPr>
                    </a:p>
                  </a:txBody>
                  <a:tcPr marL="68580" marR="68580" marT="0" marB="0" anchor="ctr"/>
                </a:tc>
                <a:extLst>
                  <a:ext uri="{0D108BD9-81ED-4DB2-BD59-A6C34878D82A}">
                    <a16:rowId xmlns="" xmlns:a16="http://schemas.microsoft.com/office/drawing/2014/main" val="10000"/>
                  </a:ext>
                </a:extLst>
              </a:tr>
              <a:tr h="532859">
                <a:tc>
                  <a:txBody>
                    <a:bodyPr/>
                    <a:lstStyle/>
                    <a:p>
                      <a:pPr algn="just">
                        <a:lnSpc>
                          <a:spcPct val="115000"/>
                        </a:lnSpc>
                        <a:spcBef>
                          <a:spcPts val="500"/>
                        </a:spcBef>
                        <a:spcAft>
                          <a:spcPts val="0"/>
                        </a:spcAft>
                      </a:pPr>
                      <a:r>
                        <a:rPr lang="en-US" sz="1400" dirty="0">
                          <a:effectLst/>
                          <a:latin typeface="Times New Roman" panose="02020603050405020304" pitchFamily="18" charset="0"/>
                          <a:ea typeface="맑은 고딕" panose="020B0503020000020004" pitchFamily="50" charset="-127"/>
                          <a:cs typeface="Times New Roman" panose="02020603050405020304" pitchFamily="18" charset="0"/>
                        </a:rPr>
                        <a:t> </a:t>
                      </a:r>
                      <a:endParaRPr lang="ko-KR" sz="1400" dirty="0">
                        <a:effectLst/>
                        <a:latin typeface="Times New Roman" panose="02020603050405020304" pitchFamily="18" charset="0"/>
                        <a:ea typeface="맑은 고딕" panose="020B0503020000020004" pitchFamily="50" charset="-127"/>
                        <a:cs typeface="Times New Roman" panose="02020603050405020304" pitchFamily="18" charset="0"/>
                      </a:endParaRPr>
                    </a:p>
                  </a:txBody>
                  <a:tcPr marL="68580" marR="68580" marT="0" marB="0" anchor="ctr"/>
                </a:tc>
                <a:tc>
                  <a:txBody>
                    <a:bodyPr/>
                    <a:lstStyle/>
                    <a:p>
                      <a:pPr marL="0" marR="0" algn="just">
                        <a:lnSpc>
                          <a:spcPct val="115000"/>
                        </a:lnSpc>
                        <a:spcBef>
                          <a:spcPts val="0"/>
                        </a:spcBef>
                        <a:spcAft>
                          <a:spcPts val="0"/>
                        </a:spcAft>
                        <a:tabLst>
                          <a:tab pos="0" algn="l"/>
                        </a:tabLst>
                      </a:pPr>
                      <a:r>
                        <a:rPr lang="en-US" sz="1400" dirty="0" err="1">
                          <a:effectLst/>
                          <a:latin typeface="Times New Roman" panose="02020603050405020304" pitchFamily="18" charset="0"/>
                          <a:ea typeface="Malgun Gothic" panose="020B0503020000020004" pitchFamily="34" charset="-127"/>
                          <a:cs typeface="Times New Roman" panose="02020603050405020304" pitchFamily="18" charset="0"/>
                        </a:rPr>
                        <a:t>Người</a:t>
                      </a:r>
                      <a:r>
                        <a:rPr lang="en-US" sz="1400" dirty="0">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400" dirty="0" err="1">
                          <a:effectLst/>
                          <a:latin typeface="Times New Roman" panose="02020603050405020304" pitchFamily="18" charset="0"/>
                          <a:ea typeface="Malgun Gothic" panose="020B0503020000020004" pitchFamily="34" charset="-127"/>
                          <a:cs typeface="Times New Roman" panose="02020603050405020304" pitchFamily="18" charset="0"/>
                        </a:rPr>
                        <a:t>quản</a:t>
                      </a:r>
                      <a:r>
                        <a:rPr lang="en-US" sz="1400" dirty="0">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400" dirty="0" err="1">
                          <a:effectLst/>
                          <a:latin typeface="Times New Roman" panose="02020603050405020304" pitchFamily="18" charset="0"/>
                          <a:ea typeface="Malgun Gothic" panose="020B0503020000020004" pitchFamily="34" charset="-127"/>
                          <a:cs typeface="Times New Roman" panose="02020603050405020304" pitchFamily="18" charset="0"/>
                        </a:rPr>
                        <a:t>trị</a:t>
                      </a:r>
                      <a:r>
                        <a:rPr lang="en-US" sz="1400" dirty="0">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400" dirty="0" err="1">
                          <a:effectLst/>
                          <a:latin typeface="Times New Roman" panose="02020603050405020304" pitchFamily="18" charset="0"/>
                          <a:ea typeface="Malgun Gothic" panose="020B0503020000020004" pitchFamily="34" charset="-127"/>
                          <a:cs typeface="Times New Roman" panose="02020603050405020304" pitchFamily="18" charset="0"/>
                        </a:rPr>
                        <a:t>hệ</a:t>
                      </a:r>
                      <a:r>
                        <a:rPr lang="en-US" sz="1400" dirty="0">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400" dirty="0" err="1">
                          <a:effectLst/>
                          <a:latin typeface="Times New Roman" panose="02020603050405020304" pitchFamily="18" charset="0"/>
                          <a:ea typeface="Malgun Gothic" panose="020B0503020000020004" pitchFamily="34" charset="-127"/>
                          <a:cs typeface="Times New Roman" panose="02020603050405020304" pitchFamily="18" charset="0"/>
                        </a:rPr>
                        <a:t>thống</a:t>
                      </a:r>
                      <a:endParaRPr lang="en-US" sz="1000" dirty="0">
                        <a:effectLst/>
                        <a:latin typeface="Malgun Gothic" panose="020B0503020000020004" pitchFamily="34" charset="-127"/>
                        <a:ea typeface="Malgun Gothic" panose="020B0503020000020004" pitchFamily="34" charset="-127"/>
                        <a:cs typeface="Times New Roman" panose="02020603050405020304" pitchFamily="18" charset="0"/>
                      </a:endParaRPr>
                    </a:p>
                  </a:txBody>
                  <a:tcPr marL="68580" marR="68580" marT="0" marB="0"/>
                </a:tc>
                <a:tc>
                  <a:txBody>
                    <a:bodyPr/>
                    <a:lstStyle/>
                    <a:p>
                      <a:pPr marL="0" marR="0" algn="just">
                        <a:lnSpc>
                          <a:spcPct val="115000"/>
                        </a:lnSpc>
                        <a:spcBef>
                          <a:spcPts val="0"/>
                        </a:spcBef>
                        <a:spcAft>
                          <a:spcPts val="0"/>
                        </a:spcAft>
                        <a:tabLst>
                          <a:tab pos="0" algn="l"/>
                        </a:tabLst>
                      </a:pPr>
                      <a:r>
                        <a:rPr lang="en-US" sz="1400" dirty="0" err="1">
                          <a:effectLst/>
                          <a:latin typeface="Times New Roman" panose="02020603050405020304" pitchFamily="18" charset="0"/>
                          <a:ea typeface="Malgun Gothic" panose="020B0503020000020004" pitchFamily="34" charset="-127"/>
                          <a:cs typeface="Times New Roman" panose="02020603050405020304" pitchFamily="18" charset="0"/>
                        </a:rPr>
                        <a:t>Có</a:t>
                      </a:r>
                      <a:r>
                        <a:rPr lang="en-US" sz="1400" dirty="0">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400" dirty="0" err="1">
                          <a:effectLst/>
                          <a:latin typeface="Times New Roman" panose="02020603050405020304" pitchFamily="18" charset="0"/>
                          <a:ea typeface="Malgun Gothic" panose="020B0503020000020004" pitchFamily="34" charset="-127"/>
                          <a:cs typeface="Times New Roman" panose="02020603050405020304" pitchFamily="18" charset="0"/>
                        </a:rPr>
                        <a:t>thể</a:t>
                      </a:r>
                      <a:r>
                        <a:rPr lang="en-US" sz="1400" dirty="0">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400" dirty="0" err="1">
                          <a:effectLst/>
                          <a:latin typeface="Times New Roman" panose="02020603050405020304" pitchFamily="18" charset="0"/>
                          <a:ea typeface="Malgun Gothic" panose="020B0503020000020004" pitchFamily="34" charset="-127"/>
                          <a:cs typeface="Times New Roman" panose="02020603050405020304" pitchFamily="18" charset="0"/>
                        </a:rPr>
                        <a:t>thực</a:t>
                      </a:r>
                      <a:r>
                        <a:rPr lang="en-US" sz="1400" dirty="0">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400" dirty="0" err="1">
                          <a:effectLst/>
                          <a:latin typeface="Times New Roman" panose="02020603050405020304" pitchFamily="18" charset="0"/>
                          <a:ea typeface="Malgun Gothic" panose="020B0503020000020004" pitchFamily="34" charset="-127"/>
                          <a:cs typeface="Times New Roman" panose="02020603050405020304" pitchFamily="18" charset="0"/>
                        </a:rPr>
                        <a:t>hiện</a:t>
                      </a:r>
                      <a:r>
                        <a:rPr lang="en-US" sz="1400" dirty="0">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400" dirty="0" err="1">
                          <a:effectLst/>
                          <a:latin typeface="Times New Roman" panose="02020603050405020304" pitchFamily="18" charset="0"/>
                          <a:ea typeface="Malgun Gothic" panose="020B0503020000020004" pitchFamily="34" charset="-127"/>
                          <a:cs typeface="Times New Roman" panose="02020603050405020304" pitchFamily="18" charset="0"/>
                        </a:rPr>
                        <a:t>các</a:t>
                      </a:r>
                      <a:r>
                        <a:rPr lang="en-US" sz="1400" dirty="0">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400" dirty="0" err="1">
                          <a:effectLst/>
                          <a:latin typeface="Times New Roman" panose="02020603050405020304" pitchFamily="18" charset="0"/>
                          <a:ea typeface="Malgun Gothic" panose="020B0503020000020004" pitchFamily="34" charset="-127"/>
                          <a:cs typeface="Times New Roman" panose="02020603050405020304" pitchFamily="18" charset="0"/>
                        </a:rPr>
                        <a:t>công</a:t>
                      </a:r>
                      <a:r>
                        <a:rPr lang="en-US" sz="1400" dirty="0">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400" dirty="0" err="1">
                          <a:effectLst/>
                          <a:latin typeface="Times New Roman" panose="02020603050405020304" pitchFamily="18" charset="0"/>
                          <a:ea typeface="Malgun Gothic" panose="020B0503020000020004" pitchFamily="34" charset="-127"/>
                          <a:cs typeface="Times New Roman" panose="02020603050405020304" pitchFamily="18" charset="0"/>
                        </a:rPr>
                        <a:t>việc</a:t>
                      </a:r>
                      <a:r>
                        <a:rPr lang="en-US" sz="1400" dirty="0">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400" dirty="0" err="1">
                          <a:effectLst/>
                          <a:latin typeface="Times New Roman" panose="02020603050405020304" pitchFamily="18" charset="0"/>
                          <a:ea typeface="Malgun Gothic" panose="020B0503020000020004" pitchFamily="34" charset="-127"/>
                          <a:cs typeface="Times New Roman" panose="02020603050405020304" pitchFamily="18" charset="0"/>
                        </a:rPr>
                        <a:t>của</a:t>
                      </a:r>
                      <a:r>
                        <a:rPr lang="en-US" sz="1400" dirty="0">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400" dirty="0" err="1">
                          <a:effectLst/>
                          <a:latin typeface="Times New Roman" panose="02020603050405020304" pitchFamily="18" charset="0"/>
                          <a:ea typeface="Malgun Gothic" panose="020B0503020000020004" pitchFamily="34" charset="-127"/>
                          <a:cs typeface="Times New Roman" panose="02020603050405020304" pitchFamily="18" charset="0"/>
                        </a:rPr>
                        <a:t>cả</a:t>
                      </a:r>
                      <a:r>
                        <a:rPr lang="en-US" sz="1400" dirty="0">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400" dirty="0" err="1">
                          <a:effectLst/>
                          <a:latin typeface="Times New Roman" panose="02020603050405020304" pitchFamily="18" charset="0"/>
                          <a:ea typeface="Malgun Gothic" panose="020B0503020000020004" pitchFamily="34" charset="-127"/>
                          <a:cs typeface="Times New Roman" panose="02020603050405020304" pitchFamily="18" charset="0"/>
                        </a:rPr>
                        <a:t>Người</a:t>
                      </a:r>
                      <a:r>
                        <a:rPr lang="en-US" sz="1400" dirty="0">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400" dirty="0" err="1">
                          <a:effectLst/>
                          <a:latin typeface="Times New Roman" panose="02020603050405020304" pitchFamily="18" charset="0"/>
                          <a:ea typeface="Malgun Gothic" panose="020B0503020000020004" pitchFamily="34" charset="-127"/>
                          <a:cs typeface="Times New Roman" panose="02020603050405020304" pitchFamily="18" charset="0"/>
                        </a:rPr>
                        <a:t>lập</a:t>
                      </a:r>
                      <a:r>
                        <a:rPr lang="en-US" sz="1400" dirty="0">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400" dirty="0" err="1">
                          <a:effectLst/>
                          <a:latin typeface="Times New Roman" panose="02020603050405020304" pitchFamily="18" charset="0"/>
                          <a:ea typeface="Malgun Gothic" panose="020B0503020000020004" pitchFamily="34" charset="-127"/>
                          <a:cs typeface="Times New Roman" panose="02020603050405020304" pitchFamily="18" charset="0"/>
                        </a:rPr>
                        <a:t>báo</a:t>
                      </a:r>
                      <a:r>
                        <a:rPr lang="en-US" sz="1400" dirty="0">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400" dirty="0" err="1">
                          <a:effectLst/>
                          <a:latin typeface="Times New Roman" panose="02020603050405020304" pitchFamily="18" charset="0"/>
                          <a:ea typeface="Malgun Gothic" panose="020B0503020000020004" pitchFamily="34" charset="-127"/>
                          <a:cs typeface="Times New Roman" panose="02020603050405020304" pitchFamily="18" charset="0"/>
                        </a:rPr>
                        <a:t>cáo</a:t>
                      </a:r>
                      <a:r>
                        <a:rPr lang="en-US" sz="1400" dirty="0">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400" dirty="0" err="1">
                          <a:effectLst/>
                          <a:latin typeface="Times New Roman" panose="02020603050405020304" pitchFamily="18" charset="0"/>
                          <a:ea typeface="Malgun Gothic" panose="020B0503020000020004" pitchFamily="34" charset="-127"/>
                          <a:cs typeface="Times New Roman" panose="02020603050405020304" pitchFamily="18" charset="0"/>
                        </a:rPr>
                        <a:t>và</a:t>
                      </a:r>
                      <a:r>
                        <a:rPr lang="en-US" sz="1400" dirty="0">
                          <a:effectLst/>
                          <a:latin typeface="Times New Roman" panose="02020603050405020304" pitchFamily="18" charset="0"/>
                          <a:ea typeface="Malgun Gothic" panose="020B0503020000020004" pitchFamily="34" charset="-127"/>
                          <a:cs typeface="Times New Roman" panose="02020603050405020304" pitchFamily="18" charset="0"/>
                        </a:rPr>
                        <a:t> </a:t>
                      </a:r>
                      <a:endParaRPr lang="en-US" sz="1400" dirty="0" smtClean="0">
                        <a:effectLst/>
                        <a:latin typeface="Times New Roman" panose="02020603050405020304" pitchFamily="18" charset="0"/>
                        <a:ea typeface="Malgun Gothic" panose="020B0503020000020004" pitchFamily="34" charset="-127"/>
                        <a:cs typeface="Times New Roman" panose="02020603050405020304" pitchFamily="18" charset="0"/>
                      </a:endParaRPr>
                    </a:p>
                    <a:p>
                      <a:pPr marL="0" marR="0" algn="just">
                        <a:lnSpc>
                          <a:spcPct val="115000"/>
                        </a:lnSpc>
                        <a:spcBef>
                          <a:spcPts val="0"/>
                        </a:spcBef>
                        <a:spcAft>
                          <a:spcPts val="0"/>
                        </a:spcAft>
                        <a:tabLst>
                          <a:tab pos="0" algn="l"/>
                        </a:tabLst>
                      </a:pPr>
                      <a:r>
                        <a:rPr lang="en-US" sz="1400" dirty="0" err="1" smtClean="0">
                          <a:effectLst/>
                          <a:latin typeface="Times New Roman" panose="02020603050405020304" pitchFamily="18" charset="0"/>
                          <a:ea typeface="Malgun Gothic" panose="020B0503020000020004" pitchFamily="34" charset="-127"/>
                          <a:cs typeface="Times New Roman" panose="02020603050405020304" pitchFamily="18" charset="0"/>
                        </a:rPr>
                        <a:t>Người</a:t>
                      </a:r>
                      <a:r>
                        <a:rPr lang="en-US" sz="1400" dirty="0" smtClean="0">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400" dirty="0" err="1">
                          <a:effectLst/>
                          <a:latin typeface="Times New Roman" panose="02020603050405020304" pitchFamily="18" charset="0"/>
                          <a:ea typeface="Malgun Gothic" panose="020B0503020000020004" pitchFamily="34" charset="-127"/>
                          <a:cs typeface="Times New Roman" panose="02020603050405020304" pitchFamily="18" charset="0"/>
                        </a:rPr>
                        <a:t>phê</a:t>
                      </a:r>
                      <a:r>
                        <a:rPr lang="en-US" sz="1400" dirty="0">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400" dirty="0" err="1">
                          <a:effectLst/>
                          <a:latin typeface="Times New Roman" panose="02020603050405020304" pitchFamily="18" charset="0"/>
                          <a:ea typeface="Malgun Gothic" panose="020B0503020000020004" pitchFamily="34" charset="-127"/>
                          <a:cs typeface="Times New Roman" panose="02020603050405020304" pitchFamily="18" charset="0"/>
                        </a:rPr>
                        <a:t>duyệt</a:t>
                      </a:r>
                      <a:r>
                        <a:rPr lang="en-US" sz="1400" dirty="0">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400" dirty="0" err="1">
                          <a:effectLst/>
                          <a:latin typeface="Times New Roman" panose="02020603050405020304" pitchFamily="18" charset="0"/>
                          <a:ea typeface="Malgun Gothic" panose="020B0503020000020004" pitchFamily="34" charset="-127"/>
                          <a:cs typeface="Times New Roman" panose="02020603050405020304" pitchFamily="18" charset="0"/>
                        </a:rPr>
                        <a:t>báo</a:t>
                      </a:r>
                      <a:r>
                        <a:rPr lang="en-US" sz="1400" dirty="0">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400" dirty="0" err="1">
                          <a:effectLst/>
                          <a:latin typeface="Times New Roman" panose="02020603050405020304" pitchFamily="18" charset="0"/>
                          <a:ea typeface="Malgun Gothic" panose="020B0503020000020004" pitchFamily="34" charset="-127"/>
                          <a:cs typeface="Times New Roman" panose="02020603050405020304" pitchFamily="18" charset="0"/>
                        </a:rPr>
                        <a:t>cáo</a:t>
                      </a:r>
                      <a:r>
                        <a:rPr lang="en-US" sz="1400" dirty="0">
                          <a:effectLst/>
                          <a:latin typeface="Times New Roman" panose="02020603050405020304" pitchFamily="18" charset="0"/>
                          <a:ea typeface="Malgun Gothic" panose="020B0503020000020004" pitchFamily="34" charset="-127"/>
                          <a:cs typeface="Times New Roman" panose="02020603050405020304" pitchFamily="18" charset="0"/>
                        </a:rPr>
                        <a:t>.</a:t>
                      </a:r>
                      <a:endParaRPr lang="en-US" sz="1000" dirty="0">
                        <a:effectLst/>
                        <a:latin typeface="Malgun Gothic" panose="020B0503020000020004" pitchFamily="34" charset="-127"/>
                        <a:ea typeface="Malgun Gothic" panose="020B0503020000020004" pitchFamily="34" charset="-127"/>
                        <a:cs typeface="Times New Roman" panose="02020603050405020304" pitchFamily="18" charset="0"/>
                      </a:endParaRPr>
                    </a:p>
                  </a:txBody>
                  <a:tcPr marL="68580" marR="68580" marT="0" marB="0"/>
                </a:tc>
                <a:extLst>
                  <a:ext uri="{0D108BD9-81ED-4DB2-BD59-A6C34878D82A}">
                    <a16:rowId xmlns="" xmlns:a16="http://schemas.microsoft.com/office/drawing/2014/main" val="10001"/>
                  </a:ext>
                </a:extLst>
              </a:tr>
              <a:tr h="532859">
                <a:tc>
                  <a:txBody>
                    <a:bodyPr/>
                    <a:lstStyle/>
                    <a:p>
                      <a:pPr algn="just">
                        <a:lnSpc>
                          <a:spcPct val="115000"/>
                        </a:lnSpc>
                        <a:spcBef>
                          <a:spcPts val="500"/>
                        </a:spcBef>
                        <a:spcAft>
                          <a:spcPts val="0"/>
                        </a:spcAft>
                      </a:pPr>
                      <a:r>
                        <a:rPr lang="en-US" sz="1400" dirty="0">
                          <a:effectLst/>
                          <a:latin typeface="Times New Roman" panose="02020603050405020304" pitchFamily="18" charset="0"/>
                          <a:ea typeface="맑은 고딕" panose="020B0503020000020004" pitchFamily="50" charset="-127"/>
                          <a:cs typeface="Times New Roman" panose="02020603050405020304" pitchFamily="18" charset="0"/>
                        </a:rPr>
                        <a:t>1 </a:t>
                      </a:r>
                      <a:r>
                        <a:rPr lang="en-US" sz="1400" dirty="0" err="1">
                          <a:effectLst/>
                          <a:latin typeface="Times New Roman" panose="02020603050405020304" pitchFamily="18" charset="0"/>
                          <a:ea typeface="맑은 고딕" panose="020B0503020000020004" pitchFamily="50" charset="-127"/>
                          <a:cs typeface="Times New Roman" panose="02020603050405020304" pitchFamily="18" charset="0"/>
                        </a:rPr>
                        <a:t>cấp</a:t>
                      </a:r>
                      <a:r>
                        <a:rPr lang="en-US" sz="1400" baseline="0" dirty="0">
                          <a:effectLst/>
                          <a:latin typeface="Times New Roman" panose="02020603050405020304" pitchFamily="18" charset="0"/>
                          <a:ea typeface="맑은 고딕" panose="020B0503020000020004" pitchFamily="50" charset="-127"/>
                          <a:cs typeface="Times New Roman" panose="02020603050405020304" pitchFamily="18" charset="0"/>
                        </a:rPr>
                        <a:t> </a:t>
                      </a:r>
                      <a:r>
                        <a:rPr lang="en-US" sz="1400" baseline="0" dirty="0" err="1">
                          <a:effectLst/>
                          <a:latin typeface="Times New Roman" panose="02020603050405020304" pitchFamily="18" charset="0"/>
                          <a:ea typeface="맑은 고딕" panose="020B0503020000020004" pitchFamily="50" charset="-127"/>
                          <a:cs typeface="Times New Roman" panose="02020603050405020304" pitchFamily="18" charset="0"/>
                        </a:rPr>
                        <a:t>người</a:t>
                      </a:r>
                      <a:r>
                        <a:rPr lang="en-US" sz="1400" baseline="0" dirty="0">
                          <a:effectLst/>
                          <a:latin typeface="Times New Roman" panose="02020603050405020304" pitchFamily="18" charset="0"/>
                          <a:ea typeface="맑은 고딕" panose="020B0503020000020004" pitchFamily="50" charset="-127"/>
                          <a:cs typeface="Times New Roman" panose="02020603050405020304" pitchFamily="18" charset="0"/>
                        </a:rPr>
                        <a:t> </a:t>
                      </a:r>
                      <a:r>
                        <a:rPr lang="en-US" sz="1400" baseline="0" dirty="0" err="1">
                          <a:effectLst/>
                          <a:latin typeface="Times New Roman" panose="02020603050405020304" pitchFamily="18" charset="0"/>
                          <a:ea typeface="맑은 고딕" panose="020B0503020000020004" pitchFamily="50" charset="-127"/>
                          <a:cs typeface="Times New Roman" panose="02020603050405020304" pitchFamily="18" charset="0"/>
                        </a:rPr>
                        <a:t>dùng</a:t>
                      </a:r>
                      <a:endParaRPr lang="ko-KR" sz="1400" dirty="0">
                        <a:effectLst/>
                        <a:latin typeface="Times New Roman" panose="02020603050405020304" pitchFamily="18" charset="0"/>
                        <a:ea typeface="맑은 고딕" panose="020B0503020000020004" pitchFamily="50" charset="-127"/>
                        <a:cs typeface="Times New Roman" panose="02020603050405020304" pitchFamily="18" charset="0"/>
                      </a:endParaRPr>
                    </a:p>
                  </a:txBody>
                  <a:tcPr marL="68580" marR="68580" marT="0" marB="0" anchor="ctr"/>
                </a:tc>
                <a:tc>
                  <a:txBody>
                    <a:bodyPr/>
                    <a:lstStyle/>
                    <a:p>
                      <a:pPr marL="0" marR="0" algn="just">
                        <a:lnSpc>
                          <a:spcPct val="115000"/>
                        </a:lnSpc>
                        <a:spcBef>
                          <a:spcPts val="0"/>
                        </a:spcBef>
                        <a:spcAft>
                          <a:spcPts val="0"/>
                        </a:spcAft>
                        <a:tabLst>
                          <a:tab pos="0" algn="l"/>
                        </a:tabLst>
                      </a:pPr>
                      <a:r>
                        <a:rPr lang="en-US" sz="1400" dirty="0" err="1">
                          <a:effectLst/>
                          <a:latin typeface="Times New Roman" panose="02020603050405020304" pitchFamily="18" charset="0"/>
                          <a:ea typeface="Malgun Gothic" panose="020B0503020000020004" pitchFamily="34" charset="-127"/>
                          <a:cs typeface="Times New Roman" panose="02020603050405020304" pitchFamily="18" charset="0"/>
                        </a:rPr>
                        <a:t>Người</a:t>
                      </a:r>
                      <a:r>
                        <a:rPr lang="en-US" sz="1400" dirty="0">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400" dirty="0" err="1">
                          <a:effectLst/>
                          <a:latin typeface="Times New Roman" panose="02020603050405020304" pitchFamily="18" charset="0"/>
                          <a:ea typeface="Malgun Gothic" panose="020B0503020000020004" pitchFamily="34" charset="-127"/>
                          <a:cs typeface="Times New Roman" panose="02020603050405020304" pitchFamily="18" charset="0"/>
                        </a:rPr>
                        <a:t>lập</a:t>
                      </a:r>
                      <a:r>
                        <a:rPr lang="en-US" sz="1400" dirty="0">
                          <a:effectLst/>
                          <a:latin typeface="Times New Roman" panose="02020603050405020304" pitchFamily="18" charset="0"/>
                          <a:ea typeface="Malgun Gothic" panose="020B0503020000020004" pitchFamily="34" charset="-127"/>
                          <a:cs typeface="Times New Roman" panose="02020603050405020304" pitchFamily="18" charset="0"/>
                        </a:rPr>
                        <a:t> &amp; </a:t>
                      </a:r>
                      <a:r>
                        <a:rPr lang="en-US" sz="1400" dirty="0" err="1">
                          <a:effectLst/>
                          <a:latin typeface="Times New Roman" panose="02020603050405020304" pitchFamily="18" charset="0"/>
                          <a:ea typeface="Malgun Gothic" panose="020B0503020000020004" pitchFamily="34" charset="-127"/>
                          <a:cs typeface="Times New Roman" panose="02020603050405020304" pitchFamily="18" charset="0"/>
                        </a:rPr>
                        <a:t>phê</a:t>
                      </a:r>
                      <a:r>
                        <a:rPr lang="en-US" sz="1400" dirty="0">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400" dirty="0" err="1">
                          <a:effectLst/>
                          <a:latin typeface="Times New Roman" panose="02020603050405020304" pitchFamily="18" charset="0"/>
                          <a:ea typeface="Malgun Gothic" panose="020B0503020000020004" pitchFamily="34" charset="-127"/>
                          <a:cs typeface="Times New Roman" panose="02020603050405020304" pitchFamily="18" charset="0"/>
                        </a:rPr>
                        <a:t>duyệt</a:t>
                      </a:r>
                      <a:r>
                        <a:rPr lang="en-US" sz="1400" dirty="0">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400" dirty="0" err="1">
                          <a:effectLst/>
                          <a:latin typeface="Times New Roman" panose="02020603050405020304" pitchFamily="18" charset="0"/>
                          <a:ea typeface="Malgun Gothic" panose="020B0503020000020004" pitchFamily="34" charset="-127"/>
                          <a:cs typeface="Times New Roman" panose="02020603050405020304" pitchFamily="18" charset="0"/>
                        </a:rPr>
                        <a:t>báo</a:t>
                      </a:r>
                      <a:r>
                        <a:rPr lang="en-US" sz="1400" dirty="0">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400" dirty="0" err="1">
                          <a:effectLst/>
                          <a:latin typeface="Times New Roman" panose="02020603050405020304" pitchFamily="18" charset="0"/>
                          <a:ea typeface="Malgun Gothic" panose="020B0503020000020004" pitchFamily="34" charset="-127"/>
                          <a:cs typeface="Times New Roman" panose="02020603050405020304" pitchFamily="18" charset="0"/>
                        </a:rPr>
                        <a:t>cáo</a:t>
                      </a:r>
                      <a:r>
                        <a:rPr lang="en-US" sz="1400" dirty="0">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400" dirty="0" err="1">
                          <a:effectLst/>
                          <a:latin typeface="Times New Roman" panose="02020603050405020304" pitchFamily="18" charset="0"/>
                          <a:ea typeface="Malgun Gothic" panose="020B0503020000020004" pitchFamily="34" charset="-127"/>
                          <a:cs typeface="Times New Roman" panose="02020603050405020304" pitchFamily="18" charset="0"/>
                        </a:rPr>
                        <a:t>cấp</a:t>
                      </a:r>
                      <a:r>
                        <a:rPr lang="en-US" sz="1400" dirty="0">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400" dirty="0" err="1">
                          <a:effectLst/>
                          <a:latin typeface="Times New Roman" panose="02020603050405020304" pitchFamily="18" charset="0"/>
                          <a:ea typeface="Malgun Gothic" panose="020B0503020000020004" pitchFamily="34" charset="-127"/>
                          <a:cs typeface="Times New Roman" panose="02020603050405020304" pitchFamily="18" charset="0"/>
                        </a:rPr>
                        <a:t>đơn</a:t>
                      </a:r>
                      <a:r>
                        <a:rPr lang="en-US" sz="1400" dirty="0">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400" dirty="0" err="1">
                          <a:effectLst/>
                          <a:latin typeface="Times New Roman" panose="02020603050405020304" pitchFamily="18" charset="0"/>
                          <a:ea typeface="Malgun Gothic" panose="020B0503020000020004" pitchFamily="34" charset="-127"/>
                          <a:cs typeface="Times New Roman" panose="02020603050405020304" pitchFamily="18" charset="0"/>
                        </a:rPr>
                        <a:t>vị</a:t>
                      </a:r>
                      <a:endParaRPr lang="en-US" sz="1000" dirty="0">
                        <a:effectLst/>
                        <a:latin typeface="Malgun Gothic" panose="020B0503020000020004" pitchFamily="34" charset="-127"/>
                        <a:ea typeface="Malgun Gothic" panose="020B0503020000020004" pitchFamily="34" charset="-127"/>
                        <a:cs typeface="Times New Roman" panose="02020603050405020304" pitchFamily="18" charset="0"/>
                      </a:endParaRPr>
                    </a:p>
                  </a:txBody>
                  <a:tcPr marL="68580" marR="68580" marT="0" marB="0"/>
                </a:tc>
                <a:tc>
                  <a:txBody>
                    <a:bodyPr/>
                    <a:lstStyle/>
                    <a:p>
                      <a:pPr marL="0" marR="0" algn="just">
                        <a:lnSpc>
                          <a:spcPct val="115000"/>
                        </a:lnSpc>
                        <a:spcBef>
                          <a:spcPts val="0"/>
                        </a:spcBef>
                        <a:spcAft>
                          <a:spcPts val="0"/>
                        </a:spcAft>
                        <a:tabLst>
                          <a:tab pos="0" algn="l"/>
                        </a:tabLst>
                      </a:pPr>
                      <a:r>
                        <a:rPr lang="en-US" sz="1400" dirty="0" err="1">
                          <a:effectLst/>
                          <a:latin typeface="Times New Roman" panose="02020603050405020304" pitchFamily="18" charset="0"/>
                          <a:ea typeface="Malgun Gothic" panose="020B0503020000020004" pitchFamily="34" charset="-127"/>
                          <a:cs typeface="Times New Roman" panose="02020603050405020304" pitchFamily="18" charset="0"/>
                        </a:rPr>
                        <a:t>Người</a:t>
                      </a:r>
                      <a:r>
                        <a:rPr lang="en-US" sz="1400" dirty="0">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400" dirty="0" err="1">
                          <a:effectLst/>
                          <a:latin typeface="Times New Roman" panose="02020603050405020304" pitchFamily="18" charset="0"/>
                          <a:ea typeface="Malgun Gothic" panose="020B0503020000020004" pitchFamily="34" charset="-127"/>
                          <a:cs typeface="Times New Roman" panose="02020603050405020304" pitchFamily="18" charset="0"/>
                        </a:rPr>
                        <a:t>phê</a:t>
                      </a:r>
                      <a:r>
                        <a:rPr lang="en-US" sz="1400" dirty="0">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400" dirty="0" err="1">
                          <a:effectLst/>
                          <a:latin typeface="Times New Roman" panose="02020603050405020304" pitchFamily="18" charset="0"/>
                          <a:ea typeface="Malgun Gothic" panose="020B0503020000020004" pitchFamily="34" charset="-127"/>
                          <a:cs typeface="Times New Roman" panose="02020603050405020304" pitchFamily="18" charset="0"/>
                        </a:rPr>
                        <a:t>duyệt</a:t>
                      </a:r>
                      <a:r>
                        <a:rPr lang="en-US" sz="1400" dirty="0">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400" dirty="0" err="1">
                          <a:effectLst/>
                          <a:latin typeface="Times New Roman" panose="02020603050405020304" pitchFamily="18" charset="0"/>
                          <a:ea typeface="Malgun Gothic" panose="020B0503020000020004" pitchFamily="34" charset="-127"/>
                          <a:cs typeface="Times New Roman" panose="02020603050405020304" pitchFamily="18" charset="0"/>
                        </a:rPr>
                        <a:t>báo</a:t>
                      </a:r>
                      <a:r>
                        <a:rPr lang="en-US" sz="1400" dirty="0">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400" dirty="0" err="1">
                          <a:effectLst/>
                          <a:latin typeface="Times New Roman" panose="02020603050405020304" pitchFamily="18" charset="0"/>
                          <a:ea typeface="Malgun Gothic" panose="020B0503020000020004" pitchFamily="34" charset="-127"/>
                          <a:cs typeface="Times New Roman" panose="02020603050405020304" pitchFamily="18" charset="0"/>
                        </a:rPr>
                        <a:t>cáo</a:t>
                      </a:r>
                      <a:r>
                        <a:rPr lang="en-US" sz="1400" dirty="0">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400" dirty="0" err="1">
                          <a:effectLst/>
                          <a:latin typeface="Times New Roman" panose="02020603050405020304" pitchFamily="18" charset="0"/>
                          <a:ea typeface="Malgun Gothic" panose="020B0503020000020004" pitchFamily="34" charset="-127"/>
                          <a:cs typeface="Times New Roman" panose="02020603050405020304" pitchFamily="18" charset="0"/>
                        </a:rPr>
                        <a:t>nhưng</a:t>
                      </a:r>
                      <a:r>
                        <a:rPr lang="en-US" sz="1400" dirty="0">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400" dirty="0" err="1">
                          <a:effectLst/>
                          <a:latin typeface="Times New Roman" panose="02020603050405020304" pitchFamily="18" charset="0"/>
                          <a:ea typeface="Malgun Gothic" panose="020B0503020000020004" pitchFamily="34" charset="-127"/>
                          <a:cs typeface="Times New Roman" panose="02020603050405020304" pitchFamily="18" charset="0"/>
                        </a:rPr>
                        <a:t>cũng</a:t>
                      </a:r>
                      <a:r>
                        <a:rPr lang="en-US" sz="1400" dirty="0">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400" dirty="0" err="1">
                          <a:effectLst/>
                          <a:latin typeface="Times New Roman" panose="02020603050405020304" pitchFamily="18" charset="0"/>
                          <a:ea typeface="Malgun Gothic" panose="020B0503020000020004" pitchFamily="34" charset="-127"/>
                          <a:cs typeface="Times New Roman" panose="02020603050405020304" pitchFamily="18" charset="0"/>
                        </a:rPr>
                        <a:t>có</a:t>
                      </a:r>
                      <a:r>
                        <a:rPr lang="en-US" sz="1400" dirty="0">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400" dirty="0" err="1">
                          <a:effectLst/>
                          <a:latin typeface="Times New Roman" panose="02020603050405020304" pitchFamily="18" charset="0"/>
                          <a:ea typeface="Malgun Gothic" panose="020B0503020000020004" pitchFamily="34" charset="-127"/>
                          <a:cs typeface="Times New Roman" panose="02020603050405020304" pitchFamily="18" charset="0"/>
                        </a:rPr>
                        <a:t>thể</a:t>
                      </a:r>
                      <a:r>
                        <a:rPr lang="en-US" sz="1400" dirty="0">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400" dirty="0" err="1">
                          <a:effectLst/>
                          <a:latin typeface="Times New Roman" panose="02020603050405020304" pitchFamily="18" charset="0"/>
                          <a:ea typeface="Malgun Gothic" panose="020B0503020000020004" pitchFamily="34" charset="-127"/>
                          <a:cs typeface="Times New Roman" panose="02020603050405020304" pitchFamily="18" charset="0"/>
                        </a:rPr>
                        <a:t>tạo</a:t>
                      </a:r>
                      <a:r>
                        <a:rPr lang="en-US" sz="1400" dirty="0">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400" dirty="0" err="1">
                          <a:effectLst/>
                          <a:latin typeface="Times New Roman" panose="02020603050405020304" pitchFamily="18" charset="0"/>
                          <a:ea typeface="Malgun Gothic" panose="020B0503020000020004" pitchFamily="34" charset="-127"/>
                          <a:cs typeface="Times New Roman" panose="02020603050405020304" pitchFamily="18" charset="0"/>
                        </a:rPr>
                        <a:t>báo</a:t>
                      </a:r>
                      <a:r>
                        <a:rPr lang="en-US" sz="1400" dirty="0">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400" dirty="0" err="1">
                          <a:effectLst/>
                          <a:latin typeface="Times New Roman" panose="02020603050405020304" pitchFamily="18" charset="0"/>
                          <a:ea typeface="Malgun Gothic" panose="020B0503020000020004" pitchFamily="34" charset="-127"/>
                          <a:cs typeface="Times New Roman" panose="02020603050405020304" pitchFamily="18" charset="0"/>
                        </a:rPr>
                        <a:t>cáo</a:t>
                      </a:r>
                      <a:r>
                        <a:rPr lang="en-US" sz="1400" dirty="0">
                          <a:effectLst/>
                          <a:latin typeface="Times New Roman" panose="02020603050405020304" pitchFamily="18" charset="0"/>
                          <a:ea typeface="Malgun Gothic" panose="020B0503020000020004" pitchFamily="34" charset="-127"/>
                          <a:cs typeface="Times New Roman" panose="02020603050405020304" pitchFamily="18" charset="0"/>
                        </a:rPr>
                        <a:t>.</a:t>
                      </a:r>
                      <a:endParaRPr lang="en-US" sz="1000" dirty="0">
                        <a:effectLst/>
                        <a:latin typeface="Malgun Gothic" panose="020B0503020000020004" pitchFamily="34" charset="-127"/>
                        <a:ea typeface="Malgun Gothic" panose="020B0503020000020004" pitchFamily="34" charset="-127"/>
                        <a:cs typeface="Times New Roman" panose="02020603050405020304" pitchFamily="18" charset="0"/>
                      </a:endParaRPr>
                    </a:p>
                  </a:txBody>
                  <a:tcPr marL="68580" marR="68580" marT="0" marB="0"/>
                </a:tc>
                <a:extLst>
                  <a:ext uri="{0D108BD9-81ED-4DB2-BD59-A6C34878D82A}">
                    <a16:rowId xmlns="" xmlns:a16="http://schemas.microsoft.com/office/drawing/2014/main" val="10002"/>
                  </a:ext>
                </a:extLst>
              </a:tr>
              <a:tr h="532859">
                <a:tc rowSpan="2">
                  <a:txBody>
                    <a:bodyPr/>
                    <a:lstStyle/>
                    <a:p>
                      <a:pPr algn="just">
                        <a:lnSpc>
                          <a:spcPct val="115000"/>
                        </a:lnSpc>
                        <a:spcBef>
                          <a:spcPts val="500"/>
                        </a:spcBef>
                        <a:spcAft>
                          <a:spcPts val="0"/>
                        </a:spcAft>
                      </a:pPr>
                      <a:r>
                        <a:rPr lang="en-US" sz="1400" dirty="0">
                          <a:effectLst/>
                          <a:latin typeface="Times New Roman" panose="02020603050405020304" pitchFamily="18" charset="0"/>
                          <a:ea typeface="맑은 고딕" panose="020B0503020000020004" pitchFamily="50" charset="-127"/>
                          <a:cs typeface="Times New Roman" panose="02020603050405020304" pitchFamily="18" charset="0"/>
                        </a:rPr>
                        <a:t>2 </a:t>
                      </a:r>
                      <a:r>
                        <a:rPr lang="en-US" sz="1400" dirty="0" err="1">
                          <a:effectLst/>
                          <a:latin typeface="Times New Roman" panose="02020603050405020304" pitchFamily="18" charset="0"/>
                          <a:ea typeface="맑은 고딕" panose="020B0503020000020004" pitchFamily="50" charset="-127"/>
                          <a:cs typeface="Times New Roman" panose="02020603050405020304" pitchFamily="18" charset="0"/>
                        </a:rPr>
                        <a:t>cấp</a:t>
                      </a:r>
                      <a:r>
                        <a:rPr lang="en-US" sz="1400" baseline="0" dirty="0">
                          <a:effectLst/>
                          <a:latin typeface="Times New Roman" panose="02020603050405020304" pitchFamily="18" charset="0"/>
                          <a:ea typeface="맑은 고딕" panose="020B0503020000020004" pitchFamily="50" charset="-127"/>
                          <a:cs typeface="Times New Roman" panose="02020603050405020304" pitchFamily="18" charset="0"/>
                        </a:rPr>
                        <a:t> </a:t>
                      </a:r>
                      <a:r>
                        <a:rPr lang="en-US" sz="1400" baseline="0" dirty="0" err="1">
                          <a:effectLst/>
                          <a:latin typeface="Times New Roman" panose="02020603050405020304" pitchFamily="18" charset="0"/>
                          <a:ea typeface="맑은 고딕" panose="020B0503020000020004" pitchFamily="50" charset="-127"/>
                          <a:cs typeface="Times New Roman" panose="02020603050405020304" pitchFamily="18" charset="0"/>
                        </a:rPr>
                        <a:t>người</a:t>
                      </a:r>
                      <a:r>
                        <a:rPr lang="en-US" sz="1400" baseline="0" dirty="0">
                          <a:effectLst/>
                          <a:latin typeface="Times New Roman" panose="02020603050405020304" pitchFamily="18" charset="0"/>
                          <a:ea typeface="맑은 고딕" panose="020B0503020000020004" pitchFamily="50" charset="-127"/>
                          <a:cs typeface="Times New Roman" panose="02020603050405020304" pitchFamily="18" charset="0"/>
                        </a:rPr>
                        <a:t> </a:t>
                      </a:r>
                      <a:r>
                        <a:rPr lang="en-US" sz="1400" baseline="0" dirty="0" err="1">
                          <a:effectLst/>
                          <a:latin typeface="Times New Roman" panose="02020603050405020304" pitchFamily="18" charset="0"/>
                          <a:ea typeface="맑은 고딕" panose="020B0503020000020004" pitchFamily="50" charset="-127"/>
                          <a:cs typeface="Times New Roman" panose="02020603050405020304" pitchFamily="18" charset="0"/>
                        </a:rPr>
                        <a:t>dùng</a:t>
                      </a:r>
                      <a:endParaRPr lang="ko-KR" sz="1400" dirty="0">
                        <a:effectLst/>
                        <a:latin typeface="Times New Roman" panose="02020603050405020304" pitchFamily="18" charset="0"/>
                        <a:ea typeface="맑은 고딕" panose="020B0503020000020004" pitchFamily="50" charset="-127"/>
                        <a:cs typeface="Times New Roman" panose="02020603050405020304" pitchFamily="18" charset="0"/>
                      </a:endParaRPr>
                    </a:p>
                  </a:txBody>
                  <a:tcPr marL="68580" marR="68580" marT="0" marB="0" anchor="ctr"/>
                </a:tc>
                <a:tc>
                  <a:txBody>
                    <a:bodyPr/>
                    <a:lstStyle/>
                    <a:p>
                      <a:pPr marL="0" marR="0" algn="just">
                        <a:lnSpc>
                          <a:spcPct val="115000"/>
                        </a:lnSpc>
                        <a:spcBef>
                          <a:spcPts val="0"/>
                        </a:spcBef>
                        <a:spcAft>
                          <a:spcPts val="0"/>
                        </a:spcAft>
                        <a:tabLst>
                          <a:tab pos="0" algn="l"/>
                        </a:tabLst>
                      </a:pPr>
                      <a:r>
                        <a:rPr lang="en-US" sz="1400">
                          <a:effectLst/>
                          <a:latin typeface="Times New Roman" panose="02020603050405020304" pitchFamily="18" charset="0"/>
                          <a:ea typeface="Malgun Gothic" panose="020B0503020000020004" pitchFamily="34" charset="-127"/>
                          <a:cs typeface="Times New Roman" panose="02020603050405020304" pitchFamily="18" charset="0"/>
                        </a:rPr>
                        <a:t>Người lập báo cáo</a:t>
                      </a:r>
                      <a:endParaRPr lang="en-US" sz="1000">
                        <a:effectLst/>
                        <a:latin typeface="Malgun Gothic" panose="020B0503020000020004" pitchFamily="34" charset="-127"/>
                        <a:ea typeface="Malgun Gothic" panose="020B0503020000020004" pitchFamily="34" charset="-127"/>
                        <a:cs typeface="Times New Roman" panose="02020603050405020304" pitchFamily="18" charset="0"/>
                      </a:endParaRPr>
                    </a:p>
                  </a:txBody>
                  <a:tcPr marL="68580" marR="68580" marT="0" marB="0"/>
                </a:tc>
                <a:tc>
                  <a:txBody>
                    <a:bodyPr/>
                    <a:lstStyle/>
                    <a:p>
                      <a:pPr marL="0" marR="0" algn="just">
                        <a:lnSpc>
                          <a:spcPct val="115000"/>
                        </a:lnSpc>
                        <a:spcBef>
                          <a:spcPts val="0"/>
                        </a:spcBef>
                        <a:spcAft>
                          <a:spcPts val="0"/>
                        </a:spcAft>
                        <a:tabLst>
                          <a:tab pos="0" algn="l"/>
                        </a:tabLst>
                      </a:pPr>
                      <a:r>
                        <a:rPr lang="en-US" sz="1400" dirty="0" err="1">
                          <a:effectLst/>
                          <a:latin typeface="Times New Roman" panose="02020603050405020304" pitchFamily="18" charset="0"/>
                          <a:ea typeface="Malgun Gothic" panose="020B0503020000020004" pitchFamily="34" charset="-127"/>
                          <a:cs typeface="Times New Roman" panose="02020603050405020304" pitchFamily="18" charset="0"/>
                        </a:rPr>
                        <a:t>Chỉ</a:t>
                      </a:r>
                      <a:r>
                        <a:rPr lang="en-US" sz="1400" dirty="0">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400" dirty="0" err="1">
                          <a:effectLst/>
                          <a:latin typeface="Times New Roman" panose="02020603050405020304" pitchFamily="18" charset="0"/>
                          <a:ea typeface="Malgun Gothic" panose="020B0503020000020004" pitchFamily="34" charset="-127"/>
                          <a:cs typeface="Times New Roman" panose="02020603050405020304" pitchFamily="18" charset="0"/>
                        </a:rPr>
                        <a:t>có</a:t>
                      </a:r>
                      <a:r>
                        <a:rPr lang="en-US" sz="1400" dirty="0">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400" dirty="0" err="1">
                          <a:effectLst/>
                          <a:latin typeface="Times New Roman" panose="02020603050405020304" pitchFamily="18" charset="0"/>
                          <a:ea typeface="Malgun Gothic" panose="020B0503020000020004" pitchFamily="34" charset="-127"/>
                          <a:cs typeface="Times New Roman" panose="02020603050405020304" pitchFamily="18" charset="0"/>
                        </a:rPr>
                        <a:t>thể</a:t>
                      </a:r>
                      <a:r>
                        <a:rPr lang="en-US" sz="1400" dirty="0">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400" dirty="0" err="1">
                          <a:effectLst/>
                          <a:latin typeface="Times New Roman" panose="02020603050405020304" pitchFamily="18" charset="0"/>
                          <a:ea typeface="Malgun Gothic" panose="020B0503020000020004" pitchFamily="34" charset="-127"/>
                          <a:cs typeface="Times New Roman" panose="02020603050405020304" pitchFamily="18" charset="0"/>
                        </a:rPr>
                        <a:t>lập</a:t>
                      </a:r>
                      <a:r>
                        <a:rPr lang="en-US" sz="1400" dirty="0">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400" dirty="0" err="1">
                          <a:effectLst/>
                          <a:latin typeface="Times New Roman" panose="02020603050405020304" pitchFamily="18" charset="0"/>
                          <a:ea typeface="Malgun Gothic" panose="020B0503020000020004" pitchFamily="34" charset="-127"/>
                          <a:cs typeface="Times New Roman" panose="02020603050405020304" pitchFamily="18" charset="0"/>
                        </a:rPr>
                        <a:t>báo</a:t>
                      </a:r>
                      <a:r>
                        <a:rPr lang="en-US" sz="1400" dirty="0">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400" dirty="0" err="1">
                          <a:effectLst/>
                          <a:latin typeface="Times New Roman" panose="02020603050405020304" pitchFamily="18" charset="0"/>
                          <a:ea typeface="Malgun Gothic" panose="020B0503020000020004" pitchFamily="34" charset="-127"/>
                          <a:cs typeface="Times New Roman" panose="02020603050405020304" pitchFamily="18" charset="0"/>
                        </a:rPr>
                        <a:t>cáo</a:t>
                      </a:r>
                      <a:r>
                        <a:rPr lang="en-US" sz="1400" dirty="0">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400" dirty="0" err="1">
                          <a:effectLst/>
                          <a:latin typeface="Times New Roman" panose="02020603050405020304" pitchFamily="18" charset="0"/>
                          <a:ea typeface="Malgun Gothic" panose="020B0503020000020004" pitchFamily="34" charset="-127"/>
                          <a:cs typeface="Times New Roman" panose="02020603050405020304" pitchFamily="18" charset="0"/>
                        </a:rPr>
                        <a:t>và</a:t>
                      </a:r>
                      <a:r>
                        <a:rPr lang="en-US" sz="1400" dirty="0">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400" dirty="0" err="1">
                          <a:effectLst/>
                          <a:latin typeface="Times New Roman" panose="02020603050405020304" pitchFamily="18" charset="0"/>
                          <a:ea typeface="Malgun Gothic" panose="020B0503020000020004" pitchFamily="34" charset="-127"/>
                          <a:cs typeface="Times New Roman" panose="02020603050405020304" pitchFamily="18" charset="0"/>
                        </a:rPr>
                        <a:t>cần</a:t>
                      </a:r>
                      <a:r>
                        <a:rPr lang="en-US" sz="1400" dirty="0">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400" dirty="0" err="1">
                          <a:effectLst/>
                          <a:latin typeface="Times New Roman" panose="02020603050405020304" pitchFamily="18" charset="0"/>
                          <a:ea typeface="Malgun Gothic" panose="020B0503020000020004" pitchFamily="34" charset="-127"/>
                          <a:cs typeface="Times New Roman" panose="02020603050405020304" pitchFamily="18" charset="0"/>
                        </a:rPr>
                        <a:t>được</a:t>
                      </a:r>
                      <a:r>
                        <a:rPr lang="en-US" sz="1400" dirty="0">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400" dirty="0" err="1">
                          <a:effectLst/>
                          <a:latin typeface="Times New Roman" panose="02020603050405020304" pitchFamily="18" charset="0"/>
                          <a:ea typeface="Malgun Gothic" panose="020B0503020000020004" pitchFamily="34" charset="-127"/>
                          <a:cs typeface="Times New Roman" panose="02020603050405020304" pitchFamily="18" charset="0"/>
                        </a:rPr>
                        <a:t>phê</a:t>
                      </a:r>
                      <a:r>
                        <a:rPr lang="en-US" sz="1400" dirty="0">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400" dirty="0" err="1">
                          <a:effectLst/>
                          <a:latin typeface="Times New Roman" panose="02020603050405020304" pitchFamily="18" charset="0"/>
                          <a:ea typeface="Malgun Gothic" panose="020B0503020000020004" pitchFamily="34" charset="-127"/>
                          <a:cs typeface="Times New Roman" panose="02020603050405020304" pitchFamily="18" charset="0"/>
                        </a:rPr>
                        <a:t>duyệt</a:t>
                      </a:r>
                      <a:r>
                        <a:rPr lang="en-US" sz="1400" dirty="0">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400" dirty="0" err="1">
                          <a:effectLst/>
                          <a:latin typeface="Times New Roman" panose="02020603050405020304" pitchFamily="18" charset="0"/>
                          <a:ea typeface="Malgun Gothic" panose="020B0503020000020004" pitchFamily="34" charset="-127"/>
                          <a:cs typeface="Times New Roman" panose="02020603050405020304" pitchFamily="18" charset="0"/>
                        </a:rPr>
                        <a:t>bởi</a:t>
                      </a:r>
                      <a:r>
                        <a:rPr lang="en-US" sz="1400" dirty="0">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400" dirty="0" err="1">
                          <a:effectLst/>
                          <a:latin typeface="Times New Roman" panose="02020603050405020304" pitchFamily="18" charset="0"/>
                          <a:ea typeface="Malgun Gothic" panose="020B0503020000020004" pitchFamily="34" charset="-127"/>
                          <a:cs typeface="Times New Roman" panose="02020603050405020304" pitchFamily="18" charset="0"/>
                        </a:rPr>
                        <a:t>Người</a:t>
                      </a:r>
                      <a:r>
                        <a:rPr lang="en-US" sz="1400" dirty="0">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400" dirty="0" err="1">
                          <a:effectLst/>
                          <a:latin typeface="Times New Roman" panose="02020603050405020304" pitchFamily="18" charset="0"/>
                          <a:ea typeface="Malgun Gothic" panose="020B0503020000020004" pitchFamily="34" charset="-127"/>
                          <a:cs typeface="Times New Roman" panose="02020603050405020304" pitchFamily="18" charset="0"/>
                        </a:rPr>
                        <a:t>phê</a:t>
                      </a:r>
                      <a:r>
                        <a:rPr lang="en-US" sz="1400" dirty="0">
                          <a:effectLst/>
                          <a:latin typeface="Times New Roman" panose="02020603050405020304" pitchFamily="18" charset="0"/>
                          <a:ea typeface="Malgun Gothic" panose="020B0503020000020004" pitchFamily="34" charset="-127"/>
                          <a:cs typeface="Times New Roman" panose="02020603050405020304" pitchFamily="18" charset="0"/>
                        </a:rPr>
                        <a:t> </a:t>
                      </a:r>
                      <a:endParaRPr lang="en-US" sz="1400" dirty="0" smtClean="0">
                        <a:effectLst/>
                        <a:latin typeface="Times New Roman" panose="02020603050405020304" pitchFamily="18" charset="0"/>
                        <a:ea typeface="Malgun Gothic" panose="020B0503020000020004" pitchFamily="34" charset="-127"/>
                        <a:cs typeface="Times New Roman" panose="02020603050405020304" pitchFamily="18" charset="0"/>
                      </a:endParaRPr>
                    </a:p>
                    <a:p>
                      <a:pPr marL="0" marR="0" algn="just">
                        <a:lnSpc>
                          <a:spcPct val="115000"/>
                        </a:lnSpc>
                        <a:spcBef>
                          <a:spcPts val="0"/>
                        </a:spcBef>
                        <a:spcAft>
                          <a:spcPts val="0"/>
                        </a:spcAft>
                        <a:tabLst>
                          <a:tab pos="0" algn="l"/>
                        </a:tabLst>
                      </a:pPr>
                      <a:r>
                        <a:rPr lang="en-US" sz="1400" dirty="0" err="1" smtClean="0">
                          <a:effectLst/>
                          <a:latin typeface="Times New Roman" panose="02020603050405020304" pitchFamily="18" charset="0"/>
                          <a:ea typeface="Malgun Gothic" panose="020B0503020000020004" pitchFamily="34" charset="-127"/>
                          <a:cs typeface="Times New Roman" panose="02020603050405020304" pitchFamily="18" charset="0"/>
                        </a:rPr>
                        <a:t>duyệt</a:t>
                      </a:r>
                      <a:r>
                        <a:rPr lang="en-US" sz="1400" dirty="0" smtClean="0">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400" dirty="0" err="1">
                          <a:effectLst/>
                          <a:latin typeface="Times New Roman" panose="02020603050405020304" pitchFamily="18" charset="0"/>
                          <a:ea typeface="Malgun Gothic" panose="020B0503020000020004" pitchFamily="34" charset="-127"/>
                          <a:cs typeface="Times New Roman" panose="02020603050405020304" pitchFamily="18" charset="0"/>
                        </a:rPr>
                        <a:t>báo</a:t>
                      </a:r>
                      <a:r>
                        <a:rPr lang="en-US" sz="1400" dirty="0">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400" dirty="0" err="1">
                          <a:effectLst/>
                          <a:latin typeface="Times New Roman" panose="02020603050405020304" pitchFamily="18" charset="0"/>
                          <a:ea typeface="Malgun Gothic" panose="020B0503020000020004" pitchFamily="34" charset="-127"/>
                          <a:cs typeface="Times New Roman" panose="02020603050405020304" pitchFamily="18" charset="0"/>
                        </a:rPr>
                        <a:t>cáo</a:t>
                      </a:r>
                      <a:r>
                        <a:rPr lang="en-US" sz="1400" dirty="0">
                          <a:effectLst/>
                          <a:latin typeface="Times New Roman" panose="02020603050405020304" pitchFamily="18" charset="0"/>
                          <a:ea typeface="Malgun Gothic" panose="020B0503020000020004" pitchFamily="34" charset="-127"/>
                          <a:cs typeface="Times New Roman" panose="02020603050405020304" pitchFamily="18" charset="0"/>
                        </a:rPr>
                        <a:t>.</a:t>
                      </a:r>
                      <a:endParaRPr lang="en-US" sz="1000" dirty="0">
                        <a:effectLst/>
                        <a:latin typeface="Malgun Gothic" panose="020B0503020000020004" pitchFamily="34" charset="-127"/>
                        <a:ea typeface="Malgun Gothic" panose="020B0503020000020004" pitchFamily="34" charset="-127"/>
                        <a:cs typeface="Times New Roman" panose="02020603050405020304" pitchFamily="18" charset="0"/>
                      </a:endParaRPr>
                    </a:p>
                  </a:txBody>
                  <a:tcPr marL="68580" marR="68580" marT="0" marB="0"/>
                </a:tc>
                <a:extLst>
                  <a:ext uri="{0D108BD9-81ED-4DB2-BD59-A6C34878D82A}">
                    <a16:rowId xmlns="" xmlns:a16="http://schemas.microsoft.com/office/drawing/2014/main" val="10003"/>
                  </a:ext>
                </a:extLst>
              </a:tr>
              <a:tr h="532859">
                <a:tc vMerge="1">
                  <a:txBody>
                    <a:bodyPr/>
                    <a:lstStyle/>
                    <a:p>
                      <a:pPr latinLnBrk="1"/>
                      <a:endParaRPr lang="ko-KR" altLang="en-US"/>
                    </a:p>
                  </a:txBody>
                  <a:tcPr/>
                </a:tc>
                <a:tc>
                  <a:txBody>
                    <a:bodyPr/>
                    <a:lstStyle/>
                    <a:p>
                      <a:pPr marL="0" marR="0" algn="just">
                        <a:lnSpc>
                          <a:spcPct val="115000"/>
                        </a:lnSpc>
                        <a:spcBef>
                          <a:spcPts val="0"/>
                        </a:spcBef>
                        <a:spcAft>
                          <a:spcPts val="0"/>
                        </a:spcAft>
                        <a:tabLst>
                          <a:tab pos="0" algn="l"/>
                        </a:tabLst>
                      </a:pPr>
                      <a:r>
                        <a:rPr lang="en-US" sz="1400" dirty="0" err="1">
                          <a:effectLst/>
                          <a:latin typeface="Times New Roman" panose="02020603050405020304" pitchFamily="18" charset="0"/>
                          <a:ea typeface="Malgun Gothic" panose="020B0503020000020004" pitchFamily="34" charset="-127"/>
                          <a:cs typeface="Times New Roman" panose="02020603050405020304" pitchFamily="18" charset="0"/>
                        </a:rPr>
                        <a:t>Người</a:t>
                      </a:r>
                      <a:r>
                        <a:rPr lang="en-US" sz="1400" dirty="0">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400" dirty="0" err="1">
                          <a:effectLst/>
                          <a:latin typeface="Times New Roman" panose="02020603050405020304" pitchFamily="18" charset="0"/>
                          <a:ea typeface="Malgun Gothic" panose="020B0503020000020004" pitchFamily="34" charset="-127"/>
                          <a:cs typeface="Times New Roman" panose="02020603050405020304" pitchFamily="18" charset="0"/>
                        </a:rPr>
                        <a:t>phê</a:t>
                      </a:r>
                      <a:r>
                        <a:rPr lang="en-US" sz="1400" dirty="0">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400" dirty="0" err="1">
                          <a:effectLst/>
                          <a:latin typeface="Times New Roman" panose="02020603050405020304" pitchFamily="18" charset="0"/>
                          <a:ea typeface="Malgun Gothic" panose="020B0503020000020004" pitchFamily="34" charset="-127"/>
                          <a:cs typeface="Times New Roman" panose="02020603050405020304" pitchFamily="18" charset="0"/>
                        </a:rPr>
                        <a:t>duyệt</a:t>
                      </a:r>
                      <a:r>
                        <a:rPr lang="en-US" sz="1400" dirty="0">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400" dirty="0" err="1">
                          <a:effectLst/>
                          <a:latin typeface="Times New Roman" panose="02020603050405020304" pitchFamily="18" charset="0"/>
                          <a:ea typeface="Malgun Gothic" panose="020B0503020000020004" pitchFamily="34" charset="-127"/>
                          <a:cs typeface="Times New Roman" panose="02020603050405020304" pitchFamily="18" charset="0"/>
                        </a:rPr>
                        <a:t>báo</a:t>
                      </a:r>
                      <a:r>
                        <a:rPr lang="en-US" sz="1400" dirty="0">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400" dirty="0" err="1">
                          <a:effectLst/>
                          <a:latin typeface="Times New Roman" panose="02020603050405020304" pitchFamily="18" charset="0"/>
                          <a:ea typeface="Malgun Gothic" panose="020B0503020000020004" pitchFamily="34" charset="-127"/>
                          <a:cs typeface="Times New Roman" panose="02020603050405020304" pitchFamily="18" charset="0"/>
                        </a:rPr>
                        <a:t>cáo</a:t>
                      </a:r>
                      <a:r>
                        <a:rPr lang="en-US" sz="1400" dirty="0">
                          <a:effectLst/>
                          <a:latin typeface="Times New Roman" panose="02020603050405020304" pitchFamily="18" charset="0"/>
                          <a:ea typeface="Malgun Gothic" panose="020B0503020000020004" pitchFamily="34" charset="-127"/>
                          <a:cs typeface="Times New Roman" panose="02020603050405020304" pitchFamily="18" charset="0"/>
                        </a:rPr>
                        <a:t> </a:t>
                      </a:r>
                      <a:endParaRPr lang="en-US" sz="1400" dirty="0" smtClean="0">
                        <a:effectLst/>
                        <a:latin typeface="Times New Roman" panose="02020603050405020304" pitchFamily="18" charset="0"/>
                        <a:ea typeface="Malgun Gothic" panose="020B0503020000020004" pitchFamily="34" charset="-127"/>
                        <a:cs typeface="Times New Roman" panose="02020603050405020304" pitchFamily="18" charset="0"/>
                      </a:endParaRPr>
                    </a:p>
                    <a:p>
                      <a:pPr marL="0" marR="0" algn="just">
                        <a:lnSpc>
                          <a:spcPct val="115000"/>
                        </a:lnSpc>
                        <a:spcBef>
                          <a:spcPts val="0"/>
                        </a:spcBef>
                        <a:spcAft>
                          <a:spcPts val="0"/>
                        </a:spcAft>
                        <a:tabLst>
                          <a:tab pos="0" algn="l"/>
                        </a:tabLst>
                      </a:pPr>
                      <a:r>
                        <a:rPr lang="en-US" sz="1400" dirty="0" err="1" smtClean="0">
                          <a:effectLst/>
                          <a:latin typeface="Times New Roman" panose="02020603050405020304" pitchFamily="18" charset="0"/>
                          <a:ea typeface="Malgun Gothic" panose="020B0503020000020004" pitchFamily="34" charset="-127"/>
                          <a:cs typeface="Times New Roman" panose="02020603050405020304" pitchFamily="18" charset="0"/>
                        </a:rPr>
                        <a:t>cấp</a:t>
                      </a:r>
                      <a:r>
                        <a:rPr lang="en-US" sz="1400" dirty="0" smtClean="0">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400" dirty="0" err="1">
                          <a:effectLst/>
                          <a:latin typeface="Times New Roman" panose="02020603050405020304" pitchFamily="18" charset="0"/>
                          <a:ea typeface="Malgun Gothic" panose="020B0503020000020004" pitchFamily="34" charset="-127"/>
                          <a:cs typeface="Times New Roman" panose="02020603050405020304" pitchFamily="18" charset="0"/>
                        </a:rPr>
                        <a:t>đơn</a:t>
                      </a:r>
                      <a:r>
                        <a:rPr lang="en-US" sz="1400" dirty="0">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400" dirty="0" err="1">
                          <a:effectLst/>
                          <a:latin typeface="Times New Roman" panose="02020603050405020304" pitchFamily="18" charset="0"/>
                          <a:ea typeface="Malgun Gothic" panose="020B0503020000020004" pitchFamily="34" charset="-127"/>
                          <a:cs typeface="Times New Roman" panose="02020603050405020304" pitchFamily="18" charset="0"/>
                        </a:rPr>
                        <a:t>vị</a:t>
                      </a:r>
                      <a:endParaRPr lang="en-US" sz="1000" dirty="0">
                        <a:effectLst/>
                        <a:latin typeface="Malgun Gothic" panose="020B0503020000020004" pitchFamily="34" charset="-127"/>
                        <a:ea typeface="Malgun Gothic" panose="020B0503020000020004" pitchFamily="34" charset="-127"/>
                        <a:cs typeface="Times New Roman" panose="02020603050405020304" pitchFamily="18" charset="0"/>
                      </a:endParaRPr>
                    </a:p>
                  </a:txBody>
                  <a:tcPr marL="68580" marR="68580" marT="0" marB="0"/>
                </a:tc>
                <a:tc>
                  <a:txBody>
                    <a:bodyPr/>
                    <a:lstStyle/>
                    <a:p>
                      <a:pPr marL="0" marR="0" algn="just">
                        <a:lnSpc>
                          <a:spcPct val="115000"/>
                        </a:lnSpc>
                        <a:spcBef>
                          <a:spcPts val="0"/>
                        </a:spcBef>
                        <a:spcAft>
                          <a:spcPts val="0"/>
                        </a:spcAft>
                        <a:tabLst>
                          <a:tab pos="0" algn="l"/>
                        </a:tabLst>
                      </a:pPr>
                      <a:r>
                        <a:rPr lang="en-US" sz="1400" dirty="0" err="1">
                          <a:effectLst/>
                          <a:latin typeface="Times New Roman" panose="02020603050405020304" pitchFamily="18" charset="0"/>
                          <a:ea typeface="Malgun Gothic" panose="020B0503020000020004" pitchFamily="34" charset="-127"/>
                          <a:cs typeface="Times New Roman" panose="02020603050405020304" pitchFamily="18" charset="0"/>
                        </a:rPr>
                        <a:t>Có</a:t>
                      </a:r>
                      <a:r>
                        <a:rPr lang="en-US" sz="1400" dirty="0">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400" dirty="0" err="1">
                          <a:effectLst/>
                          <a:latin typeface="Times New Roman" panose="02020603050405020304" pitchFamily="18" charset="0"/>
                          <a:ea typeface="Malgun Gothic" panose="020B0503020000020004" pitchFamily="34" charset="-127"/>
                          <a:cs typeface="Times New Roman" panose="02020603050405020304" pitchFamily="18" charset="0"/>
                        </a:rPr>
                        <a:t>thể</a:t>
                      </a:r>
                      <a:r>
                        <a:rPr lang="en-US" sz="1400" dirty="0">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400" dirty="0" err="1">
                          <a:effectLst/>
                          <a:latin typeface="Times New Roman" panose="02020603050405020304" pitchFamily="18" charset="0"/>
                          <a:ea typeface="Malgun Gothic" panose="020B0503020000020004" pitchFamily="34" charset="-127"/>
                          <a:cs typeface="Times New Roman" panose="02020603050405020304" pitchFamily="18" charset="0"/>
                        </a:rPr>
                        <a:t>tải</a:t>
                      </a:r>
                      <a:r>
                        <a:rPr lang="en-US" sz="1400" dirty="0">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400" dirty="0" err="1">
                          <a:effectLst/>
                          <a:latin typeface="Times New Roman" panose="02020603050405020304" pitchFamily="18" charset="0"/>
                          <a:ea typeface="Malgun Gothic" panose="020B0503020000020004" pitchFamily="34" charset="-127"/>
                          <a:cs typeface="Times New Roman" panose="02020603050405020304" pitchFamily="18" charset="0"/>
                        </a:rPr>
                        <a:t>lên</a:t>
                      </a:r>
                      <a:r>
                        <a:rPr lang="en-US" sz="1400" dirty="0">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400" dirty="0" err="1">
                          <a:effectLst/>
                          <a:latin typeface="Times New Roman" panose="02020603050405020304" pitchFamily="18" charset="0"/>
                          <a:ea typeface="Malgun Gothic" panose="020B0503020000020004" pitchFamily="34" charset="-127"/>
                          <a:cs typeface="Times New Roman" panose="02020603050405020304" pitchFamily="18" charset="0"/>
                        </a:rPr>
                        <a:t>nhiều</a:t>
                      </a:r>
                      <a:r>
                        <a:rPr lang="en-US" sz="1400" dirty="0">
                          <a:effectLst/>
                          <a:latin typeface="Times New Roman" panose="02020603050405020304" pitchFamily="18" charset="0"/>
                          <a:ea typeface="Malgun Gothic" panose="020B0503020000020004" pitchFamily="34" charset="-127"/>
                          <a:cs typeface="Times New Roman" panose="02020603050405020304" pitchFamily="18" charset="0"/>
                        </a:rPr>
                        <a:t> file qua menu </a:t>
                      </a:r>
                      <a:r>
                        <a:rPr lang="en-US" sz="1400" dirty="0" err="1">
                          <a:effectLst/>
                          <a:latin typeface="Times New Roman" panose="02020603050405020304" pitchFamily="18" charset="0"/>
                          <a:ea typeface="Malgun Gothic" panose="020B0503020000020004" pitchFamily="34" charset="-127"/>
                          <a:cs typeface="Times New Roman" panose="02020603050405020304" pitchFamily="18" charset="0"/>
                        </a:rPr>
                        <a:t>Tải</a:t>
                      </a:r>
                      <a:r>
                        <a:rPr lang="en-US" sz="1400" dirty="0">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400" dirty="0" err="1">
                          <a:effectLst/>
                          <a:latin typeface="Times New Roman" panose="02020603050405020304" pitchFamily="18" charset="0"/>
                          <a:ea typeface="Malgun Gothic" panose="020B0503020000020004" pitchFamily="34" charset="-127"/>
                          <a:cs typeface="Times New Roman" panose="02020603050405020304" pitchFamily="18" charset="0"/>
                        </a:rPr>
                        <a:t>lên</a:t>
                      </a:r>
                      <a:r>
                        <a:rPr lang="en-US" sz="1400" dirty="0">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400" dirty="0" err="1">
                          <a:effectLst/>
                          <a:latin typeface="Times New Roman" panose="02020603050405020304" pitchFamily="18" charset="0"/>
                          <a:ea typeface="Malgun Gothic" panose="020B0503020000020004" pitchFamily="34" charset="-127"/>
                          <a:cs typeface="Times New Roman" panose="02020603050405020304" pitchFamily="18" charset="0"/>
                        </a:rPr>
                        <a:t>nhiều</a:t>
                      </a:r>
                      <a:r>
                        <a:rPr lang="en-US" sz="1400" dirty="0">
                          <a:effectLst/>
                          <a:latin typeface="Times New Roman" panose="02020603050405020304" pitchFamily="18" charset="0"/>
                          <a:ea typeface="Malgun Gothic" panose="020B0503020000020004" pitchFamily="34" charset="-127"/>
                          <a:cs typeface="Times New Roman" panose="02020603050405020304" pitchFamily="18" charset="0"/>
                        </a:rPr>
                        <a:t> file (Multi </a:t>
                      </a:r>
                      <a:endParaRPr lang="en-US" sz="1400" dirty="0" smtClean="0">
                        <a:effectLst/>
                        <a:latin typeface="Times New Roman" panose="02020603050405020304" pitchFamily="18" charset="0"/>
                        <a:ea typeface="Malgun Gothic" panose="020B0503020000020004" pitchFamily="34" charset="-127"/>
                        <a:cs typeface="Times New Roman" panose="02020603050405020304" pitchFamily="18" charset="0"/>
                      </a:endParaRPr>
                    </a:p>
                    <a:p>
                      <a:pPr marL="0" marR="0" algn="just">
                        <a:lnSpc>
                          <a:spcPct val="115000"/>
                        </a:lnSpc>
                        <a:spcBef>
                          <a:spcPts val="0"/>
                        </a:spcBef>
                        <a:spcAft>
                          <a:spcPts val="0"/>
                        </a:spcAft>
                        <a:tabLst>
                          <a:tab pos="0" algn="l"/>
                        </a:tabLst>
                      </a:pPr>
                      <a:r>
                        <a:rPr lang="en-US" sz="1400" dirty="0" smtClean="0">
                          <a:effectLst/>
                          <a:latin typeface="Times New Roman" panose="02020603050405020304" pitchFamily="18" charset="0"/>
                          <a:ea typeface="Malgun Gothic" panose="020B0503020000020004" pitchFamily="34" charset="-127"/>
                          <a:cs typeface="Times New Roman" panose="02020603050405020304" pitchFamily="18" charset="0"/>
                        </a:rPr>
                        <a:t>Upload</a:t>
                      </a:r>
                      <a:r>
                        <a:rPr lang="en-US" sz="1400" dirty="0">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400" dirty="0" err="1">
                          <a:effectLst/>
                          <a:latin typeface="Times New Roman" panose="02020603050405020304" pitchFamily="18" charset="0"/>
                          <a:ea typeface="Malgun Gothic" panose="020B0503020000020004" pitchFamily="34" charset="-127"/>
                          <a:cs typeface="Times New Roman" panose="02020603050405020304" pitchFamily="18" charset="0"/>
                        </a:rPr>
                        <a:t>nhưng</a:t>
                      </a:r>
                      <a:r>
                        <a:rPr lang="en-US" sz="1400" dirty="0">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400" dirty="0" err="1">
                          <a:effectLst/>
                          <a:latin typeface="Times New Roman" panose="02020603050405020304" pitchFamily="18" charset="0"/>
                          <a:ea typeface="Malgun Gothic" panose="020B0503020000020004" pitchFamily="34" charset="-127"/>
                          <a:cs typeface="Times New Roman" panose="02020603050405020304" pitchFamily="18" charset="0"/>
                        </a:rPr>
                        <a:t>không</a:t>
                      </a:r>
                      <a:r>
                        <a:rPr lang="en-US" sz="1400" dirty="0">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400" dirty="0" err="1">
                          <a:effectLst/>
                          <a:latin typeface="Times New Roman" panose="02020603050405020304" pitchFamily="18" charset="0"/>
                          <a:ea typeface="Malgun Gothic" panose="020B0503020000020004" pitchFamily="34" charset="-127"/>
                          <a:cs typeface="Times New Roman" panose="02020603050405020304" pitchFamily="18" charset="0"/>
                        </a:rPr>
                        <a:t>thể</a:t>
                      </a:r>
                      <a:r>
                        <a:rPr lang="en-US" sz="1400" dirty="0">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400" dirty="0" err="1">
                          <a:effectLst/>
                          <a:latin typeface="Times New Roman" panose="02020603050405020304" pitchFamily="18" charset="0"/>
                          <a:ea typeface="Malgun Gothic" panose="020B0503020000020004" pitchFamily="34" charset="-127"/>
                          <a:cs typeface="Times New Roman" panose="02020603050405020304" pitchFamily="18" charset="0"/>
                        </a:rPr>
                        <a:t>tạo</a:t>
                      </a:r>
                      <a:r>
                        <a:rPr lang="en-US" sz="1400" dirty="0">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400" dirty="0" err="1">
                          <a:effectLst/>
                          <a:latin typeface="Times New Roman" panose="02020603050405020304" pitchFamily="18" charset="0"/>
                          <a:ea typeface="Malgun Gothic" panose="020B0503020000020004" pitchFamily="34" charset="-127"/>
                          <a:cs typeface="Times New Roman" panose="02020603050405020304" pitchFamily="18" charset="0"/>
                        </a:rPr>
                        <a:t>báo</a:t>
                      </a:r>
                      <a:r>
                        <a:rPr lang="en-US" sz="1400" dirty="0">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400" dirty="0" err="1">
                          <a:effectLst/>
                          <a:latin typeface="Times New Roman" panose="02020603050405020304" pitchFamily="18" charset="0"/>
                          <a:ea typeface="Malgun Gothic" panose="020B0503020000020004" pitchFamily="34" charset="-127"/>
                          <a:cs typeface="Times New Roman" panose="02020603050405020304" pitchFamily="18" charset="0"/>
                        </a:rPr>
                        <a:t>cáo</a:t>
                      </a:r>
                      <a:r>
                        <a:rPr lang="en-US" sz="1400" dirty="0">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400" dirty="0" err="1">
                          <a:effectLst/>
                          <a:latin typeface="Times New Roman" panose="02020603050405020304" pitchFamily="18" charset="0"/>
                          <a:ea typeface="Malgun Gothic" panose="020B0503020000020004" pitchFamily="34" charset="-127"/>
                          <a:cs typeface="Times New Roman" panose="02020603050405020304" pitchFamily="18" charset="0"/>
                        </a:rPr>
                        <a:t>đơn</a:t>
                      </a:r>
                      <a:r>
                        <a:rPr lang="en-US" sz="1400" dirty="0">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400" dirty="0" err="1">
                          <a:effectLst/>
                          <a:latin typeface="Times New Roman" panose="02020603050405020304" pitchFamily="18" charset="0"/>
                          <a:ea typeface="Malgun Gothic" panose="020B0503020000020004" pitchFamily="34" charset="-127"/>
                          <a:cs typeface="Times New Roman" panose="02020603050405020304" pitchFamily="18" charset="0"/>
                        </a:rPr>
                        <a:t>giản</a:t>
                      </a:r>
                      <a:r>
                        <a:rPr lang="en-US" sz="1400" dirty="0">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400" dirty="0" err="1">
                          <a:effectLst/>
                          <a:latin typeface="Times New Roman" panose="02020603050405020304" pitchFamily="18" charset="0"/>
                          <a:ea typeface="Malgun Gothic" panose="020B0503020000020004" pitchFamily="34" charset="-127"/>
                          <a:cs typeface="Times New Roman" panose="02020603050405020304" pitchFamily="18" charset="0"/>
                        </a:rPr>
                        <a:t>Người</a:t>
                      </a:r>
                      <a:r>
                        <a:rPr lang="en-US" sz="1400" dirty="0">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400" dirty="0" err="1">
                          <a:effectLst/>
                          <a:latin typeface="Times New Roman" panose="02020603050405020304" pitchFamily="18" charset="0"/>
                          <a:ea typeface="Malgun Gothic" panose="020B0503020000020004" pitchFamily="34" charset="-127"/>
                          <a:cs typeface="Times New Roman" panose="02020603050405020304" pitchFamily="18" charset="0"/>
                        </a:rPr>
                        <a:t>dùng</a:t>
                      </a:r>
                      <a:r>
                        <a:rPr lang="en-US" sz="1400" dirty="0">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400" dirty="0" err="1" smtClean="0">
                          <a:effectLst/>
                          <a:latin typeface="Times New Roman" panose="02020603050405020304" pitchFamily="18" charset="0"/>
                          <a:ea typeface="Malgun Gothic" panose="020B0503020000020004" pitchFamily="34" charset="-127"/>
                          <a:cs typeface="Times New Roman" panose="02020603050405020304" pitchFamily="18" charset="0"/>
                        </a:rPr>
                        <a:t>này</a:t>
                      </a:r>
                      <a:r>
                        <a:rPr lang="en-US" sz="1400" dirty="0" smtClean="0">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400" dirty="0" err="1">
                          <a:effectLst/>
                          <a:latin typeface="Times New Roman" panose="02020603050405020304" pitchFamily="18" charset="0"/>
                          <a:ea typeface="Malgun Gothic" panose="020B0503020000020004" pitchFamily="34" charset="-127"/>
                          <a:cs typeface="Times New Roman" panose="02020603050405020304" pitchFamily="18" charset="0"/>
                        </a:rPr>
                        <a:t>rà</a:t>
                      </a:r>
                      <a:r>
                        <a:rPr lang="en-US" sz="1400" dirty="0">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400" dirty="0" err="1">
                          <a:effectLst/>
                          <a:latin typeface="Times New Roman" panose="02020603050405020304" pitchFamily="18" charset="0"/>
                          <a:ea typeface="Malgun Gothic" panose="020B0503020000020004" pitchFamily="34" charset="-127"/>
                          <a:cs typeface="Times New Roman" panose="02020603050405020304" pitchFamily="18" charset="0"/>
                        </a:rPr>
                        <a:t>soát</a:t>
                      </a:r>
                      <a:r>
                        <a:rPr lang="en-US" sz="1400" dirty="0">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400" dirty="0" err="1">
                          <a:effectLst/>
                          <a:latin typeface="Times New Roman" panose="02020603050405020304" pitchFamily="18" charset="0"/>
                          <a:ea typeface="Malgun Gothic" panose="020B0503020000020004" pitchFamily="34" charset="-127"/>
                          <a:cs typeface="Times New Roman" panose="02020603050405020304" pitchFamily="18" charset="0"/>
                        </a:rPr>
                        <a:t>và</a:t>
                      </a:r>
                      <a:r>
                        <a:rPr lang="en-US" sz="1400" dirty="0">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400" dirty="0" err="1">
                          <a:effectLst/>
                          <a:latin typeface="Times New Roman" panose="02020603050405020304" pitchFamily="18" charset="0"/>
                          <a:ea typeface="Malgun Gothic" panose="020B0503020000020004" pitchFamily="34" charset="-127"/>
                          <a:cs typeface="Times New Roman" panose="02020603050405020304" pitchFamily="18" charset="0"/>
                        </a:rPr>
                        <a:t>phê</a:t>
                      </a:r>
                      <a:r>
                        <a:rPr lang="en-US" sz="1400" dirty="0">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400" dirty="0" err="1">
                          <a:effectLst/>
                          <a:latin typeface="Times New Roman" panose="02020603050405020304" pitchFamily="18" charset="0"/>
                          <a:ea typeface="Malgun Gothic" panose="020B0503020000020004" pitchFamily="34" charset="-127"/>
                          <a:cs typeface="Times New Roman" panose="02020603050405020304" pitchFamily="18" charset="0"/>
                        </a:rPr>
                        <a:t>duyệt</a:t>
                      </a:r>
                      <a:r>
                        <a:rPr lang="en-US" sz="1400" dirty="0">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400" dirty="0" err="1">
                          <a:effectLst/>
                          <a:latin typeface="Times New Roman" panose="02020603050405020304" pitchFamily="18" charset="0"/>
                          <a:ea typeface="Malgun Gothic" panose="020B0503020000020004" pitchFamily="34" charset="-127"/>
                          <a:cs typeface="Times New Roman" panose="02020603050405020304" pitchFamily="18" charset="0"/>
                        </a:rPr>
                        <a:t>những</a:t>
                      </a:r>
                      <a:r>
                        <a:rPr lang="en-US" sz="1400" dirty="0">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400" dirty="0" err="1">
                          <a:effectLst/>
                          <a:latin typeface="Times New Roman" panose="02020603050405020304" pitchFamily="18" charset="0"/>
                          <a:ea typeface="Malgun Gothic" panose="020B0503020000020004" pitchFamily="34" charset="-127"/>
                          <a:cs typeface="Times New Roman" panose="02020603050405020304" pitchFamily="18" charset="0"/>
                        </a:rPr>
                        <a:t>báo</a:t>
                      </a:r>
                      <a:r>
                        <a:rPr lang="en-US" sz="1400" dirty="0">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400" dirty="0" err="1">
                          <a:effectLst/>
                          <a:latin typeface="Times New Roman" panose="02020603050405020304" pitchFamily="18" charset="0"/>
                          <a:ea typeface="Malgun Gothic" panose="020B0503020000020004" pitchFamily="34" charset="-127"/>
                          <a:cs typeface="Times New Roman" panose="02020603050405020304" pitchFamily="18" charset="0"/>
                        </a:rPr>
                        <a:t>cáo</a:t>
                      </a:r>
                      <a:r>
                        <a:rPr lang="en-US" sz="1400" dirty="0">
                          <a:effectLst/>
                          <a:latin typeface="Times New Roman" panose="02020603050405020304" pitchFamily="18" charset="0"/>
                          <a:ea typeface="Malgun Gothic" panose="020B0503020000020004" pitchFamily="34" charset="-127"/>
                          <a:cs typeface="Times New Roman" panose="02020603050405020304" pitchFamily="18" charset="0"/>
                        </a:rPr>
                        <a:t> do </a:t>
                      </a:r>
                      <a:r>
                        <a:rPr lang="en-US" sz="1400" dirty="0" err="1">
                          <a:effectLst/>
                          <a:latin typeface="Times New Roman" panose="02020603050405020304" pitchFamily="18" charset="0"/>
                          <a:ea typeface="Malgun Gothic" panose="020B0503020000020004" pitchFamily="34" charset="-127"/>
                          <a:cs typeface="Times New Roman" panose="02020603050405020304" pitchFamily="18" charset="0"/>
                        </a:rPr>
                        <a:t>Người</a:t>
                      </a:r>
                      <a:r>
                        <a:rPr lang="en-US" sz="1400" dirty="0">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400" dirty="0" err="1">
                          <a:effectLst/>
                          <a:latin typeface="Times New Roman" panose="02020603050405020304" pitchFamily="18" charset="0"/>
                          <a:ea typeface="Malgun Gothic" panose="020B0503020000020004" pitchFamily="34" charset="-127"/>
                          <a:cs typeface="Times New Roman" panose="02020603050405020304" pitchFamily="18" charset="0"/>
                        </a:rPr>
                        <a:t>lập</a:t>
                      </a:r>
                      <a:r>
                        <a:rPr lang="en-US" sz="1400" dirty="0">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400" dirty="0" err="1">
                          <a:effectLst/>
                          <a:latin typeface="Times New Roman" panose="02020603050405020304" pitchFamily="18" charset="0"/>
                          <a:ea typeface="Malgun Gothic" panose="020B0503020000020004" pitchFamily="34" charset="-127"/>
                          <a:cs typeface="Times New Roman" panose="02020603050405020304" pitchFamily="18" charset="0"/>
                        </a:rPr>
                        <a:t>báo</a:t>
                      </a:r>
                      <a:r>
                        <a:rPr lang="en-US" sz="1400" dirty="0">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400" dirty="0" err="1">
                          <a:effectLst/>
                          <a:latin typeface="Times New Roman" panose="02020603050405020304" pitchFamily="18" charset="0"/>
                          <a:ea typeface="Malgun Gothic" panose="020B0503020000020004" pitchFamily="34" charset="-127"/>
                          <a:cs typeface="Times New Roman" panose="02020603050405020304" pitchFamily="18" charset="0"/>
                        </a:rPr>
                        <a:t>cáo</a:t>
                      </a:r>
                      <a:r>
                        <a:rPr lang="en-US" sz="1400" dirty="0">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400" dirty="0" err="1" smtClean="0">
                          <a:effectLst/>
                          <a:latin typeface="Times New Roman" panose="02020603050405020304" pitchFamily="18" charset="0"/>
                          <a:ea typeface="Malgun Gothic" panose="020B0503020000020004" pitchFamily="34" charset="-127"/>
                          <a:cs typeface="Times New Roman" panose="02020603050405020304" pitchFamily="18" charset="0"/>
                        </a:rPr>
                        <a:t>gửi</a:t>
                      </a:r>
                      <a:r>
                        <a:rPr lang="en-US" sz="1400" dirty="0" smtClean="0">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400" dirty="0" err="1">
                          <a:effectLst/>
                          <a:latin typeface="Times New Roman" panose="02020603050405020304" pitchFamily="18" charset="0"/>
                          <a:ea typeface="Malgun Gothic" panose="020B0503020000020004" pitchFamily="34" charset="-127"/>
                          <a:cs typeface="Times New Roman" panose="02020603050405020304" pitchFamily="18" charset="0"/>
                        </a:rPr>
                        <a:t>tới</a:t>
                      </a:r>
                      <a:r>
                        <a:rPr lang="en-US" sz="1400" dirty="0">
                          <a:effectLst/>
                          <a:latin typeface="Times New Roman" panose="02020603050405020304" pitchFamily="18" charset="0"/>
                          <a:ea typeface="Malgun Gothic" panose="020B0503020000020004" pitchFamily="34" charset="-127"/>
                          <a:cs typeface="Times New Roman" panose="02020603050405020304" pitchFamily="18" charset="0"/>
                        </a:rPr>
                        <a:t>. </a:t>
                      </a:r>
                      <a:endParaRPr lang="en-US" sz="1000" dirty="0">
                        <a:effectLst/>
                        <a:latin typeface="Malgun Gothic" panose="020B0503020000020004" pitchFamily="34" charset="-127"/>
                        <a:ea typeface="Malgun Gothic" panose="020B0503020000020004" pitchFamily="34" charset="-127"/>
                        <a:cs typeface="Times New Roman" panose="02020603050405020304" pitchFamily="18" charset="0"/>
                      </a:endParaRPr>
                    </a:p>
                  </a:txBody>
                  <a:tcPr marL="68580" marR="68580" marT="0" marB="0"/>
                </a:tc>
                <a:extLst>
                  <a:ext uri="{0D108BD9-81ED-4DB2-BD59-A6C34878D82A}">
                    <a16:rowId xmlns="" xmlns:a16="http://schemas.microsoft.com/office/drawing/2014/main" val="10004"/>
                  </a:ext>
                </a:extLst>
              </a:tr>
            </a:tbl>
          </a:graphicData>
        </a:graphic>
      </p:graphicFrame>
    </p:spTree>
    <p:extLst>
      <p:ext uri="{BB962C8B-B14F-4D97-AF65-F5344CB8AC3E}">
        <p14:creationId xmlns:p14="http://schemas.microsoft.com/office/powerpoint/2010/main" val="491800356"/>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 name="Picture 9"/>
          <p:cNvPicPr>
            <a:picLocks noChangeAspect="1" noChangeArrowheads="1"/>
          </p:cNvPicPr>
          <p:nvPr/>
        </p:nvPicPr>
        <p:blipFill rotWithShape="1">
          <a:blip r:embed="rId2" cstate="print">
            <a:duotone>
              <a:schemeClr val="accent1">
                <a:shade val="45000"/>
                <a:satMod val="135000"/>
              </a:schemeClr>
              <a:prstClr val="white"/>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rcRect l="20774" r="8544"/>
          <a:stretch/>
        </p:blipFill>
        <p:spPr bwMode="gray">
          <a:xfrm>
            <a:off x="2209" y="44624"/>
            <a:ext cx="9906000" cy="7104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4" name="직사각형 53"/>
          <p:cNvSpPr/>
          <p:nvPr/>
        </p:nvSpPr>
        <p:spPr>
          <a:xfrm flipV="1">
            <a:off x="-2209" y="-7621"/>
            <a:ext cx="9908209" cy="4571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prstClr val="white"/>
              </a:solidFill>
              <a:latin typeface="Times New Roman" panose="02020603050405020304" pitchFamily="18" charset="0"/>
              <a:cs typeface="Times New Roman" panose="02020603050405020304" pitchFamily="18" charset="0"/>
            </a:endParaRPr>
          </a:p>
        </p:txBody>
      </p:sp>
      <p:sp>
        <p:nvSpPr>
          <p:cNvPr id="6" name="TextBox 34"/>
          <p:cNvSpPr txBox="1">
            <a:spLocks noChangeArrowheads="1"/>
          </p:cNvSpPr>
          <p:nvPr/>
        </p:nvSpPr>
        <p:spPr bwMode="auto">
          <a:xfrm>
            <a:off x="232324" y="213807"/>
            <a:ext cx="9833244" cy="307777"/>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5.1.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Giới</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thiệu</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về</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UDSS</a:t>
            </a:r>
            <a:endParaRPr lang="ko-KR" altLang="en-US"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sp>
        <p:nvSpPr>
          <p:cNvPr id="47" name="제목 1"/>
          <p:cNvSpPr txBox="1">
            <a:spLocks/>
          </p:cNvSpPr>
          <p:nvPr/>
        </p:nvSpPr>
        <p:spPr>
          <a:xfrm>
            <a:off x="632520" y="738128"/>
            <a:ext cx="9906000" cy="351691"/>
          </a:xfrm>
          <a:prstGeom prst="rect">
            <a:avLst/>
          </a:prstGeom>
        </p:spPr>
        <p:txBody>
          <a:bodyPr anchor="ctr"/>
          <a:lstStyle/>
          <a:p>
            <a:pPr>
              <a:spcBef>
                <a:spcPct val="0"/>
              </a:spcBef>
              <a:defRPr/>
            </a:pP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Cấu</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tạo</a:t>
            </a:r>
            <a:r>
              <a:rPr lang="en-US" altLang="ko-KR" dirty="0">
                <a:solidFill>
                  <a:prstClr val="black"/>
                </a:solidFill>
                <a:latin typeface="Times New Roman" panose="02020603050405020304" pitchFamily="18" charset="0"/>
                <a:cs typeface="Times New Roman" panose="02020603050405020304" pitchFamily="18" charset="0"/>
              </a:rPr>
              <a:t> Menu</a:t>
            </a:r>
            <a:endParaRPr lang="en-US" dirty="0">
              <a:solidFill>
                <a:prstClr val="black"/>
              </a:solidFill>
              <a:latin typeface="Times New Roman" panose="02020603050405020304" pitchFamily="18" charset="0"/>
              <a:cs typeface="Times New Roman" panose="02020603050405020304" pitchFamily="18" charset="0"/>
            </a:endParaRPr>
          </a:p>
        </p:txBody>
      </p:sp>
      <p:graphicFrame>
        <p:nvGraphicFramePr>
          <p:cNvPr id="4" name="표 3"/>
          <p:cNvGraphicFramePr>
            <a:graphicFrameLocks noGrp="1"/>
          </p:cNvGraphicFramePr>
          <p:nvPr>
            <p:extLst>
              <p:ext uri="{D42A27DB-BD31-4B8C-83A1-F6EECF244321}">
                <p14:modId xmlns:p14="http://schemas.microsoft.com/office/powerpoint/2010/main" val="204276077"/>
              </p:ext>
            </p:extLst>
          </p:nvPr>
        </p:nvGraphicFramePr>
        <p:xfrm>
          <a:off x="704528" y="1124744"/>
          <a:ext cx="8640960" cy="5151287"/>
        </p:xfrm>
        <a:graphic>
          <a:graphicData uri="http://schemas.openxmlformats.org/drawingml/2006/table">
            <a:tbl>
              <a:tblPr firstRow="1" bandRow="1">
                <a:tableStyleId>{5C22544A-7EE6-4342-B048-85BDC9FD1C3A}</a:tableStyleId>
              </a:tblPr>
              <a:tblGrid>
                <a:gridCol w="849930">
                  <a:extLst>
                    <a:ext uri="{9D8B030D-6E8A-4147-A177-3AD203B41FA5}">
                      <a16:colId xmlns="" xmlns:a16="http://schemas.microsoft.com/office/drawing/2014/main" val="20000"/>
                    </a:ext>
                  </a:extLst>
                </a:gridCol>
                <a:gridCol w="1814366">
                  <a:extLst>
                    <a:ext uri="{9D8B030D-6E8A-4147-A177-3AD203B41FA5}">
                      <a16:colId xmlns="" xmlns:a16="http://schemas.microsoft.com/office/drawing/2014/main" val="20001"/>
                    </a:ext>
                  </a:extLst>
                </a:gridCol>
                <a:gridCol w="1266948">
                  <a:extLst>
                    <a:ext uri="{9D8B030D-6E8A-4147-A177-3AD203B41FA5}">
                      <a16:colId xmlns="" xmlns:a16="http://schemas.microsoft.com/office/drawing/2014/main" val="20002"/>
                    </a:ext>
                  </a:extLst>
                </a:gridCol>
                <a:gridCol w="4709716">
                  <a:extLst>
                    <a:ext uri="{9D8B030D-6E8A-4147-A177-3AD203B41FA5}">
                      <a16:colId xmlns="" xmlns:a16="http://schemas.microsoft.com/office/drawing/2014/main" val="20003"/>
                    </a:ext>
                  </a:extLst>
                </a:gridCol>
              </a:tblGrid>
              <a:tr h="254398">
                <a:tc>
                  <a:txBody>
                    <a:bodyPr/>
                    <a:lstStyle/>
                    <a:p>
                      <a:pPr algn="ctr" fontAlgn="ctr"/>
                      <a:r>
                        <a:rPr lang="en-US" sz="1000" b="1" i="0" u="none" strike="noStrike" dirty="0">
                          <a:solidFill>
                            <a:srgbClr val="FFFFFF"/>
                          </a:solidFill>
                          <a:effectLst/>
                          <a:latin typeface="Times New Roman" panose="02020603050405020304" pitchFamily="18" charset="0"/>
                          <a:ea typeface="맑은 고딕" panose="020B0503020000020004" pitchFamily="50" charset="-127"/>
                          <a:cs typeface="Times New Roman" panose="02020603050405020304" pitchFamily="18" charset="0"/>
                        </a:rPr>
                        <a:t>Menu</a:t>
                      </a:r>
                      <a:endParaRPr lang="ko-KR" sz="1000" b="1" i="0" u="none" strike="noStrike" dirty="0">
                        <a:solidFill>
                          <a:srgbClr val="FFFFFF"/>
                        </a:solidFill>
                        <a:effectLst/>
                        <a:latin typeface="Times New Roman" panose="02020603050405020304" pitchFamily="18" charset="0"/>
                        <a:ea typeface="맑은 고딕" panose="020B0503020000020004" pitchFamily="50" charset="-127"/>
                        <a:cs typeface="Times New Roman" panose="02020603050405020304" pitchFamily="18" charset="0"/>
                      </a:endParaRPr>
                    </a:p>
                  </a:txBody>
                  <a:tcPr marL="228600" marR="9525" marT="9525" marB="0" anchor="ctr"/>
                </a:tc>
                <a:tc gridSpan="2">
                  <a:txBody>
                    <a:bodyPr/>
                    <a:lstStyle/>
                    <a:p>
                      <a:pPr algn="ctr" fontAlgn="ctr"/>
                      <a:r>
                        <a:rPr lang="en-US" sz="1000" b="1" i="0" u="none" strike="noStrike" dirty="0" err="1">
                          <a:solidFill>
                            <a:srgbClr val="FFFFFF"/>
                          </a:solidFill>
                          <a:effectLst/>
                          <a:latin typeface="Times New Roman" panose="02020603050405020304" pitchFamily="18" charset="0"/>
                          <a:ea typeface="맑은 고딕" panose="020B0503020000020004" pitchFamily="50" charset="-127"/>
                          <a:cs typeface="Times New Roman" panose="02020603050405020304" pitchFamily="18" charset="0"/>
                        </a:rPr>
                        <a:t>Chức</a:t>
                      </a:r>
                      <a:r>
                        <a:rPr lang="en-US" sz="1000" b="1" i="0" u="none" strike="noStrike" baseline="0" dirty="0">
                          <a:solidFill>
                            <a:srgbClr val="FFFFFF"/>
                          </a:solidFill>
                          <a:effectLst/>
                          <a:latin typeface="Times New Roman" panose="02020603050405020304" pitchFamily="18" charset="0"/>
                          <a:ea typeface="맑은 고딕" panose="020B0503020000020004" pitchFamily="50" charset="-127"/>
                          <a:cs typeface="Times New Roman" panose="02020603050405020304" pitchFamily="18" charset="0"/>
                        </a:rPr>
                        <a:t> </a:t>
                      </a:r>
                      <a:r>
                        <a:rPr lang="en-US" sz="1000" b="1" i="0" u="none" strike="noStrike" baseline="0" dirty="0" err="1">
                          <a:solidFill>
                            <a:srgbClr val="FFFFFF"/>
                          </a:solidFill>
                          <a:effectLst/>
                          <a:latin typeface="Times New Roman" panose="02020603050405020304" pitchFamily="18" charset="0"/>
                          <a:ea typeface="맑은 고딕" panose="020B0503020000020004" pitchFamily="50" charset="-127"/>
                          <a:cs typeface="Times New Roman" panose="02020603050405020304" pitchFamily="18" charset="0"/>
                        </a:rPr>
                        <a:t>năng</a:t>
                      </a:r>
                      <a:r>
                        <a:rPr lang="en-US" sz="1000" b="1" i="0" u="none" strike="noStrike" baseline="0" dirty="0">
                          <a:solidFill>
                            <a:srgbClr val="FFFFFF"/>
                          </a:solidFill>
                          <a:effectLst/>
                          <a:latin typeface="Times New Roman" panose="02020603050405020304" pitchFamily="18" charset="0"/>
                          <a:ea typeface="맑은 고딕" panose="020B0503020000020004" pitchFamily="50" charset="-127"/>
                          <a:cs typeface="Times New Roman" panose="02020603050405020304" pitchFamily="18" charset="0"/>
                        </a:rPr>
                        <a:t> </a:t>
                      </a:r>
                      <a:r>
                        <a:rPr lang="en-US" sz="1000" b="1" i="0" u="none" strike="noStrike" baseline="0" dirty="0" err="1">
                          <a:solidFill>
                            <a:srgbClr val="FFFFFF"/>
                          </a:solidFill>
                          <a:effectLst/>
                          <a:latin typeface="Times New Roman" panose="02020603050405020304" pitchFamily="18" charset="0"/>
                          <a:ea typeface="맑은 고딕" panose="020B0503020000020004" pitchFamily="50" charset="-127"/>
                          <a:cs typeface="Times New Roman" panose="02020603050405020304" pitchFamily="18" charset="0"/>
                        </a:rPr>
                        <a:t>nhỏ</a:t>
                      </a:r>
                      <a:endParaRPr lang="ko-KR" sz="1000" b="1" i="0" u="none" strike="noStrike" dirty="0">
                        <a:solidFill>
                          <a:srgbClr val="FFFFFF"/>
                        </a:solidFill>
                        <a:effectLst/>
                        <a:latin typeface="Times New Roman" panose="02020603050405020304" pitchFamily="18" charset="0"/>
                        <a:ea typeface="맑은 고딕" panose="020B0503020000020004" pitchFamily="50" charset="-127"/>
                        <a:cs typeface="Times New Roman" panose="02020603050405020304" pitchFamily="18" charset="0"/>
                      </a:endParaRPr>
                    </a:p>
                  </a:txBody>
                  <a:tcPr marL="228600" marR="9525" marT="9525" marB="0" anchor="ctr"/>
                </a:tc>
                <a:tc hMerge="1">
                  <a:txBody>
                    <a:bodyPr/>
                    <a:lstStyle/>
                    <a:p>
                      <a:pPr latinLnBrk="1"/>
                      <a:endParaRPr lang="ko-KR" altLang="en-US" dirty="0"/>
                    </a:p>
                  </a:txBody>
                  <a:tcPr/>
                </a:tc>
                <a:tc>
                  <a:txBody>
                    <a:bodyPr/>
                    <a:lstStyle/>
                    <a:p>
                      <a:pPr algn="l" fontAlgn="ctr"/>
                      <a:r>
                        <a:rPr lang="en-US" sz="1000" b="1" i="0" u="none" strike="noStrike" dirty="0" err="1">
                          <a:solidFill>
                            <a:srgbClr val="FFFFFF"/>
                          </a:solidFill>
                          <a:effectLst/>
                          <a:latin typeface="Times New Roman" panose="02020603050405020304" pitchFamily="18" charset="0"/>
                          <a:ea typeface="맑은 고딕" panose="020B0503020000020004" pitchFamily="50" charset="-127"/>
                          <a:cs typeface="Times New Roman" panose="02020603050405020304" pitchFamily="18" charset="0"/>
                        </a:rPr>
                        <a:t>Mô</a:t>
                      </a:r>
                      <a:r>
                        <a:rPr lang="en-US" sz="1000" b="1" i="0" u="none" strike="noStrike" baseline="0" dirty="0">
                          <a:solidFill>
                            <a:srgbClr val="FFFFFF"/>
                          </a:solidFill>
                          <a:effectLst/>
                          <a:latin typeface="Times New Roman" panose="02020603050405020304" pitchFamily="18" charset="0"/>
                          <a:ea typeface="맑은 고딕" panose="020B0503020000020004" pitchFamily="50" charset="-127"/>
                          <a:cs typeface="Times New Roman" panose="02020603050405020304" pitchFamily="18" charset="0"/>
                        </a:rPr>
                        <a:t> </a:t>
                      </a:r>
                      <a:r>
                        <a:rPr lang="en-US" sz="1000" b="1" i="0" u="none" strike="noStrike" baseline="0" dirty="0" err="1">
                          <a:solidFill>
                            <a:srgbClr val="FFFFFF"/>
                          </a:solidFill>
                          <a:effectLst/>
                          <a:latin typeface="Times New Roman" panose="02020603050405020304" pitchFamily="18" charset="0"/>
                          <a:ea typeface="맑은 고딕" panose="020B0503020000020004" pitchFamily="50" charset="-127"/>
                          <a:cs typeface="Times New Roman" panose="02020603050405020304" pitchFamily="18" charset="0"/>
                        </a:rPr>
                        <a:t>tả</a:t>
                      </a:r>
                      <a:endParaRPr lang="ko-KR" sz="1000" b="1" i="0" u="none" strike="noStrike" dirty="0">
                        <a:solidFill>
                          <a:srgbClr val="FFFFFF"/>
                        </a:solidFill>
                        <a:effectLst/>
                        <a:latin typeface="Times New Roman" panose="02020603050405020304" pitchFamily="18" charset="0"/>
                        <a:ea typeface="맑은 고딕" panose="020B0503020000020004" pitchFamily="50" charset="-127"/>
                        <a:cs typeface="Times New Roman" panose="02020603050405020304" pitchFamily="18" charset="0"/>
                      </a:endParaRPr>
                    </a:p>
                  </a:txBody>
                  <a:tcPr marL="228600" marR="9525" marT="9525" marB="0" anchor="ctr"/>
                </a:tc>
                <a:extLst>
                  <a:ext uri="{0D108BD9-81ED-4DB2-BD59-A6C34878D82A}">
                    <a16:rowId xmlns="" xmlns:a16="http://schemas.microsoft.com/office/drawing/2014/main" val="10000"/>
                  </a:ext>
                </a:extLst>
              </a:tr>
              <a:tr h="289323">
                <a:tc rowSpan="4">
                  <a:txBody>
                    <a:bodyPr/>
                    <a:lstStyle/>
                    <a:p>
                      <a:pPr algn="ctr" fontAlgn="ctr"/>
                      <a:r>
                        <a:rPr lang="en-US" sz="1000" b="1" i="0" u="none" strike="noStrike" dirty="0" err="1">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Phiên</a:t>
                      </a:r>
                      <a:r>
                        <a:rPr lang="en-US" sz="1000" b="1" i="0" u="none" strike="noStrike" baseline="0"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 </a:t>
                      </a:r>
                      <a:r>
                        <a:rPr lang="en-US" sz="1000" b="1" i="0" u="none" strike="noStrike" baseline="0" dirty="0" err="1">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làm</a:t>
                      </a:r>
                      <a:r>
                        <a:rPr lang="en-US" sz="1000" b="1" i="0" u="none" strike="noStrike" baseline="0"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 </a:t>
                      </a:r>
                      <a:r>
                        <a:rPr lang="en-US" sz="1000" b="1" i="0" u="none" strike="noStrike" baseline="0" dirty="0" err="1">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việc</a:t>
                      </a:r>
                      <a:endParaRPr lang="ko-KR" sz="1000" b="1" i="0" u="none" strike="noStrike"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endParaRPr>
                    </a:p>
                  </a:txBody>
                  <a:tcPr marL="9525" marR="9525" marT="9525" marB="0" anchor="ctr"/>
                </a:tc>
                <a:tc>
                  <a:txBody>
                    <a:bodyPr/>
                    <a:lstStyle/>
                    <a:p>
                      <a:pPr algn="l" fontAlgn="ctr"/>
                      <a:r>
                        <a:rPr lang="en-US" sz="1000" b="0" i="0" u="none" strike="noStrike"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Trang </a:t>
                      </a:r>
                      <a:r>
                        <a:rPr lang="en-US" sz="1000" b="0" i="0" u="none" strike="noStrike" dirty="0" err="1">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chủ</a:t>
                      </a:r>
                      <a:endParaRPr lang="en-US" sz="1000" b="0" i="0" u="none" strike="noStrike"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endParaRPr>
                    </a:p>
                  </a:txBody>
                  <a:tcPr marL="9525" marR="9525" marT="9525" marB="0" anchor="ctr"/>
                </a:tc>
                <a:tc>
                  <a:txBody>
                    <a:bodyPr/>
                    <a:lstStyle/>
                    <a:p>
                      <a:pPr algn="l" fontAlgn="ctr"/>
                      <a:endParaRPr lang="ko-KR" sz="1000" b="0" i="0" u="none" strike="noStrike"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endParaRPr>
                    </a:p>
                  </a:txBody>
                  <a:tcPr marL="9525" marR="9525" marT="9525" marB="0" anchor="ctr"/>
                </a:tc>
                <a:tc>
                  <a:txBody>
                    <a:bodyPr/>
                    <a:lstStyle/>
                    <a:p>
                      <a:pPr marL="53975" marR="0" indent="-53975">
                        <a:lnSpc>
                          <a:spcPct val="115000"/>
                        </a:lnSpc>
                        <a:spcBef>
                          <a:spcPts val="500"/>
                        </a:spcBef>
                        <a:spcAft>
                          <a:spcPts val="0"/>
                        </a:spcAft>
                      </a:pP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Quy</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trình</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đồng</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bộ</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hóa</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được</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thực</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hiện</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lại</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với</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mỗi</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lần</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truy</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cập</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phiên</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làm</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việc</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a:t>
                      </a:r>
                      <a:endParaRPr lang="en-US" sz="1000" b="0" dirty="0">
                        <a:solidFill>
                          <a:schemeClr val="tx1"/>
                        </a:solidFill>
                        <a:effectLst/>
                        <a:latin typeface="Malgun Gothic" panose="020B0503020000020004" pitchFamily="34" charset="-127"/>
                        <a:ea typeface="Malgun Gothic" panose="020B0503020000020004" pitchFamily="34" charset="-127"/>
                        <a:cs typeface="Times New Roman" panose="02020603050405020304" pitchFamily="18" charset="0"/>
                      </a:endParaRPr>
                    </a:p>
                  </a:txBody>
                  <a:tcPr marL="68580" marR="68580" marT="0" marB="0" anchor="ctr"/>
                </a:tc>
                <a:extLst>
                  <a:ext uri="{0D108BD9-81ED-4DB2-BD59-A6C34878D82A}">
                    <a16:rowId xmlns="" xmlns:a16="http://schemas.microsoft.com/office/drawing/2014/main" val="10001"/>
                  </a:ext>
                </a:extLst>
              </a:tr>
              <a:tr h="176359">
                <a:tc vMerge="1">
                  <a:txBody>
                    <a:bodyPr/>
                    <a:lstStyle/>
                    <a:p>
                      <a:pPr latinLnBrk="1"/>
                      <a:endParaRPr lang="ko-KR" altLang="en-US"/>
                    </a:p>
                  </a:txBody>
                  <a:tcPr/>
                </a:tc>
                <a:tc>
                  <a:txBody>
                    <a:bodyPr/>
                    <a:lstStyle/>
                    <a:p>
                      <a:pPr algn="l" fontAlgn="ctr"/>
                      <a:r>
                        <a:rPr lang="en-US" altLang="ko-KR" sz="1000" b="0" i="0" u="none" strike="noStrike" dirty="0" err="1">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Đăng</a:t>
                      </a:r>
                      <a:r>
                        <a:rPr lang="en-US" altLang="ko-KR" sz="1000" b="0" i="0" u="none" strike="noStrike" baseline="0"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 </a:t>
                      </a:r>
                      <a:r>
                        <a:rPr lang="en-US" altLang="ko-KR" sz="1000" b="0" i="0" u="none" strike="noStrike" baseline="0" dirty="0" err="1">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nhập</a:t>
                      </a:r>
                      <a:endParaRPr lang="en-US" altLang="ko-KR" sz="1000" b="0" i="0" u="none" strike="noStrike" baseline="0"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endParaRPr>
                    </a:p>
                  </a:txBody>
                  <a:tcPr marL="9525" marR="9525" marT="9525" marB="0" anchor="ctr"/>
                </a:tc>
                <a:tc>
                  <a:txBody>
                    <a:bodyPr/>
                    <a:lstStyle/>
                    <a:p>
                      <a:pPr algn="l" fontAlgn="ctr"/>
                      <a:endParaRPr lang="ko-KR" sz="1000" b="0" i="0" u="none" strike="noStrike"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endParaRPr>
                    </a:p>
                  </a:txBody>
                  <a:tcPr marL="9525" marR="9525" marT="9525" marB="0" anchor="ctr"/>
                </a:tc>
                <a:tc>
                  <a:txBody>
                    <a:bodyPr/>
                    <a:lstStyle/>
                    <a:p>
                      <a:pPr marL="53975" marR="0" indent="-53975">
                        <a:lnSpc>
                          <a:spcPct val="115000"/>
                        </a:lnSpc>
                        <a:spcBef>
                          <a:spcPts val="500"/>
                        </a:spcBef>
                        <a:spcAft>
                          <a:spcPts val="0"/>
                        </a:spcAft>
                      </a:pPr>
                      <a:r>
                        <a:rPr lang="en-US" sz="1000" b="0" dirty="0" err="1">
                          <a:effectLst/>
                          <a:latin typeface="Times New Roman" panose="02020603050405020304" pitchFamily="18" charset="0"/>
                          <a:ea typeface="Malgun Gothic" panose="020B0503020000020004" pitchFamily="34" charset="-127"/>
                          <a:cs typeface="Times New Roman" panose="02020603050405020304" pitchFamily="18" charset="0"/>
                        </a:rPr>
                        <a:t>Đăng</a:t>
                      </a:r>
                      <a:r>
                        <a:rPr lang="en-US" sz="1000" b="0" dirty="0">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effectLst/>
                          <a:latin typeface="Times New Roman" panose="02020603050405020304" pitchFamily="18" charset="0"/>
                          <a:ea typeface="Malgun Gothic" panose="020B0503020000020004" pitchFamily="34" charset="-127"/>
                          <a:cs typeface="Times New Roman" panose="02020603050405020304" pitchFamily="18" charset="0"/>
                        </a:rPr>
                        <a:t>nhập</a:t>
                      </a:r>
                      <a:r>
                        <a:rPr lang="en-US" sz="1000" b="0" dirty="0">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effectLst/>
                          <a:latin typeface="Times New Roman" panose="02020603050405020304" pitchFamily="18" charset="0"/>
                          <a:ea typeface="Malgun Gothic" panose="020B0503020000020004" pitchFamily="34" charset="-127"/>
                          <a:cs typeface="Times New Roman" panose="02020603050405020304" pitchFamily="18" charset="0"/>
                        </a:rPr>
                        <a:t>sau</a:t>
                      </a:r>
                      <a:r>
                        <a:rPr lang="en-US" sz="1000" b="0" dirty="0">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effectLst/>
                          <a:latin typeface="Times New Roman" panose="02020603050405020304" pitchFamily="18" charset="0"/>
                          <a:ea typeface="Malgun Gothic" panose="020B0503020000020004" pitchFamily="34" charset="-127"/>
                          <a:cs typeface="Times New Roman" panose="02020603050405020304" pitchFamily="18" charset="0"/>
                        </a:rPr>
                        <a:t>khi</a:t>
                      </a:r>
                      <a:r>
                        <a:rPr lang="en-US" sz="1000" b="0" dirty="0">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effectLst/>
                          <a:latin typeface="Times New Roman" panose="02020603050405020304" pitchFamily="18" charset="0"/>
                          <a:ea typeface="Malgun Gothic" panose="020B0503020000020004" pitchFamily="34" charset="-127"/>
                          <a:cs typeface="Times New Roman" panose="02020603050405020304" pitchFamily="18" charset="0"/>
                        </a:rPr>
                        <a:t>nhập</a:t>
                      </a:r>
                      <a:r>
                        <a:rPr lang="en-US" sz="1000" b="0" dirty="0">
                          <a:effectLst/>
                          <a:latin typeface="Times New Roman" panose="02020603050405020304" pitchFamily="18" charset="0"/>
                          <a:ea typeface="Malgun Gothic" panose="020B0503020000020004" pitchFamily="34" charset="-127"/>
                          <a:cs typeface="Times New Roman" panose="02020603050405020304" pitchFamily="18" charset="0"/>
                        </a:rPr>
                        <a:t> ID </a:t>
                      </a:r>
                      <a:r>
                        <a:rPr lang="en-US" sz="1000" b="0" dirty="0" err="1">
                          <a:effectLst/>
                          <a:latin typeface="Times New Roman" panose="02020603050405020304" pitchFamily="18" charset="0"/>
                          <a:ea typeface="Malgun Gothic" panose="020B0503020000020004" pitchFamily="34" charset="-127"/>
                          <a:cs typeface="Times New Roman" panose="02020603050405020304" pitchFamily="18" charset="0"/>
                        </a:rPr>
                        <a:t>và</a:t>
                      </a:r>
                      <a:r>
                        <a:rPr lang="en-US" sz="1000" b="0" dirty="0">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effectLst/>
                          <a:latin typeface="Times New Roman" panose="02020603050405020304" pitchFamily="18" charset="0"/>
                          <a:ea typeface="Malgun Gothic" panose="020B0503020000020004" pitchFamily="34" charset="-127"/>
                          <a:cs typeface="Times New Roman" panose="02020603050405020304" pitchFamily="18" charset="0"/>
                        </a:rPr>
                        <a:t>mật</a:t>
                      </a:r>
                      <a:r>
                        <a:rPr lang="en-US" sz="1000" b="0" dirty="0">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effectLst/>
                          <a:latin typeface="Times New Roman" panose="02020603050405020304" pitchFamily="18" charset="0"/>
                          <a:ea typeface="Malgun Gothic" panose="020B0503020000020004" pitchFamily="34" charset="-127"/>
                          <a:cs typeface="Times New Roman" panose="02020603050405020304" pitchFamily="18" charset="0"/>
                        </a:rPr>
                        <a:t>khẩu</a:t>
                      </a:r>
                      <a:r>
                        <a:rPr lang="en-US" sz="1000" b="0" dirty="0">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effectLst/>
                          <a:latin typeface="Times New Roman" panose="02020603050405020304" pitchFamily="18" charset="0"/>
                          <a:ea typeface="Malgun Gothic" panose="020B0503020000020004" pitchFamily="34" charset="-127"/>
                          <a:cs typeface="Times New Roman" panose="02020603050405020304" pitchFamily="18" charset="0"/>
                        </a:rPr>
                        <a:t>người</a:t>
                      </a:r>
                      <a:r>
                        <a:rPr lang="en-US" sz="1000" b="0" dirty="0">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effectLst/>
                          <a:latin typeface="Times New Roman" panose="02020603050405020304" pitchFamily="18" charset="0"/>
                          <a:ea typeface="Malgun Gothic" panose="020B0503020000020004" pitchFamily="34" charset="-127"/>
                          <a:cs typeface="Times New Roman" panose="02020603050405020304" pitchFamily="18" charset="0"/>
                        </a:rPr>
                        <a:t>dùng</a:t>
                      </a:r>
                      <a:r>
                        <a:rPr lang="en-US" sz="1000" b="0" dirty="0">
                          <a:effectLst/>
                          <a:latin typeface="Times New Roman" panose="02020603050405020304" pitchFamily="18" charset="0"/>
                          <a:ea typeface="Malgun Gothic" panose="020B0503020000020004" pitchFamily="34" charset="-127"/>
                          <a:cs typeface="Times New Roman" panose="02020603050405020304" pitchFamily="18" charset="0"/>
                        </a:rPr>
                        <a:t>.</a:t>
                      </a:r>
                      <a:endParaRPr lang="en-US" sz="1000" b="0" dirty="0">
                        <a:effectLst/>
                        <a:latin typeface="Malgun Gothic" panose="020B0503020000020004" pitchFamily="34" charset="-127"/>
                        <a:ea typeface="Malgun Gothic" panose="020B0503020000020004" pitchFamily="34" charset="-127"/>
                        <a:cs typeface="Times New Roman" panose="02020603050405020304" pitchFamily="18" charset="0"/>
                      </a:endParaRPr>
                    </a:p>
                  </a:txBody>
                  <a:tcPr marL="68580" marR="68580" marT="0" marB="0" anchor="ctr"/>
                </a:tc>
                <a:extLst>
                  <a:ext uri="{0D108BD9-81ED-4DB2-BD59-A6C34878D82A}">
                    <a16:rowId xmlns="" xmlns:a16="http://schemas.microsoft.com/office/drawing/2014/main" val="10002"/>
                  </a:ext>
                </a:extLst>
              </a:tr>
              <a:tr h="289323">
                <a:tc vMerge="1">
                  <a:txBody>
                    <a:bodyPr/>
                    <a:lstStyle/>
                    <a:p>
                      <a:pPr latinLnBrk="1"/>
                      <a:endParaRPr lang="ko-KR" altLang="en-US"/>
                    </a:p>
                  </a:txBody>
                  <a:tcPr/>
                </a:tc>
                <a:tc>
                  <a:txBody>
                    <a:bodyPr/>
                    <a:lstStyle/>
                    <a:p>
                      <a:pPr algn="l" fontAlgn="ctr"/>
                      <a:r>
                        <a:rPr lang="en-US" altLang="ko-KR" sz="1000" b="0" i="0" u="none" strike="noStrike" dirty="0" err="1">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Đăng</a:t>
                      </a:r>
                      <a:r>
                        <a:rPr lang="en-US" altLang="ko-KR" sz="1000" b="0" i="0" u="none" strike="noStrike" baseline="0"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 </a:t>
                      </a:r>
                      <a:r>
                        <a:rPr lang="en-US" altLang="ko-KR" sz="1000" b="0" i="0" u="none" strike="noStrike" baseline="0" dirty="0" err="1">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xuất</a:t>
                      </a:r>
                      <a:endParaRPr lang="ko-KR" sz="1000" b="0" i="0" u="none" strike="noStrike"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endParaRPr>
                    </a:p>
                  </a:txBody>
                  <a:tcPr marL="9525" marR="9525" marT="9525" marB="0" anchor="ctr"/>
                </a:tc>
                <a:tc>
                  <a:txBody>
                    <a:bodyPr/>
                    <a:lstStyle/>
                    <a:p>
                      <a:pPr algn="l" fontAlgn="ctr"/>
                      <a:endParaRPr lang="ko-KR" sz="1000" b="0" i="0" u="none" strike="noStrike"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endParaRPr>
                    </a:p>
                  </a:txBody>
                  <a:tcPr marL="9525" marR="9525" marT="9525" marB="0" anchor="ctr"/>
                </a:tc>
                <a:tc>
                  <a:txBody>
                    <a:bodyPr/>
                    <a:lstStyle/>
                    <a:p>
                      <a:pPr marL="53975" marR="0" indent="-53975">
                        <a:lnSpc>
                          <a:spcPct val="115000"/>
                        </a:lnSpc>
                        <a:spcBef>
                          <a:spcPts val="500"/>
                        </a:spcBef>
                        <a:spcAft>
                          <a:spcPts val="0"/>
                        </a:spcAft>
                      </a:pPr>
                      <a:r>
                        <a:rPr lang="en-US" sz="1000" b="0" dirty="0">
                          <a:effectLst/>
                          <a:latin typeface="Times New Roman" panose="02020603050405020304" pitchFamily="18" charset="0"/>
                          <a:ea typeface="Malgun Gothic" panose="020B0503020000020004" pitchFamily="34" charset="-127"/>
                          <a:cs typeface="Times New Roman" panose="02020603050405020304" pitchFamily="18" charset="0"/>
                        </a:rPr>
                        <a:t>Cho </a:t>
                      </a:r>
                      <a:r>
                        <a:rPr lang="en-US" sz="1000" b="0" dirty="0" err="1">
                          <a:effectLst/>
                          <a:latin typeface="Times New Roman" panose="02020603050405020304" pitchFamily="18" charset="0"/>
                          <a:ea typeface="Malgun Gothic" panose="020B0503020000020004" pitchFamily="34" charset="-127"/>
                          <a:cs typeface="Times New Roman" panose="02020603050405020304" pitchFamily="18" charset="0"/>
                        </a:rPr>
                        <a:t>phép</a:t>
                      </a:r>
                      <a:r>
                        <a:rPr lang="en-US" sz="1000" b="0" dirty="0">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effectLst/>
                          <a:latin typeface="Times New Roman" panose="02020603050405020304" pitchFamily="18" charset="0"/>
                          <a:ea typeface="Malgun Gothic" panose="020B0503020000020004" pitchFamily="34" charset="-127"/>
                          <a:cs typeface="Times New Roman" panose="02020603050405020304" pitchFamily="18" charset="0"/>
                        </a:rPr>
                        <a:t>đăng</a:t>
                      </a:r>
                      <a:r>
                        <a:rPr lang="en-US" sz="1000" b="0" dirty="0">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effectLst/>
                          <a:latin typeface="Times New Roman" panose="02020603050405020304" pitchFamily="18" charset="0"/>
                          <a:ea typeface="Malgun Gothic" panose="020B0503020000020004" pitchFamily="34" charset="-127"/>
                          <a:cs typeface="Times New Roman" panose="02020603050405020304" pitchFamily="18" charset="0"/>
                        </a:rPr>
                        <a:t>xuất</a:t>
                      </a:r>
                      <a:r>
                        <a:rPr lang="en-US" sz="1000" b="0" dirty="0">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effectLst/>
                          <a:latin typeface="Times New Roman" panose="02020603050405020304" pitchFamily="18" charset="0"/>
                          <a:ea typeface="Malgun Gothic" panose="020B0503020000020004" pitchFamily="34" charset="-127"/>
                          <a:cs typeface="Times New Roman" panose="02020603050405020304" pitchFamily="18" charset="0"/>
                        </a:rPr>
                        <a:t>sau</a:t>
                      </a:r>
                      <a:r>
                        <a:rPr lang="en-US" sz="1000" b="0" dirty="0">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effectLst/>
                          <a:latin typeface="Times New Roman" panose="02020603050405020304" pitchFamily="18" charset="0"/>
                          <a:ea typeface="Malgun Gothic" panose="020B0503020000020004" pitchFamily="34" charset="-127"/>
                          <a:cs typeface="Times New Roman" panose="02020603050405020304" pitchFamily="18" charset="0"/>
                        </a:rPr>
                        <a:t>khi</a:t>
                      </a:r>
                      <a:r>
                        <a:rPr lang="en-US" sz="1000" b="0" dirty="0">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effectLst/>
                          <a:latin typeface="Times New Roman" panose="02020603050405020304" pitchFamily="18" charset="0"/>
                          <a:ea typeface="Malgun Gothic" panose="020B0503020000020004" pitchFamily="34" charset="-127"/>
                          <a:cs typeface="Times New Roman" panose="02020603050405020304" pitchFamily="18" charset="0"/>
                        </a:rPr>
                        <a:t>đã</a:t>
                      </a:r>
                      <a:r>
                        <a:rPr lang="en-US" sz="1000" b="0" dirty="0">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effectLst/>
                          <a:latin typeface="Times New Roman" panose="02020603050405020304" pitchFamily="18" charset="0"/>
                          <a:ea typeface="Malgun Gothic" panose="020B0503020000020004" pitchFamily="34" charset="-127"/>
                          <a:cs typeface="Times New Roman" panose="02020603050405020304" pitchFamily="18" charset="0"/>
                        </a:rPr>
                        <a:t>đăng</a:t>
                      </a:r>
                      <a:r>
                        <a:rPr lang="en-US" sz="1000" b="0" dirty="0">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effectLst/>
                          <a:latin typeface="Times New Roman" panose="02020603050405020304" pitchFamily="18" charset="0"/>
                          <a:ea typeface="Malgun Gothic" panose="020B0503020000020004" pitchFamily="34" charset="-127"/>
                          <a:cs typeface="Times New Roman" panose="02020603050405020304" pitchFamily="18" charset="0"/>
                        </a:rPr>
                        <a:t>nhập</a:t>
                      </a:r>
                      <a:r>
                        <a:rPr lang="en-US" sz="1000" b="0" dirty="0">
                          <a:effectLst/>
                          <a:latin typeface="Times New Roman" panose="02020603050405020304" pitchFamily="18" charset="0"/>
                          <a:ea typeface="Malgun Gothic" panose="020B0503020000020004" pitchFamily="34" charset="-127"/>
                          <a:cs typeface="Times New Roman" panose="02020603050405020304" pitchFamily="18" charset="0"/>
                        </a:rPr>
                        <a:t>.</a:t>
                      </a:r>
                      <a:endParaRPr lang="en-US" sz="1000" b="0" dirty="0">
                        <a:effectLst/>
                        <a:latin typeface="Malgun Gothic" panose="020B0503020000020004" pitchFamily="34" charset="-127"/>
                        <a:ea typeface="Malgun Gothic" panose="020B0503020000020004" pitchFamily="34" charset="-127"/>
                        <a:cs typeface="Times New Roman" panose="02020603050405020304" pitchFamily="18" charset="0"/>
                      </a:endParaRPr>
                    </a:p>
                  </a:txBody>
                  <a:tcPr marL="68580" marR="68580" marT="0" marB="0" anchor="ctr"/>
                </a:tc>
                <a:extLst>
                  <a:ext uri="{0D108BD9-81ED-4DB2-BD59-A6C34878D82A}">
                    <a16:rowId xmlns="" xmlns:a16="http://schemas.microsoft.com/office/drawing/2014/main" val="10003"/>
                  </a:ext>
                </a:extLst>
              </a:tr>
              <a:tr h="214733">
                <a:tc vMerge="1">
                  <a:txBody>
                    <a:bodyPr/>
                    <a:lstStyle/>
                    <a:p>
                      <a:pPr latinLnBrk="1"/>
                      <a:endParaRPr lang="ko-KR" altLang="en-US"/>
                    </a:p>
                  </a:txBody>
                  <a:tcPr/>
                </a:tc>
                <a:tc>
                  <a:txBody>
                    <a:bodyPr/>
                    <a:lstStyle/>
                    <a:p>
                      <a:pPr algn="l" fontAlgn="ctr"/>
                      <a:r>
                        <a:rPr lang="en-US" altLang="ko-KR" sz="1000" b="0" i="0" u="none" strike="noStrike" dirty="0" err="1">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Thoát</a:t>
                      </a:r>
                      <a:endParaRPr lang="ko-KR" sz="1000" b="0" i="0" u="none" strike="noStrike"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endParaRPr>
                    </a:p>
                  </a:txBody>
                  <a:tcPr marL="9525" marR="9525" marT="9525" marB="0" anchor="ctr"/>
                </a:tc>
                <a:tc>
                  <a:txBody>
                    <a:bodyPr/>
                    <a:lstStyle/>
                    <a:p>
                      <a:pPr algn="l" fontAlgn="ctr"/>
                      <a:endParaRPr lang="ko-KR" sz="1000" b="0" i="0" u="none" strike="noStrike"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endParaRPr>
                    </a:p>
                  </a:txBody>
                  <a:tcPr marL="9525" marR="9525" marT="9525" marB="0" anchor="ctr"/>
                </a:tc>
                <a:tc>
                  <a:txBody>
                    <a:bodyPr/>
                    <a:lstStyle/>
                    <a:p>
                      <a:pPr marL="53975" marR="0" indent="-53975">
                        <a:lnSpc>
                          <a:spcPct val="115000"/>
                        </a:lnSpc>
                        <a:spcBef>
                          <a:spcPts val="500"/>
                        </a:spcBef>
                        <a:spcAft>
                          <a:spcPts val="0"/>
                        </a:spcAft>
                      </a:pPr>
                      <a:r>
                        <a:rPr lang="en-US" sz="1000" b="0" dirty="0" err="1">
                          <a:effectLst/>
                          <a:latin typeface="Times New Roman" panose="02020603050405020304" pitchFamily="18" charset="0"/>
                          <a:ea typeface="Malgun Gothic" panose="020B0503020000020004" pitchFamily="34" charset="-127"/>
                          <a:cs typeface="Times New Roman" panose="02020603050405020304" pitchFamily="18" charset="0"/>
                        </a:rPr>
                        <a:t>Đóng</a:t>
                      </a:r>
                      <a:r>
                        <a:rPr lang="en-US" sz="1000" b="0" dirty="0">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effectLst/>
                          <a:latin typeface="Times New Roman" panose="02020603050405020304" pitchFamily="18" charset="0"/>
                          <a:ea typeface="Malgun Gothic" panose="020B0503020000020004" pitchFamily="34" charset="-127"/>
                          <a:cs typeface="Times New Roman" panose="02020603050405020304" pitchFamily="18" charset="0"/>
                        </a:rPr>
                        <a:t>chương</a:t>
                      </a:r>
                      <a:r>
                        <a:rPr lang="en-US" sz="1000" b="0" dirty="0">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effectLst/>
                          <a:latin typeface="Times New Roman" panose="02020603050405020304" pitchFamily="18" charset="0"/>
                          <a:ea typeface="Malgun Gothic" panose="020B0503020000020004" pitchFamily="34" charset="-127"/>
                          <a:cs typeface="Times New Roman" panose="02020603050405020304" pitchFamily="18" charset="0"/>
                        </a:rPr>
                        <a:t>trình</a:t>
                      </a:r>
                      <a:r>
                        <a:rPr lang="en-US" sz="1000" b="0" dirty="0">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effectLst/>
                          <a:latin typeface="Times New Roman" panose="02020603050405020304" pitchFamily="18" charset="0"/>
                          <a:ea typeface="Malgun Gothic" panose="020B0503020000020004" pitchFamily="34" charset="-127"/>
                          <a:cs typeface="Times New Roman" panose="02020603050405020304" pitchFamily="18" charset="0"/>
                        </a:rPr>
                        <a:t>khi</a:t>
                      </a:r>
                      <a:r>
                        <a:rPr lang="en-US" sz="1000" b="0" dirty="0">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effectLst/>
                          <a:latin typeface="Times New Roman" panose="02020603050405020304" pitchFamily="18" charset="0"/>
                          <a:ea typeface="Malgun Gothic" panose="020B0503020000020004" pitchFamily="34" charset="-127"/>
                          <a:cs typeface="Times New Roman" panose="02020603050405020304" pitchFamily="18" charset="0"/>
                        </a:rPr>
                        <a:t>nhấn</a:t>
                      </a:r>
                      <a:r>
                        <a:rPr lang="en-US" sz="1000" b="0" dirty="0">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effectLst/>
                          <a:latin typeface="Times New Roman" panose="02020603050405020304" pitchFamily="18" charset="0"/>
                          <a:ea typeface="Malgun Gothic" panose="020B0503020000020004" pitchFamily="34" charset="-127"/>
                          <a:cs typeface="Times New Roman" panose="02020603050405020304" pitchFamily="18" charset="0"/>
                        </a:rPr>
                        <a:t>nút</a:t>
                      </a:r>
                      <a:r>
                        <a:rPr lang="en-US" sz="1000" b="0" dirty="0">
                          <a:effectLst/>
                          <a:latin typeface="Times New Roman" panose="02020603050405020304" pitchFamily="18" charset="0"/>
                          <a:ea typeface="Malgun Gothic" panose="020B0503020000020004" pitchFamily="34" charset="-127"/>
                          <a:cs typeface="Times New Roman" panose="02020603050405020304" pitchFamily="18" charset="0"/>
                        </a:rPr>
                        <a:t>.</a:t>
                      </a:r>
                      <a:endParaRPr lang="en-US" sz="1000" b="0" dirty="0">
                        <a:effectLst/>
                        <a:latin typeface="Malgun Gothic" panose="020B0503020000020004" pitchFamily="34" charset="-127"/>
                        <a:ea typeface="Malgun Gothic" panose="020B0503020000020004" pitchFamily="34" charset="-127"/>
                        <a:cs typeface="Times New Roman" panose="02020603050405020304" pitchFamily="18" charset="0"/>
                      </a:endParaRPr>
                    </a:p>
                  </a:txBody>
                  <a:tcPr marL="68580" marR="68580" marT="0" marB="0" anchor="ctr"/>
                </a:tc>
                <a:extLst>
                  <a:ext uri="{0D108BD9-81ED-4DB2-BD59-A6C34878D82A}">
                    <a16:rowId xmlns="" xmlns:a16="http://schemas.microsoft.com/office/drawing/2014/main" val="10004"/>
                  </a:ext>
                </a:extLst>
              </a:tr>
              <a:tr h="289323">
                <a:tc rowSpan="8">
                  <a:txBody>
                    <a:bodyPr/>
                    <a:lstStyle/>
                    <a:p>
                      <a:pPr algn="ctr" fontAlgn="ctr"/>
                      <a:r>
                        <a:rPr lang="en-US" sz="1000" b="1" i="0" u="none" strike="noStrike" dirty="0" err="1">
                          <a:solidFill>
                            <a:schemeClr val="tx1"/>
                          </a:solidFill>
                          <a:effectLst/>
                          <a:latin typeface="Times New Roman" panose="02020603050405020304" pitchFamily="18" charset="0"/>
                          <a:ea typeface="맑은 고딕" panose="020B0503020000020004" pitchFamily="50" charset="-127"/>
                          <a:cs typeface="Times New Roman" panose="02020603050405020304" pitchFamily="18" charset="0"/>
                        </a:rPr>
                        <a:t>Báo</a:t>
                      </a:r>
                      <a:r>
                        <a:rPr lang="en-US" sz="1000" b="1" i="0" u="none" strike="noStrike" baseline="0" dirty="0">
                          <a:solidFill>
                            <a:schemeClr val="tx1"/>
                          </a:solidFill>
                          <a:effectLst/>
                          <a:latin typeface="Times New Roman" panose="02020603050405020304" pitchFamily="18" charset="0"/>
                          <a:ea typeface="맑은 고딕" panose="020B0503020000020004" pitchFamily="50" charset="-127"/>
                          <a:cs typeface="Times New Roman" panose="02020603050405020304" pitchFamily="18" charset="0"/>
                        </a:rPr>
                        <a:t> </a:t>
                      </a:r>
                      <a:r>
                        <a:rPr lang="en-US" sz="1000" b="1" i="0" u="none" strike="noStrike" baseline="0" dirty="0" err="1">
                          <a:solidFill>
                            <a:schemeClr val="tx1"/>
                          </a:solidFill>
                          <a:effectLst/>
                          <a:latin typeface="Times New Roman" panose="02020603050405020304" pitchFamily="18" charset="0"/>
                          <a:ea typeface="맑은 고딕" panose="020B0503020000020004" pitchFamily="50" charset="-127"/>
                          <a:cs typeface="Times New Roman" panose="02020603050405020304" pitchFamily="18" charset="0"/>
                        </a:rPr>
                        <a:t>cáo</a:t>
                      </a:r>
                      <a:endParaRPr lang="ko-KR" sz="1000" b="1" i="0" u="none" strike="noStrike" dirty="0">
                        <a:solidFill>
                          <a:schemeClr val="tx1"/>
                        </a:solidFill>
                        <a:effectLst/>
                        <a:latin typeface="Times New Roman" panose="02020603050405020304" pitchFamily="18" charset="0"/>
                        <a:ea typeface="맑은 고딕" panose="020B0503020000020004" pitchFamily="50" charset="-127"/>
                        <a:cs typeface="Times New Roman" panose="02020603050405020304" pitchFamily="18" charset="0"/>
                      </a:endParaRPr>
                    </a:p>
                  </a:txBody>
                  <a:tcPr marL="9525" marR="9525" marT="9525" marB="0" anchor="ctr"/>
                </a:tc>
                <a:tc>
                  <a:txBody>
                    <a:bodyPr/>
                    <a:lstStyle/>
                    <a:p>
                      <a:pPr algn="l" fontAlgn="ctr"/>
                      <a:r>
                        <a:rPr lang="en-US" altLang="ko-KR" sz="1000" b="0" i="0" u="none" strike="noStrike" dirty="0" err="1">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Lựa</a:t>
                      </a:r>
                      <a:r>
                        <a:rPr lang="en-US" altLang="ko-KR" sz="1000" b="0" i="0" u="none" strike="noStrike" baseline="0"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 </a:t>
                      </a:r>
                      <a:r>
                        <a:rPr lang="en-US" altLang="ko-KR" sz="1000" b="0" i="0" u="none" strike="noStrike" baseline="0" dirty="0" err="1">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chọn</a:t>
                      </a:r>
                      <a:r>
                        <a:rPr lang="en-US" altLang="ko-KR" sz="1000" b="0" i="0" u="none" strike="noStrike" baseline="0"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 </a:t>
                      </a:r>
                      <a:r>
                        <a:rPr lang="en-US" altLang="ko-KR" sz="1000" b="0" i="0" u="none" strike="noStrike" baseline="0" dirty="0" err="1">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báo</a:t>
                      </a:r>
                      <a:r>
                        <a:rPr lang="en-US" altLang="ko-KR" sz="1000" b="0" i="0" u="none" strike="noStrike" baseline="0"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 </a:t>
                      </a:r>
                      <a:r>
                        <a:rPr lang="en-US" altLang="ko-KR" sz="1000" b="0" i="0" u="none" strike="noStrike" baseline="0" dirty="0" err="1">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cáo</a:t>
                      </a:r>
                      <a:endParaRPr lang="ko-KR" sz="1000" b="0" i="0" u="none" strike="noStrike"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endParaRPr>
                    </a:p>
                  </a:txBody>
                  <a:tcPr marL="9525" marR="9525" marT="9525" marB="0" anchor="ctr"/>
                </a:tc>
                <a:tc>
                  <a:txBody>
                    <a:bodyPr/>
                    <a:lstStyle/>
                    <a:p>
                      <a:pPr algn="l" fontAlgn="ctr"/>
                      <a:endParaRPr lang="ko-KR" sz="1000" b="0" i="0" u="none" strike="noStrike"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endParaRPr>
                    </a:p>
                  </a:txBody>
                  <a:tcPr marL="9525" marR="9525" marT="9525" marB="0" anchor="ctr"/>
                </a:tc>
                <a:tc>
                  <a:txBody>
                    <a:bodyPr/>
                    <a:lstStyle/>
                    <a:p>
                      <a:pPr marL="0" marR="0" indent="0">
                        <a:lnSpc>
                          <a:spcPct val="115000"/>
                        </a:lnSpc>
                        <a:spcBef>
                          <a:spcPts val="500"/>
                        </a:spcBef>
                        <a:spcAft>
                          <a:spcPts val="0"/>
                        </a:spcAft>
                      </a:pP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Tìm</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kiếm</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và</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lựa</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chọn</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báo</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cáo</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a:t>
                      </a:r>
                      <a:endParaRPr lang="en-US" sz="1000" b="0" dirty="0">
                        <a:solidFill>
                          <a:schemeClr val="tx1"/>
                        </a:solidFill>
                        <a:effectLst/>
                        <a:latin typeface="Malgun Gothic" panose="020B0503020000020004" pitchFamily="34" charset="-127"/>
                        <a:ea typeface="Malgun Gothic" panose="020B0503020000020004" pitchFamily="34" charset="-127"/>
                        <a:cs typeface="Times New Roman" panose="02020603050405020304" pitchFamily="18" charset="0"/>
                      </a:endParaRPr>
                    </a:p>
                  </a:txBody>
                  <a:tcPr marL="68580" marR="68580" marT="0" marB="0" anchor="ctr"/>
                </a:tc>
                <a:extLst>
                  <a:ext uri="{0D108BD9-81ED-4DB2-BD59-A6C34878D82A}">
                    <a16:rowId xmlns="" xmlns:a16="http://schemas.microsoft.com/office/drawing/2014/main" val="10005"/>
                  </a:ext>
                </a:extLst>
              </a:tr>
              <a:tr h="289323">
                <a:tc vMerge="1">
                  <a:txBody>
                    <a:bodyPr/>
                    <a:lstStyle/>
                    <a:p>
                      <a:pPr latinLnBrk="1"/>
                      <a:endParaRPr lang="ko-KR" altLang="en-US"/>
                    </a:p>
                  </a:txBody>
                  <a:tcPr/>
                </a:tc>
                <a:tc>
                  <a:txBody>
                    <a:bodyPr/>
                    <a:lstStyle/>
                    <a:p>
                      <a:pPr algn="l" fontAlgn="ctr"/>
                      <a:r>
                        <a:rPr lang="en-US" altLang="ko-KR" sz="1000" b="0" i="0" u="none" strike="noStrike" dirty="0" err="1">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Tải</a:t>
                      </a:r>
                      <a:r>
                        <a:rPr lang="en-US" altLang="ko-KR" sz="1000" b="0" i="0" u="none" strike="noStrike" baseline="0"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 </a:t>
                      </a:r>
                      <a:r>
                        <a:rPr lang="en-US" altLang="ko-KR" sz="1000" b="0" i="0" u="none" strike="noStrike" baseline="0" dirty="0" err="1">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lên</a:t>
                      </a:r>
                      <a:r>
                        <a:rPr lang="en-US" altLang="ko-KR" sz="1000" b="0" i="0" u="none" strike="noStrike" baseline="0"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 </a:t>
                      </a:r>
                      <a:r>
                        <a:rPr lang="en-US" altLang="ko-KR" sz="1000" b="0" i="0" u="none" strike="noStrike" baseline="0" dirty="0" err="1">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nhiều</a:t>
                      </a:r>
                      <a:r>
                        <a:rPr lang="en-US" altLang="ko-KR" sz="1000" b="0" i="0" u="none" strike="noStrike" baseline="0"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 file</a:t>
                      </a:r>
                      <a:endParaRPr lang="ko-KR" sz="1000" b="0" i="0" u="none" strike="noStrike"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endParaRPr>
                    </a:p>
                  </a:txBody>
                  <a:tcPr marL="9525" marR="9525" marT="9525" marB="0" anchor="ctr"/>
                </a:tc>
                <a:tc>
                  <a:txBody>
                    <a:bodyPr/>
                    <a:lstStyle/>
                    <a:p>
                      <a:pPr algn="l" fontAlgn="ctr"/>
                      <a:endParaRPr lang="ko-KR" sz="1000" b="0" i="0" u="none" strike="noStrike"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endParaRPr>
                    </a:p>
                  </a:txBody>
                  <a:tcPr marL="9525" marR="9525" marT="9525" marB="0" anchor="ctr"/>
                </a:tc>
                <a:tc>
                  <a:txBody>
                    <a:bodyPr/>
                    <a:lstStyle/>
                    <a:p>
                      <a:pPr marL="0" marR="0" indent="0">
                        <a:lnSpc>
                          <a:spcPct val="115000"/>
                        </a:lnSpc>
                        <a:spcBef>
                          <a:spcPts val="500"/>
                        </a:spcBef>
                        <a:spcAft>
                          <a:spcPts val="0"/>
                        </a:spcAft>
                      </a:pPr>
                      <a:r>
                        <a:rPr lang="en-US" sz="1000" b="0" dirty="0" err="1">
                          <a:effectLst/>
                          <a:latin typeface="Times New Roman" panose="02020603050405020304" pitchFamily="18" charset="0"/>
                          <a:ea typeface="Malgun Gothic" panose="020B0503020000020004" pitchFamily="34" charset="-127"/>
                          <a:cs typeface="Times New Roman" panose="02020603050405020304" pitchFamily="18" charset="0"/>
                        </a:rPr>
                        <a:t>Tải</a:t>
                      </a:r>
                      <a:r>
                        <a:rPr lang="en-US" sz="1000" b="0" dirty="0">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effectLst/>
                          <a:latin typeface="Times New Roman" panose="02020603050405020304" pitchFamily="18" charset="0"/>
                          <a:ea typeface="Malgun Gothic" panose="020B0503020000020004" pitchFamily="34" charset="-127"/>
                          <a:cs typeface="Times New Roman" panose="02020603050405020304" pitchFamily="18" charset="0"/>
                        </a:rPr>
                        <a:t>lên</a:t>
                      </a:r>
                      <a:r>
                        <a:rPr lang="en-US" sz="1000" b="0" dirty="0">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effectLst/>
                          <a:latin typeface="Times New Roman" panose="02020603050405020304" pitchFamily="18" charset="0"/>
                          <a:ea typeface="Malgun Gothic" panose="020B0503020000020004" pitchFamily="34" charset="-127"/>
                          <a:cs typeface="Times New Roman" panose="02020603050405020304" pitchFamily="18" charset="0"/>
                        </a:rPr>
                        <a:t>nhiều</a:t>
                      </a:r>
                      <a:r>
                        <a:rPr lang="en-US" sz="1000" b="0" dirty="0">
                          <a:effectLst/>
                          <a:latin typeface="Times New Roman" panose="02020603050405020304" pitchFamily="18" charset="0"/>
                          <a:ea typeface="Malgun Gothic" panose="020B0503020000020004" pitchFamily="34" charset="-127"/>
                          <a:cs typeface="Times New Roman" panose="02020603050405020304" pitchFamily="18" charset="0"/>
                        </a:rPr>
                        <a:t> file </a:t>
                      </a:r>
                      <a:r>
                        <a:rPr lang="en-US" sz="1000" b="0" dirty="0" err="1">
                          <a:effectLst/>
                          <a:latin typeface="Times New Roman" panose="02020603050405020304" pitchFamily="18" charset="0"/>
                          <a:ea typeface="Malgun Gothic" panose="020B0503020000020004" pitchFamily="34" charset="-127"/>
                          <a:cs typeface="Times New Roman" panose="02020603050405020304" pitchFamily="18" charset="0"/>
                        </a:rPr>
                        <a:t>cùng</a:t>
                      </a:r>
                      <a:r>
                        <a:rPr lang="en-US" sz="1000" b="0" dirty="0">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effectLst/>
                          <a:latin typeface="Times New Roman" panose="02020603050405020304" pitchFamily="18" charset="0"/>
                          <a:ea typeface="Malgun Gothic" panose="020B0503020000020004" pitchFamily="34" charset="-127"/>
                          <a:cs typeface="Times New Roman" panose="02020603050405020304" pitchFamily="18" charset="0"/>
                        </a:rPr>
                        <a:t>một</a:t>
                      </a:r>
                      <a:r>
                        <a:rPr lang="en-US" sz="1000" b="0" dirty="0">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effectLst/>
                          <a:latin typeface="Times New Roman" panose="02020603050405020304" pitchFamily="18" charset="0"/>
                          <a:ea typeface="Malgun Gothic" panose="020B0503020000020004" pitchFamily="34" charset="-127"/>
                          <a:cs typeface="Times New Roman" panose="02020603050405020304" pitchFamily="18" charset="0"/>
                        </a:rPr>
                        <a:t>lúc</a:t>
                      </a:r>
                      <a:r>
                        <a:rPr lang="en-US" sz="1000" b="0" dirty="0">
                          <a:effectLst/>
                          <a:latin typeface="Times New Roman" panose="02020603050405020304" pitchFamily="18" charset="0"/>
                          <a:ea typeface="Malgun Gothic" panose="020B0503020000020004" pitchFamily="34" charset="-127"/>
                          <a:cs typeface="Times New Roman" panose="02020603050405020304" pitchFamily="18" charset="0"/>
                        </a:rPr>
                        <a:t>.</a:t>
                      </a:r>
                      <a:endParaRPr lang="en-US" sz="1000" b="0" dirty="0">
                        <a:effectLst/>
                        <a:latin typeface="Malgun Gothic" panose="020B0503020000020004" pitchFamily="34" charset="-127"/>
                        <a:ea typeface="Malgun Gothic" panose="020B0503020000020004" pitchFamily="34" charset="-127"/>
                        <a:cs typeface="Times New Roman" panose="02020603050405020304" pitchFamily="18" charset="0"/>
                      </a:endParaRPr>
                    </a:p>
                  </a:txBody>
                  <a:tcPr marL="68580" marR="68580" marT="0" marB="0" anchor="ctr"/>
                </a:tc>
                <a:extLst>
                  <a:ext uri="{0D108BD9-81ED-4DB2-BD59-A6C34878D82A}">
                    <a16:rowId xmlns="" xmlns:a16="http://schemas.microsoft.com/office/drawing/2014/main" val="10006"/>
                  </a:ext>
                </a:extLst>
              </a:tr>
              <a:tr h="289323">
                <a:tc vMerge="1">
                  <a:txBody>
                    <a:bodyPr/>
                    <a:lstStyle/>
                    <a:p>
                      <a:pPr latinLnBrk="1"/>
                      <a:endParaRPr lang="ko-KR" altLang="en-US"/>
                    </a:p>
                  </a:txBody>
                  <a:tcPr/>
                </a:tc>
                <a:tc>
                  <a:txBody>
                    <a:bodyPr/>
                    <a:lstStyle/>
                    <a:p>
                      <a:pPr algn="l" fontAlgn="ctr"/>
                      <a:r>
                        <a:rPr lang="en-US" altLang="ko-KR" sz="1000" b="0" i="0" u="none" strike="noStrike" dirty="0" err="1">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Yêu</a:t>
                      </a:r>
                      <a:r>
                        <a:rPr lang="en-US" altLang="ko-KR" sz="1000" b="0" i="0" u="none" strike="noStrike" baseline="0"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 </a:t>
                      </a:r>
                      <a:r>
                        <a:rPr lang="en-US" altLang="ko-KR" sz="1000" b="0" i="0" u="none" strike="noStrike" baseline="0" dirty="0" err="1">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cầu</a:t>
                      </a:r>
                      <a:endParaRPr lang="ko-KR" sz="1000" b="0" i="0" u="none" strike="noStrike"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endParaRPr>
                    </a:p>
                  </a:txBody>
                  <a:tcPr marL="9525" marR="9525" marT="9525" marB="0" anchor="ctr"/>
                </a:tc>
                <a:tc>
                  <a:txBody>
                    <a:bodyPr/>
                    <a:lstStyle/>
                    <a:p>
                      <a:pPr algn="l" fontAlgn="ctr"/>
                      <a:r>
                        <a:rPr lang="en-US" altLang="ko-KR" sz="1000" b="0" i="0" u="none" strike="noStrike" smtClean="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Phản hồi báo cáo</a:t>
                      </a:r>
                      <a:endParaRPr lang="ko-KR" sz="1000" b="0" i="0" u="none" strike="noStrike"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endParaRPr>
                    </a:p>
                  </a:txBody>
                  <a:tcPr marL="9525" marR="9525" marT="9525" marB="0" anchor="ctr"/>
                </a:tc>
                <a:tc>
                  <a:txBody>
                    <a:bodyPr/>
                    <a:lstStyle/>
                    <a:p>
                      <a:pPr marL="37465" marR="0" indent="-18415" algn="l">
                        <a:lnSpc>
                          <a:spcPct val="115000"/>
                        </a:lnSpc>
                        <a:spcBef>
                          <a:spcPts val="500"/>
                        </a:spcBef>
                        <a:spcAft>
                          <a:spcPts val="0"/>
                        </a:spcAft>
                      </a:pP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Người</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dùng</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có</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thể</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kiểm</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tra</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các</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yêu</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cầu</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gửi</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báo</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cáo</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từ</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NHNN.</a:t>
                      </a:r>
                      <a:endParaRPr lang="en-US" sz="1000" b="0" dirty="0">
                        <a:solidFill>
                          <a:schemeClr val="tx1"/>
                        </a:solidFill>
                        <a:effectLst/>
                        <a:latin typeface="Malgun Gothic" panose="020B0503020000020004" pitchFamily="34" charset="-127"/>
                        <a:ea typeface="Malgun Gothic" panose="020B0503020000020004" pitchFamily="34" charset="-127"/>
                        <a:cs typeface="Times New Roman" panose="02020603050405020304" pitchFamily="18" charset="0"/>
                      </a:endParaRPr>
                    </a:p>
                  </a:txBody>
                  <a:tcPr marL="68580" marR="68580" marT="0" marB="0" anchor="ctr"/>
                </a:tc>
                <a:extLst>
                  <a:ext uri="{0D108BD9-81ED-4DB2-BD59-A6C34878D82A}">
                    <a16:rowId xmlns="" xmlns:a16="http://schemas.microsoft.com/office/drawing/2014/main" val="10007"/>
                  </a:ext>
                </a:extLst>
              </a:tr>
              <a:tr h="376534">
                <a:tc vMerge="1">
                  <a:txBody>
                    <a:bodyPr/>
                    <a:lstStyle/>
                    <a:p>
                      <a:pPr latinLnBrk="1"/>
                      <a:endParaRPr lang="ko-KR" altLang="en-US"/>
                    </a:p>
                  </a:txBody>
                  <a:tcPr/>
                </a:tc>
                <a:tc>
                  <a:txBody>
                    <a:bodyPr/>
                    <a:lstStyle/>
                    <a:p>
                      <a:endParaRPr lang="ko-KR" altLang="en-US" dirty="0"/>
                    </a:p>
                  </a:txBody>
                  <a:tcPr marL="9525" marR="9525" marT="9525" marB="0" anchor="ctr"/>
                </a:tc>
                <a:tc>
                  <a:txBody>
                    <a:bodyPr/>
                    <a:lstStyle/>
                    <a:p>
                      <a:pPr algn="l" fontAlgn="ctr"/>
                      <a:r>
                        <a:rPr lang="en-US" altLang="ko-KR" sz="1000" b="0" i="0" u="none" strike="noStrike" dirty="0" err="1">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Yêu</a:t>
                      </a:r>
                      <a:r>
                        <a:rPr lang="en-US" altLang="ko-KR" sz="1000" b="0" i="0" u="none" strike="noStrike" baseline="0"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 </a:t>
                      </a:r>
                      <a:r>
                        <a:rPr lang="en-US" altLang="ko-KR" sz="1000" b="0" i="0" u="none" strike="noStrike" baseline="0" dirty="0" err="1">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cầu</a:t>
                      </a:r>
                      <a:r>
                        <a:rPr lang="en-US" altLang="ko-KR" sz="1000" b="0" i="0" u="none" strike="noStrike" baseline="0"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 </a:t>
                      </a:r>
                      <a:r>
                        <a:rPr lang="en-US" altLang="ko-KR" sz="1000" b="0" i="0" u="none" strike="noStrike" baseline="0" dirty="0" err="1">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mẫu</a:t>
                      </a:r>
                      <a:r>
                        <a:rPr lang="en-US" altLang="ko-KR" sz="1000" b="0" i="0" u="none" strike="noStrike" baseline="0"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 </a:t>
                      </a:r>
                      <a:r>
                        <a:rPr lang="en-US" altLang="ko-KR" sz="1000" b="0" i="0" u="none" strike="noStrike" baseline="0" dirty="0" err="1">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biểu</a:t>
                      </a:r>
                      <a:endParaRPr lang="ko-KR" sz="1000" b="0" i="0" u="none" strike="noStrike"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endParaRPr>
                    </a:p>
                  </a:txBody>
                  <a:tcPr marL="9525" marR="9525" marT="9525" marB="0" anchor="ctr"/>
                </a:tc>
                <a:tc>
                  <a:txBody>
                    <a:bodyPr/>
                    <a:lstStyle/>
                    <a:p>
                      <a:pPr marL="37465" marR="0" indent="-18415" algn="l">
                        <a:lnSpc>
                          <a:spcPct val="115000"/>
                        </a:lnSpc>
                        <a:spcBef>
                          <a:spcPts val="500"/>
                        </a:spcBef>
                        <a:spcAft>
                          <a:spcPts val="0"/>
                        </a:spcAft>
                      </a:pP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Người</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dùng</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có</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thể</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kiểm</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tra</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các</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yêu</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cầu</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mẫu</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biểu</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từ</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NHNN.</a:t>
                      </a:r>
                      <a:endParaRPr lang="en-US" sz="1000" b="0" dirty="0">
                        <a:solidFill>
                          <a:schemeClr val="tx1"/>
                        </a:solidFill>
                        <a:effectLst/>
                        <a:latin typeface="Malgun Gothic" panose="020B0503020000020004" pitchFamily="34" charset="-127"/>
                        <a:ea typeface="Malgun Gothic" panose="020B0503020000020004" pitchFamily="34" charset="-127"/>
                        <a:cs typeface="Times New Roman" panose="02020603050405020304" pitchFamily="18" charset="0"/>
                      </a:endParaRPr>
                    </a:p>
                  </a:txBody>
                  <a:tcPr marL="68580" marR="68580" marT="0" marB="0" anchor="ctr"/>
                </a:tc>
                <a:extLst>
                  <a:ext uri="{0D108BD9-81ED-4DB2-BD59-A6C34878D82A}">
                    <a16:rowId xmlns="" xmlns:a16="http://schemas.microsoft.com/office/drawing/2014/main" val="10008"/>
                  </a:ext>
                </a:extLst>
              </a:tr>
              <a:tr h="252916">
                <a:tc vMerge="1">
                  <a:txBody>
                    <a:bodyPr/>
                    <a:lstStyle/>
                    <a:p>
                      <a:pPr latinLnBrk="1"/>
                      <a:endParaRPr lang="ko-KR" altLang="en-US"/>
                    </a:p>
                  </a:txBody>
                  <a:tcPr/>
                </a:tc>
                <a:tc>
                  <a:txBody>
                    <a:bodyPr/>
                    <a:lstStyle/>
                    <a:p>
                      <a:pPr algn="l" fontAlgn="ctr"/>
                      <a:r>
                        <a:rPr lang="en-US" sz="1000" b="0" i="0" u="none" strike="noStrike" dirty="0" err="1">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Gửi</a:t>
                      </a:r>
                      <a:endParaRPr lang="ko-KR" sz="1000" b="0" i="0" u="none" strike="noStrike"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endParaRPr>
                    </a:p>
                  </a:txBody>
                  <a:tcPr marL="9525" marR="9525" marT="9525" marB="0" anchor="ctr"/>
                </a:tc>
                <a:tc>
                  <a:txBody>
                    <a:bodyPr/>
                    <a:lstStyle/>
                    <a:p>
                      <a:pPr marL="0" marR="0" indent="0">
                        <a:lnSpc>
                          <a:spcPct val="115000"/>
                        </a:lnSpc>
                        <a:spcBef>
                          <a:spcPts val="500"/>
                        </a:spcBef>
                        <a:spcAft>
                          <a:spcPts val="0"/>
                        </a:spcAft>
                      </a:pP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Gửi</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báo</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cáo</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tới</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smtClean="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a:r>
                      <a:br>
                        <a:rPr lang="en-US" sz="1000" b="0" dirty="0" smtClean="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br>
                      <a:r>
                        <a:rPr lang="en-US" sz="1000" b="0" dirty="0" err="1" smtClean="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Người</a:t>
                      </a:r>
                      <a:r>
                        <a:rPr lang="en-US" sz="1000" b="0" dirty="0" smtClean="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phê</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duyệt</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báo</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cáo</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cấp</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đơn</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vị</a:t>
                      </a:r>
                      <a:endParaRPr lang="en-US" sz="1000" b="0" dirty="0">
                        <a:solidFill>
                          <a:schemeClr val="tx1"/>
                        </a:solidFill>
                        <a:effectLst/>
                        <a:latin typeface="Malgun Gothic" panose="020B0503020000020004" pitchFamily="34" charset="-127"/>
                        <a:ea typeface="Malgun Gothic" panose="020B0503020000020004" pitchFamily="34" charset="-127"/>
                        <a:cs typeface="Times New Roman" panose="02020603050405020304" pitchFamily="18" charset="0"/>
                      </a:endParaRPr>
                    </a:p>
                  </a:txBody>
                  <a:tcPr marL="68580" marR="68580" marT="0" marB="0" anchor="ctr"/>
                </a:tc>
                <a:tc>
                  <a:txBody>
                    <a:bodyPr/>
                    <a:lstStyle/>
                    <a:p>
                      <a:pPr marL="37465" marR="0" indent="-18415">
                        <a:lnSpc>
                          <a:spcPct val="115000"/>
                        </a:lnSpc>
                        <a:spcBef>
                          <a:spcPts val="500"/>
                        </a:spcBef>
                        <a:spcAft>
                          <a:spcPts val="0"/>
                        </a:spcAft>
                      </a:pP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Người</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dùng</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có</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thể</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gửi</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báo</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cáo</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tới</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Người</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phê</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duyệt</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báo</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cáo</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cấp</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đơn</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vị</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a:t>
                      </a:r>
                      <a:endParaRPr lang="en-US" sz="1000" b="0" dirty="0">
                        <a:solidFill>
                          <a:schemeClr val="tx1"/>
                        </a:solidFill>
                        <a:effectLst/>
                        <a:latin typeface="Malgun Gothic" panose="020B0503020000020004" pitchFamily="34" charset="-127"/>
                        <a:ea typeface="Malgun Gothic" panose="020B0503020000020004" pitchFamily="34" charset="-127"/>
                        <a:cs typeface="Times New Roman" panose="02020603050405020304" pitchFamily="18" charset="0"/>
                      </a:endParaRPr>
                    </a:p>
                  </a:txBody>
                  <a:tcPr marL="68580" marR="68580" marT="0" marB="0" anchor="ctr"/>
                </a:tc>
                <a:extLst>
                  <a:ext uri="{0D108BD9-81ED-4DB2-BD59-A6C34878D82A}">
                    <a16:rowId xmlns="" xmlns:a16="http://schemas.microsoft.com/office/drawing/2014/main" val="10009"/>
                  </a:ext>
                </a:extLst>
              </a:tr>
              <a:tr h="353789">
                <a:tc vMerge="1">
                  <a:txBody>
                    <a:bodyPr/>
                    <a:lstStyle/>
                    <a:p>
                      <a:pPr latinLnBrk="1"/>
                      <a:endParaRPr lang="ko-KR" altLang="en-US"/>
                    </a:p>
                  </a:txBody>
                  <a:tcPr/>
                </a:tc>
                <a:tc>
                  <a:txBody>
                    <a:bodyPr/>
                    <a:lstStyle/>
                    <a:p>
                      <a:endParaRPr lang="ko-KR" altLang="en-US" dirty="0">
                        <a:solidFill>
                          <a:schemeClr val="tx1"/>
                        </a:solidFill>
                      </a:endParaRPr>
                    </a:p>
                  </a:txBody>
                  <a:tcPr marL="9525" marR="9525" marT="9525" marB="0" anchor="ctr"/>
                </a:tc>
                <a:tc>
                  <a:txBody>
                    <a:bodyPr/>
                    <a:lstStyle/>
                    <a:p>
                      <a:pPr marL="0" marR="0" indent="0">
                        <a:lnSpc>
                          <a:spcPct val="115000"/>
                        </a:lnSpc>
                        <a:spcBef>
                          <a:spcPts val="500"/>
                        </a:spcBef>
                        <a:spcAft>
                          <a:spcPts val="0"/>
                        </a:spcAft>
                      </a:pP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Xuất</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báo</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cáo</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cho</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Người</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phê</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duyệt</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báo</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cáo</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cấp</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đơn</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vị</a:t>
                      </a:r>
                      <a:endParaRPr lang="en-US" sz="1000" b="0" dirty="0">
                        <a:solidFill>
                          <a:schemeClr val="tx1"/>
                        </a:solidFill>
                        <a:effectLst/>
                        <a:latin typeface="Malgun Gothic" panose="020B0503020000020004" pitchFamily="34" charset="-127"/>
                        <a:ea typeface="Malgun Gothic" panose="020B0503020000020004" pitchFamily="34" charset="-127"/>
                        <a:cs typeface="Times New Roman" panose="02020603050405020304" pitchFamily="18" charset="0"/>
                      </a:endParaRPr>
                    </a:p>
                  </a:txBody>
                  <a:tcPr marL="68580" marR="68580" marT="0" marB="0" anchor="ctr"/>
                </a:tc>
                <a:tc>
                  <a:txBody>
                    <a:bodyPr/>
                    <a:lstStyle/>
                    <a:p>
                      <a:pPr marL="37465" marR="0" indent="-18415">
                        <a:lnSpc>
                          <a:spcPct val="115000"/>
                        </a:lnSpc>
                        <a:spcBef>
                          <a:spcPts val="500"/>
                        </a:spcBef>
                        <a:spcAft>
                          <a:spcPts val="0"/>
                        </a:spcAft>
                      </a:pP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Người</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dùng</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có</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thể</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xuất</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báo</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cáo</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/file </a:t>
                      </a: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để</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gửi</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tới</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Người</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phê</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duyệt</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báo</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cáo</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cấp</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đơn</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vị</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a:t>
                      </a:r>
                      <a:endParaRPr lang="en-US" sz="1000" b="0" dirty="0">
                        <a:solidFill>
                          <a:schemeClr val="tx1"/>
                        </a:solidFill>
                        <a:effectLst/>
                        <a:latin typeface="Malgun Gothic" panose="020B0503020000020004" pitchFamily="34" charset="-127"/>
                        <a:ea typeface="Malgun Gothic" panose="020B0503020000020004" pitchFamily="34" charset="-127"/>
                        <a:cs typeface="Times New Roman" panose="02020603050405020304" pitchFamily="18" charset="0"/>
                      </a:endParaRPr>
                    </a:p>
                  </a:txBody>
                  <a:tcPr marL="68580" marR="68580" marT="0" marB="0" anchor="ctr"/>
                </a:tc>
                <a:extLst>
                  <a:ext uri="{0D108BD9-81ED-4DB2-BD59-A6C34878D82A}">
                    <a16:rowId xmlns="" xmlns:a16="http://schemas.microsoft.com/office/drawing/2014/main" val="10010"/>
                  </a:ext>
                </a:extLst>
              </a:tr>
              <a:tr h="252687">
                <a:tc vMerge="1">
                  <a:txBody>
                    <a:bodyPr/>
                    <a:lstStyle/>
                    <a:p>
                      <a:pPr latinLnBrk="1"/>
                      <a:endParaRPr lang="ko-KR" altLang="en-US"/>
                    </a:p>
                  </a:txBody>
                  <a:tcPr/>
                </a:tc>
                <a:tc>
                  <a:txBody>
                    <a:bodyPr/>
                    <a:lstStyle/>
                    <a:p>
                      <a:pPr marL="0" marR="0" indent="0">
                        <a:lnSpc>
                          <a:spcPct val="115000"/>
                        </a:lnSpc>
                        <a:spcBef>
                          <a:spcPts val="500"/>
                        </a:spcBef>
                        <a:spcAft>
                          <a:spcPts val="0"/>
                        </a:spcAft>
                      </a:pP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Gửi</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báo</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cáo</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tới</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NHNN</a:t>
                      </a:r>
                      <a:endParaRPr lang="en-US" sz="1000" b="0" dirty="0">
                        <a:solidFill>
                          <a:schemeClr val="tx1"/>
                        </a:solidFill>
                        <a:effectLst/>
                        <a:latin typeface="Malgun Gothic" panose="020B0503020000020004" pitchFamily="34" charset="-127"/>
                        <a:ea typeface="Malgun Gothic" panose="020B0503020000020004" pitchFamily="34" charset="-127"/>
                        <a:cs typeface="Times New Roman" panose="02020603050405020304" pitchFamily="18" charset="0"/>
                      </a:endParaRPr>
                    </a:p>
                  </a:txBody>
                  <a:tcPr marL="68580" marR="68580" marT="0" marB="0" anchor="ctr"/>
                </a:tc>
                <a:tc>
                  <a:txBody>
                    <a:bodyPr/>
                    <a:lstStyle/>
                    <a:p>
                      <a:pPr algn="l" fontAlgn="ctr"/>
                      <a:endParaRPr lang="ko-KR" sz="1000" b="0" i="0" u="none" strike="noStrike" dirty="0">
                        <a:solidFill>
                          <a:schemeClr val="tx1"/>
                        </a:solidFill>
                        <a:effectLst/>
                        <a:latin typeface="Times New Roman" panose="02020603050405020304" pitchFamily="18" charset="0"/>
                        <a:ea typeface="맑은 고딕" panose="020B0503020000020004" pitchFamily="50" charset="-127"/>
                        <a:cs typeface="Times New Roman" panose="02020603050405020304" pitchFamily="18" charset="0"/>
                      </a:endParaRPr>
                    </a:p>
                  </a:txBody>
                  <a:tcPr marL="9525" marR="9525" marT="9525" marB="0" anchor="ctr"/>
                </a:tc>
                <a:tc>
                  <a:txBody>
                    <a:bodyPr/>
                    <a:lstStyle/>
                    <a:p>
                      <a:pPr marL="37465" marR="0" indent="-18415">
                        <a:lnSpc>
                          <a:spcPct val="115000"/>
                        </a:lnSpc>
                        <a:spcBef>
                          <a:spcPts val="500"/>
                        </a:spcBef>
                        <a:spcAft>
                          <a:spcPts val="0"/>
                        </a:spcAft>
                      </a:pP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Người</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dùng</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có</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thể</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gửi</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báo</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cáo</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tới</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NHNN</a:t>
                      </a:r>
                      <a:endParaRPr lang="en-US" sz="1000" b="0" dirty="0">
                        <a:solidFill>
                          <a:schemeClr val="tx1"/>
                        </a:solidFill>
                        <a:effectLst/>
                        <a:latin typeface="Malgun Gothic" panose="020B0503020000020004" pitchFamily="34" charset="-127"/>
                        <a:ea typeface="Malgun Gothic" panose="020B0503020000020004" pitchFamily="34" charset="-127"/>
                        <a:cs typeface="Times New Roman" panose="02020603050405020304" pitchFamily="18" charset="0"/>
                      </a:endParaRPr>
                    </a:p>
                  </a:txBody>
                  <a:tcPr marL="68580" marR="68580" marT="0" marB="0" anchor="ctr"/>
                </a:tc>
                <a:extLst>
                  <a:ext uri="{0D108BD9-81ED-4DB2-BD59-A6C34878D82A}">
                    <a16:rowId xmlns="" xmlns:a16="http://schemas.microsoft.com/office/drawing/2014/main" val="10011"/>
                  </a:ext>
                </a:extLst>
              </a:tr>
              <a:tr h="179388">
                <a:tc vMerge="1">
                  <a:txBody>
                    <a:bodyPr/>
                    <a:lstStyle/>
                    <a:p>
                      <a:pPr latinLnBrk="1"/>
                      <a:endParaRPr lang="ko-KR" altLang="en-US"/>
                    </a:p>
                  </a:txBody>
                  <a:tcPr/>
                </a:tc>
                <a:tc>
                  <a:txBody>
                    <a:bodyPr/>
                    <a:lstStyle/>
                    <a:p>
                      <a:pPr marL="0" marR="0" indent="0">
                        <a:lnSpc>
                          <a:spcPct val="115000"/>
                        </a:lnSpc>
                        <a:spcBef>
                          <a:spcPts val="500"/>
                        </a:spcBef>
                        <a:spcAft>
                          <a:spcPts val="0"/>
                        </a:spcAft>
                      </a:pP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Xuất</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báo</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cáo</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cho</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NHNN</a:t>
                      </a:r>
                      <a:endParaRPr lang="en-US" sz="1000" b="0" dirty="0">
                        <a:solidFill>
                          <a:schemeClr val="tx1"/>
                        </a:solidFill>
                        <a:effectLst/>
                        <a:latin typeface="Malgun Gothic" panose="020B0503020000020004" pitchFamily="34" charset="-127"/>
                        <a:ea typeface="Malgun Gothic" panose="020B0503020000020004" pitchFamily="34" charset="-127"/>
                        <a:cs typeface="Times New Roman" panose="02020603050405020304" pitchFamily="18" charset="0"/>
                      </a:endParaRPr>
                    </a:p>
                  </a:txBody>
                  <a:tcPr marL="68580" marR="68580" marT="0" marB="0" anchor="ctr"/>
                </a:tc>
                <a:tc>
                  <a:txBody>
                    <a:bodyPr/>
                    <a:lstStyle/>
                    <a:p>
                      <a:pPr algn="l" fontAlgn="ctr"/>
                      <a:endParaRPr lang="ko-KR" sz="1000" b="0" i="0" u="none" strike="noStrike" dirty="0">
                        <a:solidFill>
                          <a:schemeClr val="tx1"/>
                        </a:solidFill>
                        <a:effectLst/>
                        <a:latin typeface="Times New Roman" panose="02020603050405020304" pitchFamily="18" charset="0"/>
                        <a:ea typeface="맑은 고딕" panose="020B0503020000020004" pitchFamily="50" charset="-127"/>
                        <a:cs typeface="Times New Roman" panose="02020603050405020304" pitchFamily="18" charset="0"/>
                      </a:endParaRPr>
                    </a:p>
                  </a:txBody>
                  <a:tcPr marL="9525" marR="9525" marT="9525" marB="0" anchor="ctr"/>
                </a:tc>
                <a:tc>
                  <a:txBody>
                    <a:bodyPr/>
                    <a:lstStyle/>
                    <a:p>
                      <a:pPr marL="37465" marR="0" indent="-18415">
                        <a:lnSpc>
                          <a:spcPct val="115000"/>
                        </a:lnSpc>
                        <a:spcBef>
                          <a:spcPts val="500"/>
                        </a:spcBef>
                        <a:spcAft>
                          <a:spcPts val="0"/>
                        </a:spcAft>
                      </a:pP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Người</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dùng</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có</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thể</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xuất</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báo</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cáo</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/file </a:t>
                      </a: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để</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gửi</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tới</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NHNN.</a:t>
                      </a:r>
                      <a:endParaRPr lang="en-US" sz="1000" b="0" dirty="0">
                        <a:solidFill>
                          <a:schemeClr val="tx1"/>
                        </a:solidFill>
                        <a:effectLst/>
                        <a:latin typeface="Malgun Gothic" panose="020B0503020000020004" pitchFamily="34" charset="-127"/>
                        <a:ea typeface="Malgun Gothic" panose="020B0503020000020004" pitchFamily="34" charset="-127"/>
                        <a:cs typeface="Times New Roman" panose="02020603050405020304" pitchFamily="18" charset="0"/>
                      </a:endParaRPr>
                    </a:p>
                  </a:txBody>
                  <a:tcPr marL="68580" marR="68580" marT="0" marB="0" anchor="ctr"/>
                </a:tc>
                <a:extLst>
                  <a:ext uri="{0D108BD9-81ED-4DB2-BD59-A6C34878D82A}">
                    <a16:rowId xmlns="" xmlns:a16="http://schemas.microsoft.com/office/drawing/2014/main" val="10012"/>
                  </a:ext>
                </a:extLst>
              </a:tr>
              <a:tr h="331044">
                <a:tc rowSpan="2">
                  <a:txBody>
                    <a:bodyPr/>
                    <a:lstStyle/>
                    <a:p>
                      <a:pPr algn="ctr" fontAlgn="ctr"/>
                      <a:r>
                        <a:rPr lang="en-US" sz="1000" b="1" i="0" u="none" strike="noStrike" dirty="0" err="1">
                          <a:solidFill>
                            <a:schemeClr val="tx1"/>
                          </a:solidFill>
                          <a:effectLst/>
                          <a:latin typeface="Times New Roman" panose="02020603050405020304" pitchFamily="18" charset="0"/>
                          <a:ea typeface="맑은 고딕" panose="020B0503020000020004" pitchFamily="50" charset="-127"/>
                          <a:cs typeface="Times New Roman" panose="02020603050405020304" pitchFamily="18" charset="0"/>
                        </a:rPr>
                        <a:t>Xem</a:t>
                      </a:r>
                      <a:endParaRPr lang="ko-KR" sz="1000" b="1" i="0" u="none" strike="noStrike" dirty="0">
                        <a:solidFill>
                          <a:schemeClr val="tx1"/>
                        </a:solidFill>
                        <a:effectLst/>
                        <a:latin typeface="Times New Roman" panose="02020603050405020304" pitchFamily="18" charset="0"/>
                        <a:ea typeface="맑은 고딕" panose="020B0503020000020004" pitchFamily="50" charset="-127"/>
                        <a:cs typeface="Times New Roman" panose="02020603050405020304" pitchFamily="18" charset="0"/>
                      </a:endParaRPr>
                    </a:p>
                  </a:txBody>
                  <a:tcPr marL="9525" marR="9525" marT="9525" marB="0" anchor="ctr"/>
                </a:tc>
                <a:tc>
                  <a:txBody>
                    <a:bodyPr/>
                    <a:lstStyle/>
                    <a:p>
                      <a:pPr marL="0" marR="0" indent="0">
                        <a:lnSpc>
                          <a:spcPct val="115000"/>
                        </a:lnSpc>
                        <a:spcBef>
                          <a:spcPts val="500"/>
                        </a:spcBef>
                        <a:spcAft>
                          <a:spcPts val="0"/>
                        </a:spcAft>
                      </a:pP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Xem</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tình</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trạng</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truyền</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báo</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cáo</a:t>
                      </a:r>
                      <a:endParaRPr lang="en-US" sz="1000" b="0" dirty="0">
                        <a:solidFill>
                          <a:schemeClr val="tx1"/>
                        </a:solidFill>
                        <a:effectLst/>
                        <a:latin typeface="Malgun Gothic" panose="020B0503020000020004" pitchFamily="34" charset="-127"/>
                        <a:ea typeface="Malgun Gothic" panose="020B0503020000020004" pitchFamily="34" charset="-127"/>
                        <a:cs typeface="Times New Roman" panose="02020603050405020304" pitchFamily="18" charset="0"/>
                      </a:endParaRPr>
                    </a:p>
                  </a:txBody>
                  <a:tcPr marL="68580" marR="68580" marT="0" marB="0" anchor="ctr"/>
                </a:tc>
                <a:tc>
                  <a:txBody>
                    <a:bodyPr/>
                    <a:lstStyle/>
                    <a:p>
                      <a:pPr algn="l" fontAlgn="ctr"/>
                      <a:endParaRPr lang="ko-KR" sz="1000" b="0" i="0" u="none" strike="noStrike" dirty="0">
                        <a:solidFill>
                          <a:schemeClr val="tx1"/>
                        </a:solidFill>
                        <a:effectLst/>
                        <a:latin typeface="Times New Roman" panose="02020603050405020304" pitchFamily="18" charset="0"/>
                        <a:ea typeface="맑은 고딕" panose="020B0503020000020004" pitchFamily="50" charset="-127"/>
                        <a:cs typeface="Times New Roman" panose="02020603050405020304" pitchFamily="18" charset="0"/>
                      </a:endParaRPr>
                    </a:p>
                  </a:txBody>
                  <a:tcPr marL="9525" marR="9525" marT="9525" marB="0" anchor="ctr"/>
                </a:tc>
                <a:tc>
                  <a:txBody>
                    <a:bodyPr/>
                    <a:lstStyle/>
                    <a:p>
                      <a:pPr marL="37465" marR="0" indent="-18415">
                        <a:lnSpc>
                          <a:spcPct val="115000"/>
                        </a:lnSpc>
                        <a:spcBef>
                          <a:spcPts val="500"/>
                        </a:spcBef>
                        <a:spcAft>
                          <a:spcPts val="0"/>
                        </a:spcAft>
                      </a:pP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Trạng</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thái</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của</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từng</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báo</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cáo</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đang</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tìm</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kiếm</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a:t>
                      </a:r>
                      <a:endParaRPr lang="en-US" sz="1000" b="0" dirty="0">
                        <a:solidFill>
                          <a:schemeClr val="tx1"/>
                        </a:solidFill>
                        <a:effectLst/>
                        <a:latin typeface="Malgun Gothic" panose="020B0503020000020004" pitchFamily="34" charset="-127"/>
                        <a:ea typeface="Malgun Gothic" panose="020B0503020000020004" pitchFamily="34" charset="-127"/>
                        <a:cs typeface="Times New Roman" panose="02020603050405020304" pitchFamily="18" charset="0"/>
                      </a:endParaRPr>
                    </a:p>
                  </a:txBody>
                  <a:tcPr marL="68580" marR="68580" marT="0" marB="0" anchor="ctr"/>
                </a:tc>
                <a:extLst>
                  <a:ext uri="{0D108BD9-81ED-4DB2-BD59-A6C34878D82A}">
                    <a16:rowId xmlns="" xmlns:a16="http://schemas.microsoft.com/office/drawing/2014/main" val="10013"/>
                  </a:ext>
                </a:extLst>
              </a:tr>
              <a:tr h="289323">
                <a:tc vMerge="1">
                  <a:txBody>
                    <a:bodyPr/>
                    <a:lstStyle/>
                    <a:p>
                      <a:pPr latinLnBrk="1"/>
                      <a:endParaRPr lang="ko-KR" altLang="en-US"/>
                    </a:p>
                  </a:txBody>
                  <a:tcPr/>
                </a:tc>
                <a:tc>
                  <a:txBody>
                    <a:bodyPr/>
                    <a:lstStyle/>
                    <a:p>
                      <a:pPr marL="0" marR="0" indent="0">
                        <a:lnSpc>
                          <a:spcPct val="115000"/>
                        </a:lnSpc>
                        <a:spcBef>
                          <a:spcPts val="500"/>
                        </a:spcBef>
                        <a:spcAft>
                          <a:spcPts val="0"/>
                        </a:spcAft>
                      </a:pP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Danh</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sách</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mã</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chung</a:t>
                      </a:r>
                      <a:endParaRPr lang="en-US" sz="1000" b="0" dirty="0">
                        <a:solidFill>
                          <a:schemeClr val="tx1"/>
                        </a:solidFill>
                        <a:effectLst/>
                        <a:latin typeface="Malgun Gothic" panose="020B0503020000020004" pitchFamily="34" charset="-127"/>
                        <a:ea typeface="Malgun Gothic" panose="020B0503020000020004" pitchFamily="34" charset="-127"/>
                        <a:cs typeface="Times New Roman" panose="02020603050405020304" pitchFamily="18" charset="0"/>
                      </a:endParaRPr>
                    </a:p>
                  </a:txBody>
                  <a:tcPr marL="68580" marR="68580" marT="0" marB="0" anchor="ctr"/>
                </a:tc>
                <a:tc>
                  <a:txBody>
                    <a:bodyPr/>
                    <a:lstStyle/>
                    <a:p>
                      <a:pPr algn="l" fontAlgn="ctr"/>
                      <a:endParaRPr lang="ko-KR" sz="1000" b="0" i="0" u="none" strike="noStrike"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endParaRPr>
                    </a:p>
                  </a:txBody>
                  <a:tcPr marL="9525" marR="9525" marT="9525" marB="0" anchor="ctr"/>
                </a:tc>
                <a:tc>
                  <a:txBody>
                    <a:bodyPr/>
                    <a:lstStyle/>
                    <a:p>
                      <a:pPr marL="37465" marR="0" indent="-18415">
                        <a:lnSpc>
                          <a:spcPct val="115000"/>
                        </a:lnSpc>
                        <a:spcBef>
                          <a:spcPts val="500"/>
                        </a:spcBef>
                        <a:spcAft>
                          <a:spcPts val="0"/>
                        </a:spcAft>
                      </a:pPr>
                      <a:r>
                        <a:rPr lang="en-US" sz="1000" b="0" dirty="0" err="1">
                          <a:effectLst/>
                          <a:latin typeface="Times New Roman" panose="02020603050405020304" pitchFamily="18" charset="0"/>
                          <a:ea typeface="Malgun Gothic" panose="020B0503020000020004" pitchFamily="34" charset="-127"/>
                          <a:cs typeface="Times New Roman" panose="02020603050405020304" pitchFamily="18" charset="0"/>
                        </a:rPr>
                        <a:t>Người</a:t>
                      </a:r>
                      <a:r>
                        <a:rPr lang="en-US" sz="1000" b="0" dirty="0">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effectLst/>
                          <a:latin typeface="Times New Roman" panose="02020603050405020304" pitchFamily="18" charset="0"/>
                          <a:ea typeface="Malgun Gothic" panose="020B0503020000020004" pitchFamily="34" charset="-127"/>
                          <a:cs typeface="Times New Roman" panose="02020603050405020304" pitchFamily="18" charset="0"/>
                        </a:rPr>
                        <a:t>dùng</a:t>
                      </a:r>
                      <a:r>
                        <a:rPr lang="en-US" sz="1000" b="0" dirty="0">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effectLst/>
                          <a:latin typeface="Times New Roman" panose="02020603050405020304" pitchFamily="18" charset="0"/>
                          <a:ea typeface="Malgun Gothic" panose="020B0503020000020004" pitchFamily="34" charset="-127"/>
                          <a:cs typeface="Times New Roman" panose="02020603050405020304" pitchFamily="18" charset="0"/>
                        </a:rPr>
                        <a:t>có</a:t>
                      </a:r>
                      <a:r>
                        <a:rPr lang="en-US" sz="1000" b="0" dirty="0">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effectLst/>
                          <a:latin typeface="Times New Roman" panose="02020603050405020304" pitchFamily="18" charset="0"/>
                          <a:ea typeface="Malgun Gothic" panose="020B0503020000020004" pitchFamily="34" charset="-127"/>
                          <a:cs typeface="Times New Roman" panose="02020603050405020304" pitchFamily="18" charset="0"/>
                        </a:rPr>
                        <a:t>thể</a:t>
                      </a:r>
                      <a:r>
                        <a:rPr lang="en-US" sz="1000" b="0" dirty="0">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effectLst/>
                          <a:latin typeface="Times New Roman" panose="02020603050405020304" pitchFamily="18" charset="0"/>
                          <a:ea typeface="Malgun Gothic" panose="020B0503020000020004" pitchFamily="34" charset="-127"/>
                          <a:cs typeface="Times New Roman" panose="02020603050405020304" pitchFamily="18" charset="0"/>
                        </a:rPr>
                        <a:t>xem</a:t>
                      </a:r>
                      <a:r>
                        <a:rPr lang="en-US" sz="1000" b="0" dirty="0">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effectLst/>
                          <a:latin typeface="Times New Roman" panose="02020603050405020304" pitchFamily="18" charset="0"/>
                          <a:ea typeface="Malgun Gothic" panose="020B0503020000020004" pitchFamily="34" charset="-127"/>
                          <a:cs typeface="Times New Roman" panose="02020603050405020304" pitchFamily="18" charset="0"/>
                        </a:rPr>
                        <a:t>danh</a:t>
                      </a:r>
                      <a:r>
                        <a:rPr lang="en-US" sz="1000" b="0" dirty="0">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effectLst/>
                          <a:latin typeface="Times New Roman" panose="02020603050405020304" pitchFamily="18" charset="0"/>
                          <a:ea typeface="Malgun Gothic" panose="020B0503020000020004" pitchFamily="34" charset="-127"/>
                          <a:cs typeface="Times New Roman" panose="02020603050405020304" pitchFamily="18" charset="0"/>
                        </a:rPr>
                        <a:t>sách</a:t>
                      </a:r>
                      <a:r>
                        <a:rPr lang="en-US" sz="1000" b="0" dirty="0">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effectLst/>
                          <a:latin typeface="Times New Roman" panose="02020603050405020304" pitchFamily="18" charset="0"/>
                          <a:ea typeface="Malgun Gothic" panose="020B0503020000020004" pitchFamily="34" charset="-127"/>
                          <a:cs typeface="Times New Roman" panose="02020603050405020304" pitchFamily="18" charset="0"/>
                        </a:rPr>
                        <a:t>mẫ</a:t>
                      </a:r>
                      <a:r>
                        <a:rPr lang="en-US" sz="1000" b="0" dirty="0">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effectLst/>
                          <a:latin typeface="Times New Roman" panose="02020603050405020304" pitchFamily="18" charset="0"/>
                          <a:ea typeface="Malgun Gothic" panose="020B0503020000020004" pitchFamily="34" charset="-127"/>
                          <a:cs typeface="Times New Roman" panose="02020603050405020304" pitchFamily="18" charset="0"/>
                        </a:rPr>
                        <a:t>chung</a:t>
                      </a:r>
                      <a:r>
                        <a:rPr lang="en-US" sz="1000" b="0" dirty="0">
                          <a:effectLst/>
                          <a:latin typeface="Times New Roman" panose="02020603050405020304" pitchFamily="18" charset="0"/>
                          <a:ea typeface="Malgun Gothic" panose="020B0503020000020004" pitchFamily="34" charset="-127"/>
                          <a:cs typeface="Times New Roman" panose="02020603050405020304" pitchFamily="18" charset="0"/>
                        </a:rPr>
                        <a:t>.</a:t>
                      </a:r>
                      <a:endParaRPr lang="en-US" sz="1000" b="0" dirty="0">
                        <a:effectLst/>
                        <a:latin typeface="Malgun Gothic" panose="020B0503020000020004" pitchFamily="34" charset="-127"/>
                        <a:ea typeface="Malgun Gothic" panose="020B0503020000020004" pitchFamily="34" charset="-127"/>
                        <a:cs typeface="Times New Roman" panose="02020603050405020304" pitchFamily="18" charset="0"/>
                      </a:endParaRPr>
                    </a:p>
                  </a:txBody>
                  <a:tcPr marL="68580" marR="68580" marT="0" marB="0" anchor="ctr"/>
                </a:tc>
                <a:extLst>
                  <a:ext uri="{0D108BD9-81ED-4DB2-BD59-A6C34878D82A}">
                    <a16:rowId xmlns="" xmlns:a16="http://schemas.microsoft.com/office/drawing/2014/main" val="10014"/>
                  </a:ext>
                </a:extLst>
              </a:tr>
              <a:tr h="289323">
                <a:tc rowSpan="2">
                  <a:txBody>
                    <a:bodyPr/>
                    <a:lstStyle/>
                    <a:p>
                      <a:pPr algn="ctr" fontAlgn="ctr"/>
                      <a:r>
                        <a:rPr lang="en-US" sz="1000" b="1" i="0" u="none" strike="noStrike" dirty="0" err="1">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Ngôn</a:t>
                      </a:r>
                      <a:r>
                        <a:rPr lang="en-US" sz="1000" b="1" i="0" u="none" strike="noStrike" baseline="0"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 </a:t>
                      </a:r>
                      <a:r>
                        <a:rPr lang="en-US" sz="1000" b="1" i="0" u="none" strike="noStrike" baseline="0" dirty="0" err="1">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ngữ</a:t>
                      </a:r>
                      <a:endParaRPr lang="ko-KR" sz="1000" b="1" i="0" u="none" strike="noStrike"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endParaRPr>
                    </a:p>
                  </a:txBody>
                  <a:tcPr marL="9525" marR="9525" marT="9525" marB="0" anchor="ctr"/>
                </a:tc>
                <a:tc>
                  <a:txBody>
                    <a:bodyPr/>
                    <a:lstStyle/>
                    <a:p>
                      <a:pPr marL="0" marR="0" indent="0">
                        <a:lnSpc>
                          <a:spcPct val="115000"/>
                        </a:lnSpc>
                        <a:spcBef>
                          <a:spcPts val="500"/>
                        </a:spcBef>
                        <a:spcAft>
                          <a:spcPts val="0"/>
                        </a:spcAft>
                      </a:pP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Tiếng</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Việt</a:t>
                      </a:r>
                      <a:endParaRPr lang="en-US" sz="1000" b="0" dirty="0">
                        <a:solidFill>
                          <a:schemeClr val="tx1"/>
                        </a:solidFill>
                        <a:effectLst/>
                        <a:latin typeface="Malgun Gothic" panose="020B0503020000020004" pitchFamily="34" charset="-127"/>
                        <a:ea typeface="Malgun Gothic" panose="020B0503020000020004" pitchFamily="34" charset="-127"/>
                        <a:cs typeface="Times New Roman" panose="02020603050405020304" pitchFamily="18" charset="0"/>
                      </a:endParaRPr>
                    </a:p>
                  </a:txBody>
                  <a:tcPr marL="68580" marR="68580" marT="0" marB="0" anchor="ctr"/>
                </a:tc>
                <a:tc>
                  <a:txBody>
                    <a:bodyPr/>
                    <a:lstStyle/>
                    <a:p>
                      <a:pPr algn="l" fontAlgn="ctr"/>
                      <a:endParaRPr lang="ko-KR" sz="1000" b="0" i="0" u="none" strike="noStrike"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endParaRPr>
                    </a:p>
                  </a:txBody>
                  <a:tcPr marL="9525" marR="9525" marT="9525" marB="0" anchor="ctr"/>
                </a:tc>
                <a:tc>
                  <a:txBody>
                    <a:bodyPr/>
                    <a:lstStyle/>
                    <a:p>
                      <a:pPr marL="37465" marR="0" indent="-18415">
                        <a:lnSpc>
                          <a:spcPct val="115000"/>
                        </a:lnSpc>
                        <a:spcBef>
                          <a:spcPts val="500"/>
                        </a:spcBef>
                        <a:spcAft>
                          <a:spcPts val="0"/>
                        </a:spcAft>
                      </a:pPr>
                      <a:r>
                        <a:rPr lang="en-US" sz="1000" b="0" dirty="0" err="1">
                          <a:effectLst/>
                          <a:latin typeface="Times New Roman" panose="02020603050405020304" pitchFamily="18" charset="0"/>
                          <a:ea typeface="Malgun Gothic" panose="020B0503020000020004" pitchFamily="34" charset="-127"/>
                          <a:cs typeface="Times New Roman" panose="02020603050405020304" pitchFamily="18" charset="0"/>
                        </a:rPr>
                        <a:t>Ngôn</a:t>
                      </a:r>
                      <a:r>
                        <a:rPr lang="en-US" sz="1000" b="0" dirty="0">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effectLst/>
                          <a:latin typeface="Times New Roman" panose="02020603050405020304" pitchFamily="18" charset="0"/>
                          <a:ea typeface="Malgun Gothic" panose="020B0503020000020004" pitchFamily="34" charset="-127"/>
                          <a:cs typeface="Times New Roman" panose="02020603050405020304" pitchFamily="18" charset="0"/>
                        </a:rPr>
                        <a:t>ngữ</a:t>
                      </a:r>
                      <a:r>
                        <a:rPr lang="en-US" sz="1000" b="0" dirty="0">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effectLst/>
                          <a:latin typeface="Times New Roman" panose="02020603050405020304" pitchFamily="18" charset="0"/>
                          <a:ea typeface="Malgun Gothic" panose="020B0503020000020004" pitchFamily="34" charset="-127"/>
                          <a:cs typeface="Times New Roman" panose="02020603050405020304" pitchFamily="18" charset="0"/>
                        </a:rPr>
                        <a:t>cài</a:t>
                      </a:r>
                      <a:r>
                        <a:rPr lang="en-US" sz="1000" b="0" dirty="0">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effectLst/>
                          <a:latin typeface="Times New Roman" panose="02020603050405020304" pitchFamily="18" charset="0"/>
                          <a:ea typeface="Malgun Gothic" panose="020B0503020000020004" pitchFamily="34" charset="-127"/>
                          <a:cs typeface="Times New Roman" panose="02020603050405020304" pitchFamily="18" charset="0"/>
                        </a:rPr>
                        <a:t>đặt</a:t>
                      </a:r>
                      <a:r>
                        <a:rPr lang="en-US" sz="1000" b="0" dirty="0">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effectLst/>
                          <a:latin typeface="Times New Roman" panose="02020603050405020304" pitchFamily="18" charset="0"/>
                          <a:ea typeface="Malgun Gothic" panose="020B0503020000020004" pitchFamily="34" charset="-127"/>
                          <a:cs typeface="Times New Roman" panose="02020603050405020304" pitchFamily="18" charset="0"/>
                        </a:rPr>
                        <a:t>chuyển</a:t>
                      </a:r>
                      <a:r>
                        <a:rPr lang="en-US" sz="1000" b="0" dirty="0">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effectLst/>
                          <a:latin typeface="Times New Roman" panose="02020603050405020304" pitchFamily="18" charset="0"/>
                          <a:ea typeface="Malgun Gothic" panose="020B0503020000020004" pitchFamily="34" charset="-127"/>
                          <a:cs typeface="Times New Roman" panose="02020603050405020304" pitchFamily="18" charset="0"/>
                        </a:rPr>
                        <a:t>thành</a:t>
                      </a:r>
                      <a:r>
                        <a:rPr lang="en-US" sz="1000" b="0" dirty="0">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effectLst/>
                          <a:latin typeface="Times New Roman" panose="02020603050405020304" pitchFamily="18" charset="0"/>
                          <a:ea typeface="Malgun Gothic" panose="020B0503020000020004" pitchFamily="34" charset="-127"/>
                          <a:cs typeface="Times New Roman" panose="02020603050405020304" pitchFamily="18" charset="0"/>
                        </a:rPr>
                        <a:t>tiếng</a:t>
                      </a:r>
                      <a:r>
                        <a:rPr lang="en-US" sz="1000" b="0" dirty="0">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effectLst/>
                          <a:latin typeface="Times New Roman" panose="02020603050405020304" pitchFamily="18" charset="0"/>
                          <a:ea typeface="Malgun Gothic" panose="020B0503020000020004" pitchFamily="34" charset="-127"/>
                          <a:cs typeface="Times New Roman" panose="02020603050405020304" pitchFamily="18" charset="0"/>
                        </a:rPr>
                        <a:t>Việt</a:t>
                      </a:r>
                      <a:r>
                        <a:rPr lang="en-US" sz="1000" b="0" dirty="0">
                          <a:effectLst/>
                          <a:latin typeface="Times New Roman" panose="02020603050405020304" pitchFamily="18" charset="0"/>
                          <a:ea typeface="Malgun Gothic" panose="020B0503020000020004" pitchFamily="34" charset="-127"/>
                          <a:cs typeface="Times New Roman" panose="02020603050405020304" pitchFamily="18" charset="0"/>
                        </a:rPr>
                        <a:t>.</a:t>
                      </a:r>
                      <a:endParaRPr lang="en-US" sz="1000" b="0" dirty="0">
                        <a:effectLst/>
                        <a:latin typeface="Malgun Gothic" panose="020B0503020000020004" pitchFamily="34" charset="-127"/>
                        <a:ea typeface="Malgun Gothic" panose="020B0503020000020004" pitchFamily="34" charset="-127"/>
                        <a:cs typeface="Times New Roman" panose="02020603050405020304" pitchFamily="18" charset="0"/>
                      </a:endParaRPr>
                    </a:p>
                  </a:txBody>
                  <a:tcPr marL="68580" marR="68580" marT="0" marB="0" anchor="ctr"/>
                </a:tc>
                <a:extLst>
                  <a:ext uri="{0D108BD9-81ED-4DB2-BD59-A6C34878D82A}">
                    <a16:rowId xmlns="" xmlns:a16="http://schemas.microsoft.com/office/drawing/2014/main" val="10015"/>
                  </a:ext>
                </a:extLst>
              </a:tr>
              <a:tr h="289323">
                <a:tc vMerge="1">
                  <a:txBody>
                    <a:bodyPr/>
                    <a:lstStyle/>
                    <a:p>
                      <a:pPr latinLnBrk="1"/>
                      <a:endParaRPr lang="ko-KR" altLang="en-US" dirty="0"/>
                    </a:p>
                  </a:txBody>
                  <a:tcPr/>
                </a:tc>
                <a:tc>
                  <a:txBody>
                    <a:bodyPr/>
                    <a:lstStyle/>
                    <a:p>
                      <a:pPr marL="0" marR="0" indent="0">
                        <a:lnSpc>
                          <a:spcPct val="115000"/>
                        </a:lnSpc>
                        <a:spcBef>
                          <a:spcPts val="500"/>
                        </a:spcBef>
                        <a:spcAft>
                          <a:spcPts val="0"/>
                        </a:spcAft>
                      </a:pPr>
                      <a:r>
                        <a:rPr lang="en-US" sz="1000" b="0" dirty="0" err="1">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Tiếng</a:t>
                      </a:r>
                      <a:r>
                        <a:rPr lang="en-US" sz="1000" b="0" dirty="0">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 Anh</a:t>
                      </a:r>
                      <a:endParaRPr lang="en-US" sz="1000" b="0" dirty="0">
                        <a:solidFill>
                          <a:schemeClr val="tx1"/>
                        </a:solidFill>
                        <a:effectLst/>
                        <a:latin typeface="Malgun Gothic" panose="020B0503020000020004" pitchFamily="34" charset="-127"/>
                        <a:ea typeface="Malgun Gothic" panose="020B0503020000020004" pitchFamily="34" charset="-127"/>
                        <a:cs typeface="Times New Roman" panose="02020603050405020304" pitchFamily="18" charset="0"/>
                      </a:endParaRPr>
                    </a:p>
                  </a:txBody>
                  <a:tcPr marL="68580" marR="68580" marT="0" marB="0" anchor="ctr"/>
                </a:tc>
                <a:tc>
                  <a:txBody>
                    <a:bodyPr/>
                    <a:lstStyle/>
                    <a:p>
                      <a:pPr algn="l" fontAlgn="ctr"/>
                      <a:endParaRPr lang="ko-KR" sz="1000" b="0" i="0" u="none" strike="noStrike"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endParaRPr>
                    </a:p>
                  </a:txBody>
                  <a:tcPr marL="9525" marR="9525" marT="9525" marB="0" anchor="ctr"/>
                </a:tc>
                <a:tc>
                  <a:txBody>
                    <a:bodyPr/>
                    <a:lstStyle/>
                    <a:p>
                      <a:pPr marL="37465" marR="0" indent="-18415">
                        <a:lnSpc>
                          <a:spcPct val="115000"/>
                        </a:lnSpc>
                        <a:spcBef>
                          <a:spcPts val="500"/>
                        </a:spcBef>
                        <a:spcAft>
                          <a:spcPts val="0"/>
                        </a:spcAft>
                      </a:pPr>
                      <a:r>
                        <a:rPr lang="en-US" sz="1000" b="0" dirty="0" err="1">
                          <a:effectLst/>
                          <a:latin typeface="Times New Roman" panose="02020603050405020304" pitchFamily="18" charset="0"/>
                          <a:ea typeface="Malgun Gothic" panose="020B0503020000020004" pitchFamily="34" charset="-127"/>
                          <a:cs typeface="Times New Roman" panose="02020603050405020304" pitchFamily="18" charset="0"/>
                        </a:rPr>
                        <a:t>Ngôn</a:t>
                      </a:r>
                      <a:r>
                        <a:rPr lang="en-US" sz="1000" b="0" dirty="0">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effectLst/>
                          <a:latin typeface="Times New Roman" panose="02020603050405020304" pitchFamily="18" charset="0"/>
                          <a:ea typeface="Malgun Gothic" panose="020B0503020000020004" pitchFamily="34" charset="-127"/>
                          <a:cs typeface="Times New Roman" panose="02020603050405020304" pitchFamily="18" charset="0"/>
                        </a:rPr>
                        <a:t>ngữ</a:t>
                      </a:r>
                      <a:r>
                        <a:rPr lang="en-US" sz="1000" b="0" dirty="0">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effectLst/>
                          <a:latin typeface="Times New Roman" panose="02020603050405020304" pitchFamily="18" charset="0"/>
                          <a:ea typeface="Malgun Gothic" panose="020B0503020000020004" pitchFamily="34" charset="-127"/>
                          <a:cs typeface="Times New Roman" panose="02020603050405020304" pitchFamily="18" charset="0"/>
                        </a:rPr>
                        <a:t>cài</a:t>
                      </a:r>
                      <a:r>
                        <a:rPr lang="en-US" sz="1000" b="0" dirty="0">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effectLst/>
                          <a:latin typeface="Times New Roman" panose="02020603050405020304" pitchFamily="18" charset="0"/>
                          <a:ea typeface="Malgun Gothic" panose="020B0503020000020004" pitchFamily="34" charset="-127"/>
                          <a:cs typeface="Times New Roman" panose="02020603050405020304" pitchFamily="18" charset="0"/>
                        </a:rPr>
                        <a:t>đặt</a:t>
                      </a:r>
                      <a:r>
                        <a:rPr lang="en-US" sz="1000" b="0" dirty="0">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effectLst/>
                          <a:latin typeface="Times New Roman" panose="02020603050405020304" pitchFamily="18" charset="0"/>
                          <a:ea typeface="Malgun Gothic" panose="020B0503020000020004" pitchFamily="34" charset="-127"/>
                          <a:cs typeface="Times New Roman" panose="02020603050405020304" pitchFamily="18" charset="0"/>
                        </a:rPr>
                        <a:t>chuyển</a:t>
                      </a:r>
                      <a:r>
                        <a:rPr lang="en-US" sz="1000" b="0" dirty="0">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effectLst/>
                          <a:latin typeface="Times New Roman" panose="02020603050405020304" pitchFamily="18" charset="0"/>
                          <a:ea typeface="Malgun Gothic" panose="020B0503020000020004" pitchFamily="34" charset="-127"/>
                          <a:cs typeface="Times New Roman" panose="02020603050405020304" pitchFamily="18" charset="0"/>
                        </a:rPr>
                        <a:t>thành</a:t>
                      </a:r>
                      <a:r>
                        <a:rPr lang="en-US" sz="1000" b="0" dirty="0">
                          <a:effectLst/>
                          <a:latin typeface="Times New Roman" panose="02020603050405020304" pitchFamily="18" charset="0"/>
                          <a:ea typeface="Malgun Gothic" panose="020B0503020000020004" pitchFamily="34" charset="-127"/>
                          <a:cs typeface="Times New Roman" panose="02020603050405020304" pitchFamily="18" charset="0"/>
                        </a:rPr>
                        <a:t> </a:t>
                      </a:r>
                      <a:r>
                        <a:rPr lang="en-US" sz="1000" b="0" dirty="0" err="1">
                          <a:effectLst/>
                          <a:latin typeface="Times New Roman" panose="02020603050405020304" pitchFamily="18" charset="0"/>
                          <a:ea typeface="Malgun Gothic" panose="020B0503020000020004" pitchFamily="34" charset="-127"/>
                          <a:cs typeface="Times New Roman" panose="02020603050405020304" pitchFamily="18" charset="0"/>
                        </a:rPr>
                        <a:t>tiếng</a:t>
                      </a:r>
                      <a:r>
                        <a:rPr lang="en-US" sz="1000" b="0" dirty="0">
                          <a:effectLst/>
                          <a:latin typeface="Times New Roman" panose="02020603050405020304" pitchFamily="18" charset="0"/>
                          <a:ea typeface="Malgun Gothic" panose="020B0503020000020004" pitchFamily="34" charset="-127"/>
                          <a:cs typeface="Times New Roman" panose="02020603050405020304" pitchFamily="18" charset="0"/>
                        </a:rPr>
                        <a:t> Anh.</a:t>
                      </a:r>
                      <a:endParaRPr lang="en-US" sz="1000" b="0" dirty="0">
                        <a:effectLst/>
                        <a:latin typeface="Malgun Gothic" panose="020B0503020000020004" pitchFamily="34" charset="-127"/>
                        <a:ea typeface="Malgun Gothic" panose="020B0503020000020004" pitchFamily="34" charset="-127"/>
                        <a:cs typeface="Times New Roman" panose="02020603050405020304" pitchFamily="18" charset="0"/>
                      </a:endParaRPr>
                    </a:p>
                  </a:txBody>
                  <a:tcPr marL="68580" marR="68580" marT="0" marB="0" anchor="ctr"/>
                </a:tc>
                <a:extLst>
                  <a:ext uri="{0D108BD9-81ED-4DB2-BD59-A6C34878D82A}">
                    <a16:rowId xmlns="" xmlns:a16="http://schemas.microsoft.com/office/drawing/2014/main" val="10016"/>
                  </a:ext>
                </a:extLst>
              </a:tr>
            </a:tbl>
          </a:graphicData>
        </a:graphic>
      </p:graphicFrame>
    </p:spTree>
    <p:extLst>
      <p:ext uri="{BB962C8B-B14F-4D97-AF65-F5344CB8AC3E}">
        <p14:creationId xmlns:p14="http://schemas.microsoft.com/office/powerpoint/2010/main" val="1277994664"/>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 name="Picture 9"/>
          <p:cNvPicPr>
            <a:picLocks noChangeAspect="1" noChangeArrowheads="1"/>
          </p:cNvPicPr>
          <p:nvPr/>
        </p:nvPicPr>
        <p:blipFill rotWithShape="1">
          <a:blip r:embed="rId2" cstate="print">
            <a:duotone>
              <a:schemeClr val="accent1">
                <a:shade val="45000"/>
                <a:satMod val="135000"/>
              </a:schemeClr>
              <a:prstClr val="white"/>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rcRect l="20774" r="8544"/>
          <a:stretch/>
        </p:blipFill>
        <p:spPr bwMode="gray">
          <a:xfrm>
            <a:off x="2209" y="44624"/>
            <a:ext cx="9906000" cy="7104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4" name="직사각형 53"/>
          <p:cNvSpPr/>
          <p:nvPr/>
        </p:nvSpPr>
        <p:spPr>
          <a:xfrm flipV="1">
            <a:off x="-2209" y="-7621"/>
            <a:ext cx="9908209" cy="4571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prstClr val="white"/>
              </a:solidFill>
              <a:latin typeface="Times New Roman" panose="02020603050405020304" pitchFamily="18" charset="0"/>
              <a:cs typeface="Times New Roman" panose="02020603050405020304" pitchFamily="18" charset="0"/>
            </a:endParaRPr>
          </a:p>
        </p:txBody>
      </p:sp>
      <p:sp>
        <p:nvSpPr>
          <p:cNvPr id="6" name="TextBox 34"/>
          <p:cNvSpPr txBox="1">
            <a:spLocks noChangeArrowheads="1"/>
          </p:cNvSpPr>
          <p:nvPr/>
        </p:nvSpPr>
        <p:spPr bwMode="auto">
          <a:xfrm>
            <a:off x="232324" y="213807"/>
            <a:ext cx="9833244" cy="307777"/>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5.1.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Giới</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thiệu</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về</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UDSS</a:t>
            </a:r>
            <a:endParaRPr lang="ko-KR" altLang="en-US"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sp>
        <p:nvSpPr>
          <p:cNvPr id="47" name="제목 1"/>
          <p:cNvSpPr txBox="1">
            <a:spLocks/>
          </p:cNvSpPr>
          <p:nvPr/>
        </p:nvSpPr>
        <p:spPr>
          <a:xfrm>
            <a:off x="632520" y="738128"/>
            <a:ext cx="9906000" cy="351691"/>
          </a:xfrm>
          <a:prstGeom prst="rect">
            <a:avLst/>
          </a:prstGeom>
        </p:spPr>
        <p:txBody>
          <a:bodyPr anchor="ctr"/>
          <a:lstStyle/>
          <a:p>
            <a:pPr>
              <a:spcBef>
                <a:spcPct val="0"/>
              </a:spcBef>
              <a:defRPr/>
            </a:pP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Quyền</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người</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dùng</a:t>
            </a:r>
            <a:endParaRPr lang="en-US" dirty="0">
              <a:solidFill>
                <a:prstClr val="black"/>
              </a:solidFill>
              <a:latin typeface="Times New Roman" panose="02020603050405020304" pitchFamily="18" charset="0"/>
              <a:cs typeface="Times New Roman" panose="02020603050405020304" pitchFamily="18" charset="0"/>
            </a:endParaRPr>
          </a:p>
        </p:txBody>
      </p:sp>
      <p:graphicFrame>
        <p:nvGraphicFramePr>
          <p:cNvPr id="3" name="표 2"/>
          <p:cNvGraphicFramePr>
            <a:graphicFrameLocks noGrp="1"/>
          </p:cNvGraphicFramePr>
          <p:nvPr>
            <p:extLst>
              <p:ext uri="{D42A27DB-BD31-4B8C-83A1-F6EECF244321}">
                <p14:modId xmlns:p14="http://schemas.microsoft.com/office/powerpoint/2010/main" val="3156214548"/>
              </p:ext>
            </p:extLst>
          </p:nvPr>
        </p:nvGraphicFramePr>
        <p:xfrm>
          <a:off x="776536" y="1268760"/>
          <a:ext cx="8280921" cy="3600402"/>
        </p:xfrm>
        <a:graphic>
          <a:graphicData uri="http://schemas.openxmlformats.org/drawingml/2006/table">
            <a:tbl>
              <a:tblPr firstRow="1" bandRow="1">
                <a:tableStyleId>{5C22544A-7EE6-4342-B048-85BDC9FD1C3A}</a:tableStyleId>
              </a:tblPr>
              <a:tblGrid>
                <a:gridCol w="1173804">
                  <a:extLst>
                    <a:ext uri="{9D8B030D-6E8A-4147-A177-3AD203B41FA5}">
                      <a16:colId xmlns="" xmlns:a16="http://schemas.microsoft.com/office/drawing/2014/main" val="20000"/>
                    </a:ext>
                  </a:extLst>
                </a:gridCol>
                <a:gridCol w="2369039">
                  <a:extLst>
                    <a:ext uri="{9D8B030D-6E8A-4147-A177-3AD203B41FA5}">
                      <a16:colId xmlns="" xmlns:a16="http://schemas.microsoft.com/office/drawing/2014/main" val="20001"/>
                    </a:ext>
                  </a:extLst>
                </a:gridCol>
                <a:gridCol w="2369039">
                  <a:extLst>
                    <a:ext uri="{9D8B030D-6E8A-4147-A177-3AD203B41FA5}">
                      <a16:colId xmlns="" xmlns:a16="http://schemas.microsoft.com/office/drawing/2014/main" val="20002"/>
                    </a:ext>
                  </a:extLst>
                </a:gridCol>
                <a:gridCol w="2369039">
                  <a:extLst>
                    <a:ext uri="{9D8B030D-6E8A-4147-A177-3AD203B41FA5}">
                      <a16:colId xmlns="" xmlns:a16="http://schemas.microsoft.com/office/drawing/2014/main" val="20003"/>
                    </a:ext>
                  </a:extLst>
                </a:gridCol>
              </a:tblGrid>
              <a:tr h="880296">
                <a:tc>
                  <a:txBody>
                    <a:bodyPr/>
                    <a:lstStyle/>
                    <a:p>
                      <a:pPr algn="ctr" fontAlgn="ctr"/>
                      <a:r>
                        <a:rPr lang="en-US" altLang="ko-KR" sz="1400" b="1" i="0" u="none" strike="noStrike" dirty="0" err="1">
                          <a:solidFill>
                            <a:srgbClr val="000000"/>
                          </a:solidFill>
                          <a:effectLst/>
                          <a:latin typeface="Times New Roman" panose="02020603050405020304" pitchFamily="18" charset="0"/>
                          <a:ea typeface="돋움" panose="020B0600000101010101" pitchFamily="50" charset="-127"/>
                          <a:cs typeface="Times New Roman" panose="02020603050405020304" pitchFamily="18" charset="0"/>
                        </a:rPr>
                        <a:t>Người</a:t>
                      </a:r>
                      <a:r>
                        <a:rPr lang="en-US" altLang="ko-KR" sz="1400" b="1" i="0" u="none" strike="noStrike" baseline="0" dirty="0">
                          <a:solidFill>
                            <a:srgbClr val="000000"/>
                          </a:solidFill>
                          <a:effectLst/>
                          <a:latin typeface="Times New Roman" panose="02020603050405020304" pitchFamily="18" charset="0"/>
                          <a:ea typeface="돋움" panose="020B0600000101010101" pitchFamily="50" charset="-127"/>
                          <a:cs typeface="Times New Roman" panose="02020603050405020304" pitchFamily="18" charset="0"/>
                        </a:rPr>
                        <a:t> </a:t>
                      </a:r>
                      <a:r>
                        <a:rPr lang="en-US" altLang="ko-KR" sz="1400" b="1" i="0" u="none" strike="noStrike" baseline="0" dirty="0" err="1">
                          <a:solidFill>
                            <a:srgbClr val="000000"/>
                          </a:solidFill>
                          <a:effectLst/>
                          <a:latin typeface="Times New Roman" panose="02020603050405020304" pitchFamily="18" charset="0"/>
                          <a:ea typeface="돋움" panose="020B0600000101010101" pitchFamily="50" charset="-127"/>
                          <a:cs typeface="Times New Roman" panose="02020603050405020304" pitchFamily="18" charset="0"/>
                        </a:rPr>
                        <a:t>sử</a:t>
                      </a:r>
                      <a:r>
                        <a:rPr lang="en-US" altLang="ko-KR" sz="1400" b="1" i="0" u="none" strike="noStrike" baseline="0" dirty="0">
                          <a:solidFill>
                            <a:srgbClr val="000000"/>
                          </a:solidFill>
                          <a:effectLst/>
                          <a:latin typeface="Times New Roman" panose="02020603050405020304" pitchFamily="18" charset="0"/>
                          <a:ea typeface="돋움" panose="020B0600000101010101" pitchFamily="50" charset="-127"/>
                          <a:cs typeface="Times New Roman" panose="02020603050405020304" pitchFamily="18" charset="0"/>
                        </a:rPr>
                        <a:t> </a:t>
                      </a:r>
                      <a:r>
                        <a:rPr lang="en-US" altLang="ko-KR" sz="1400" b="1" i="0" u="none" strike="noStrike" baseline="0" dirty="0" err="1">
                          <a:solidFill>
                            <a:srgbClr val="000000"/>
                          </a:solidFill>
                          <a:effectLst/>
                          <a:latin typeface="Times New Roman" panose="02020603050405020304" pitchFamily="18" charset="0"/>
                          <a:ea typeface="돋움" panose="020B0600000101010101" pitchFamily="50" charset="-127"/>
                          <a:cs typeface="Times New Roman" panose="02020603050405020304" pitchFamily="18" charset="0"/>
                        </a:rPr>
                        <a:t>dụng</a:t>
                      </a:r>
                      <a:endParaRPr lang="ko-KR" altLang="en-US" sz="14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algn="ctr" fontAlgn="ctr"/>
                      <a:r>
                        <a:rPr lang="en-US" altLang="ko-KR" sz="1400" b="1" i="0" u="none" strike="noStrike"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1</a:t>
                      </a:r>
                      <a:r>
                        <a:rPr lang="ko-KR" altLang="en-US" sz="1400" b="1" i="0" u="none" strike="noStrike"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 </a:t>
                      </a:r>
                      <a:r>
                        <a:rPr lang="en-US" altLang="ko-KR" sz="1400" b="1" i="0" u="none" strike="noStrike" dirty="0" err="1">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cấp</a:t>
                      </a:r>
                      <a:r>
                        <a:rPr lang="en-US" altLang="ko-KR" sz="1400" b="1" i="0" u="none" strike="noStrike" baseline="0"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 </a:t>
                      </a:r>
                      <a:r>
                        <a:rPr lang="en-US" altLang="ko-KR" sz="1400" b="1" i="0" u="none" strike="noStrike" baseline="0" dirty="0" err="1">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người</a:t>
                      </a:r>
                      <a:r>
                        <a:rPr lang="en-US" altLang="ko-KR" sz="1400" b="1" i="0" u="none" strike="noStrike" baseline="0"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 </a:t>
                      </a:r>
                      <a:r>
                        <a:rPr lang="en-US" altLang="ko-KR" sz="1400" b="1" i="0" u="none" strike="noStrike" baseline="0" dirty="0" err="1">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dùng</a:t>
                      </a:r>
                      <a:r>
                        <a:rPr lang="ko-KR" altLang="en-US" sz="1400" b="1" i="0" u="none" strike="noStrike"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
                      </a:r>
                      <a:br>
                        <a:rPr lang="ko-KR" altLang="en-US" sz="1400" b="1" i="0" u="none" strike="noStrike"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br>
                      <a:r>
                        <a:rPr lang="en-US" altLang="ko-KR" sz="1400" b="1" i="0" u="none" strike="noStrike"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a:t>
                      </a:r>
                      <a:r>
                        <a:rPr lang="en-US" altLang="ko-KR" sz="1400" b="1" i="0" u="none" strike="noStrike" dirty="0" err="1">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Có</a:t>
                      </a:r>
                      <a:r>
                        <a:rPr lang="en-US" altLang="ko-KR" sz="1400" b="1" i="0" u="none" strike="noStrike" baseline="0"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 </a:t>
                      </a:r>
                      <a:r>
                        <a:rPr lang="en-US" altLang="ko-KR" sz="1400" b="1" i="0" u="none" strike="noStrike" baseline="0" dirty="0" err="1">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quyền</a:t>
                      </a:r>
                      <a:r>
                        <a:rPr lang="en-US" altLang="ko-KR" sz="1400" b="1" i="0" u="none" strike="noStrike" baseline="0"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 </a:t>
                      </a:r>
                      <a:r>
                        <a:rPr lang="en-US" altLang="ko-KR" sz="1400" b="1" i="0" u="none" strike="noStrike" baseline="0" dirty="0" err="1">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lập</a:t>
                      </a:r>
                      <a:r>
                        <a:rPr lang="en-US" altLang="ko-KR" sz="1400" b="1" i="0" u="none" strike="noStrike" baseline="0"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 </a:t>
                      </a:r>
                      <a:r>
                        <a:rPr lang="en-US" altLang="ko-KR" sz="1400" b="1" i="0" u="none" strike="noStrike" baseline="0" dirty="0" err="1">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và</a:t>
                      </a:r>
                      <a:r>
                        <a:rPr lang="en-US" altLang="ko-KR" sz="1400" b="1" i="0" u="none" strike="noStrike" baseline="0"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 </a:t>
                      </a:r>
                      <a:r>
                        <a:rPr lang="en-US" altLang="ko-KR" sz="1400" b="1" i="0" u="none" strike="noStrike" baseline="0" dirty="0" err="1">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phê</a:t>
                      </a:r>
                      <a:r>
                        <a:rPr lang="en-US" altLang="ko-KR" sz="1400" b="1" i="0" u="none" strike="noStrike" baseline="0"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 </a:t>
                      </a:r>
                      <a:r>
                        <a:rPr lang="en-US" altLang="ko-KR" sz="1400" b="1" i="0" u="none" strike="noStrike" baseline="0" dirty="0" err="1">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duyệt</a:t>
                      </a:r>
                      <a:r>
                        <a:rPr lang="en-US" altLang="ko-KR" sz="1400" b="1" i="0" u="none" strike="noStrike" baseline="0"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 </a:t>
                      </a:r>
                      <a:r>
                        <a:rPr lang="en-US" altLang="ko-KR" sz="1400" b="1" i="0" u="none" strike="noStrike" baseline="0" dirty="0" err="1">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báo</a:t>
                      </a:r>
                      <a:r>
                        <a:rPr lang="en-US" altLang="ko-KR" sz="1400" b="1" i="0" u="none" strike="noStrike" baseline="0"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 </a:t>
                      </a:r>
                      <a:r>
                        <a:rPr lang="en-US" altLang="ko-KR" sz="1400" b="1" i="0" u="none" strike="noStrike" baseline="0" dirty="0" err="1">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cáo</a:t>
                      </a:r>
                      <a:r>
                        <a:rPr lang="en-US" altLang="ko-KR" sz="1400" b="1" i="0" u="none" strike="noStrike" baseline="0"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a:t>
                      </a:r>
                      <a:endParaRPr lang="ko-KR" altLang="en-US" sz="1400" b="1" i="0" u="none" strike="noStrike"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endParaRPr>
                    </a:p>
                  </a:txBody>
                  <a:tcPr marL="9525" marR="9525" marT="9525" marB="0" anchor="ctr"/>
                </a:tc>
                <a:tc>
                  <a:txBody>
                    <a:bodyPr/>
                    <a:lstStyle/>
                    <a:p>
                      <a:pPr algn="ctr" fontAlgn="ctr"/>
                      <a:r>
                        <a:rPr lang="en-US" altLang="ko-KR" sz="1400" b="1" i="0" u="none" strike="noStrike"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2</a:t>
                      </a:r>
                      <a:r>
                        <a:rPr lang="en-US" altLang="ko-KR" sz="1400" b="1" i="0" u="none" strike="noStrike" baseline="0"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 </a:t>
                      </a:r>
                      <a:r>
                        <a:rPr lang="en-US" altLang="ko-KR" sz="1400" b="1" i="0" u="none" strike="noStrike" baseline="0" dirty="0" err="1">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cấp</a:t>
                      </a:r>
                      <a:r>
                        <a:rPr lang="en-US" altLang="ko-KR" sz="1400" b="1" i="0" u="none" strike="noStrike" baseline="0"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 </a:t>
                      </a:r>
                      <a:r>
                        <a:rPr lang="en-US" altLang="ko-KR" sz="1400" b="1" i="0" u="none" strike="noStrike" baseline="0" dirty="0" err="1">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người</a:t>
                      </a:r>
                      <a:r>
                        <a:rPr lang="en-US" altLang="ko-KR" sz="1400" b="1" i="0" u="none" strike="noStrike" baseline="0"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 </a:t>
                      </a:r>
                      <a:r>
                        <a:rPr lang="en-US" altLang="ko-KR" sz="1400" b="1" i="0" u="none" strike="noStrike" baseline="0" dirty="0" err="1">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dùng</a:t>
                      </a:r>
                      <a:endParaRPr lang="en-US" altLang="ko-KR" sz="1400" b="1" i="0" u="none" strike="noStrike" baseline="0"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endParaRPr>
                    </a:p>
                    <a:p>
                      <a:pPr algn="ctr" fontAlgn="ctr"/>
                      <a:r>
                        <a:rPr lang="ko-KR" altLang="en-US" sz="1400" b="1" i="0" u="none" strike="noStrike"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 </a:t>
                      </a:r>
                      <a:r>
                        <a:rPr lang="en-US" altLang="ko-KR" sz="1400" b="1" i="0" u="none" strike="noStrike"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a:t>
                      </a:r>
                      <a:r>
                        <a:rPr lang="en-US" sz="1400" b="1" i="0" u="none" strike="noStrike"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Report Writer)</a:t>
                      </a:r>
                    </a:p>
                  </a:txBody>
                  <a:tcPr marL="9525" marR="9525" marT="9525" marB="0" anchor="ctr"/>
                </a:tc>
                <a:tc>
                  <a:txBody>
                    <a:bodyPr/>
                    <a:lstStyle/>
                    <a:p>
                      <a:pPr algn="ctr" fontAlgn="ctr"/>
                      <a:r>
                        <a:rPr lang="en-US" altLang="ko-KR" sz="1400" b="1" i="0" u="none" strike="noStrike"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2</a:t>
                      </a:r>
                      <a:r>
                        <a:rPr lang="ko-KR" altLang="en-US" sz="1400" b="1" i="0" u="none" strike="noStrike"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 </a:t>
                      </a:r>
                      <a:r>
                        <a:rPr lang="en-US" altLang="ko-KR" sz="1400" b="1" i="0" u="none" strike="noStrike" dirty="0" err="1">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cấp</a:t>
                      </a:r>
                      <a:r>
                        <a:rPr lang="en-US" altLang="ko-KR" sz="1400" b="1" i="0" u="none" strike="noStrike" baseline="0"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 </a:t>
                      </a:r>
                      <a:r>
                        <a:rPr lang="en-US" altLang="ko-KR" sz="1400" b="1" i="0" u="none" strike="noStrike" baseline="0" dirty="0" err="1">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người</a:t>
                      </a:r>
                      <a:r>
                        <a:rPr lang="en-US" altLang="ko-KR" sz="1400" b="1" i="0" u="none" strike="noStrike" baseline="0"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 </a:t>
                      </a:r>
                      <a:r>
                        <a:rPr lang="en-US" altLang="ko-KR" sz="1400" b="1" i="0" u="none" strike="noStrike" baseline="0" dirty="0" err="1">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dùng</a:t>
                      </a:r>
                      <a:r>
                        <a:rPr lang="ko-KR" altLang="en-US" sz="1400" b="1" i="0" u="none" strike="noStrike"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
                      </a:r>
                      <a:br>
                        <a:rPr lang="ko-KR" altLang="en-US" sz="1400" b="1" i="0" u="none" strike="noStrike"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br>
                      <a:r>
                        <a:rPr lang="en-US" altLang="ko-KR" sz="1400" b="1" i="0" u="none" strike="noStrike"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a:t>
                      </a:r>
                      <a:r>
                        <a:rPr lang="en-US" sz="1400" b="1" i="0" u="none" strike="noStrike"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Supervisor)</a:t>
                      </a:r>
                    </a:p>
                  </a:txBody>
                  <a:tcPr marL="9525" marR="9525" marT="9525" marB="0" anchor="ctr"/>
                </a:tc>
                <a:extLst>
                  <a:ext uri="{0D108BD9-81ED-4DB2-BD59-A6C34878D82A}">
                    <a16:rowId xmlns="" xmlns:a16="http://schemas.microsoft.com/office/drawing/2014/main" val="10000"/>
                  </a:ext>
                </a:extLst>
              </a:tr>
              <a:tr h="453351">
                <a:tc rowSpan="6">
                  <a:txBody>
                    <a:bodyPr/>
                    <a:lstStyle/>
                    <a:p>
                      <a:pPr algn="ctr" fontAlgn="ctr"/>
                      <a:r>
                        <a:rPr lang="en-US" altLang="ko-KR" sz="1400" b="0" i="0" u="none" strike="noStrike" dirty="0">
                          <a:solidFill>
                            <a:srgbClr val="000000"/>
                          </a:solidFill>
                          <a:effectLst/>
                          <a:latin typeface="Times New Roman" panose="02020603050405020304" pitchFamily="18" charset="0"/>
                          <a:ea typeface="돋움" panose="020B0600000101010101" pitchFamily="50" charset="-127"/>
                          <a:cs typeface="Times New Roman" panose="02020603050405020304" pitchFamily="18" charset="0"/>
                        </a:rPr>
                        <a:t>Menu</a:t>
                      </a:r>
                      <a:endParaRPr lang="ko-KR" altLang="en-US" sz="1400" b="0" i="0" u="none" strike="noStrike" dirty="0">
                        <a:solidFill>
                          <a:srgbClr val="000000"/>
                        </a:solidFill>
                        <a:effectLst/>
                        <a:latin typeface="Times New Roman" panose="02020603050405020304" pitchFamily="18" charset="0"/>
                        <a:ea typeface="돋움" panose="020B0600000101010101" pitchFamily="50" charset="-127"/>
                        <a:cs typeface="Times New Roman" panose="02020603050405020304" pitchFamily="18" charset="0"/>
                      </a:endParaRPr>
                    </a:p>
                  </a:txBody>
                  <a:tcPr marL="9525" marR="9525" marT="9525" marB="0" anchor="ctr"/>
                </a:tc>
                <a:tc>
                  <a:txBody>
                    <a:bodyPr/>
                    <a:lstStyle/>
                    <a:p>
                      <a:pPr algn="l" fontAlgn="ctr"/>
                      <a:r>
                        <a:rPr lang="en-US" sz="1200" b="0" i="0" u="none" strike="noStrike"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1. </a:t>
                      </a:r>
                      <a:r>
                        <a:rPr lang="en-US" sz="1200" b="0" i="0" u="none" strike="noStrike" dirty="0" err="1">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Lựa</a:t>
                      </a:r>
                      <a:r>
                        <a:rPr lang="en-US" sz="1200" b="0" i="0" u="none" strike="noStrike" baseline="0"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 </a:t>
                      </a:r>
                      <a:r>
                        <a:rPr lang="en-US" sz="1200" b="0" i="0" u="none" strike="noStrike" baseline="0" dirty="0" err="1">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chọn</a:t>
                      </a:r>
                      <a:r>
                        <a:rPr lang="en-US" sz="1200" b="0" i="0" u="none" strike="noStrike" baseline="0"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 </a:t>
                      </a:r>
                      <a:r>
                        <a:rPr lang="en-US" sz="1200" b="0" i="0" u="none" strike="noStrike" baseline="0" dirty="0" err="1">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báo</a:t>
                      </a:r>
                      <a:r>
                        <a:rPr lang="en-US" sz="1200" b="0" i="0" u="none" strike="noStrike" baseline="0"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 </a:t>
                      </a:r>
                      <a:r>
                        <a:rPr lang="en-US" sz="1200" b="0" i="0" u="none" strike="noStrike" baseline="0" dirty="0" err="1">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cáo</a:t>
                      </a:r>
                      <a:endParaRPr lang="en-US" sz="1200" b="0" i="0" u="none" strike="noStrike"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endParaRPr>
                    </a:p>
                  </a:txBody>
                  <a:tcPr marL="9525" marR="9525" marT="9525" marB="0" anchor="ctr"/>
                </a:tc>
                <a:tc>
                  <a:txBody>
                    <a:bodyPr/>
                    <a:lstStyle/>
                    <a:p>
                      <a:pPr algn="l" fontAlgn="ctr"/>
                      <a:r>
                        <a:rPr lang="en-US" sz="1200" b="0" i="0" u="none" strike="noStrike"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1. </a:t>
                      </a:r>
                      <a:r>
                        <a:rPr lang="en-US" sz="1200" b="0" i="0" u="none" strike="noStrike" dirty="0" err="1">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Tải</a:t>
                      </a:r>
                      <a:r>
                        <a:rPr lang="en-US" sz="1200" b="0" i="0" u="none" strike="noStrike" baseline="0"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 </a:t>
                      </a:r>
                      <a:r>
                        <a:rPr lang="en-US" sz="1200" b="0" i="0" u="none" strike="noStrike" baseline="0" dirty="0" err="1">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lên</a:t>
                      </a:r>
                      <a:r>
                        <a:rPr lang="en-US" sz="1200" b="0" i="0" u="none" strike="noStrike" baseline="0"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 </a:t>
                      </a:r>
                      <a:r>
                        <a:rPr lang="en-US" sz="1200" b="0" i="0" u="none" strike="noStrike" baseline="0" dirty="0" err="1">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nhiều</a:t>
                      </a:r>
                      <a:r>
                        <a:rPr lang="en-US" sz="1200" b="0" i="0" u="none" strike="noStrike" baseline="0"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 file</a:t>
                      </a:r>
                      <a:endParaRPr lang="en-US" sz="1200" b="0" i="0" u="none" strike="noStrike"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endParaRPr>
                    </a:p>
                  </a:txBody>
                  <a:tcPr marL="9525" marR="9525" marT="9525" marB="0" anchor="ctr"/>
                </a:tc>
                <a:tc>
                  <a:txBody>
                    <a:bodyPr/>
                    <a:lstStyle/>
                    <a:p>
                      <a:pPr algn="l" fontAlgn="ctr"/>
                      <a:r>
                        <a:rPr lang="en-US" sz="1200" b="0" i="0" u="none" strike="noStrike"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1. </a:t>
                      </a:r>
                      <a:r>
                        <a:rPr lang="en-US" sz="1200" b="0" i="0" u="none" strike="noStrike" dirty="0" err="1">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Lựa</a:t>
                      </a:r>
                      <a:r>
                        <a:rPr lang="en-US" sz="1200" b="0" i="0" u="none" strike="noStrike" baseline="0"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 </a:t>
                      </a:r>
                      <a:r>
                        <a:rPr lang="en-US" sz="1200" b="0" i="0" u="none" strike="noStrike" baseline="0" dirty="0" err="1">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chọn</a:t>
                      </a:r>
                      <a:r>
                        <a:rPr lang="en-US" sz="1200" b="0" i="0" u="none" strike="noStrike" baseline="0"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 </a:t>
                      </a:r>
                      <a:r>
                        <a:rPr lang="en-US" sz="1200" b="0" i="0" u="none" strike="noStrike" baseline="0" dirty="0" err="1">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báo</a:t>
                      </a:r>
                      <a:r>
                        <a:rPr lang="en-US" sz="1200" b="0" i="0" u="none" strike="noStrike" baseline="0"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 </a:t>
                      </a:r>
                      <a:r>
                        <a:rPr lang="en-US" sz="1200" b="0" i="0" u="none" strike="noStrike" baseline="0" dirty="0" err="1">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cáo</a:t>
                      </a:r>
                      <a:endParaRPr lang="en-US" sz="1200" b="0" i="0" u="none" strike="noStrike"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endParaRPr>
                    </a:p>
                  </a:txBody>
                  <a:tcPr marL="9525" marR="9525" marT="9525" marB="0" anchor="ctr"/>
                </a:tc>
                <a:extLst>
                  <a:ext uri="{0D108BD9-81ED-4DB2-BD59-A6C34878D82A}">
                    <a16:rowId xmlns="" xmlns:a16="http://schemas.microsoft.com/office/drawing/2014/main" val="10001"/>
                  </a:ext>
                </a:extLst>
              </a:tr>
              <a:tr h="453351">
                <a:tc vMerge="1">
                  <a:txBody>
                    <a:bodyPr/>
                    <a:lstStyle/>
                    <a:p>
                      <a:pPr algn="ctr" fontAlgn="ctr"/>
                      <a:endParaRPr lang="ko-KR" altLang="en-US" sz="1100" b="0" i="0" u="none" strike="noStrike" dirty="0">
                        <a:solidFill>
                          <a:srgbClr val="000000"/>
                        </a:solidFill>
                        <a:effectLst/>
                        <a:latin typeface="Times New Roman" panose="02020603050405020304" pitchFamily="18" charset="0"/>
                      </a:endParaRPr>
                    </a:p>
                  </a:txBody>
                  <a:tcPr marL="9525" marR="9525" marT="9525" marB="0" anchor="ctr"/>
                </a:tc>
                <a:tc>
                  <a:txBody>
                    <a:bodyPr/>
                    <a:lstStyle/>
                    <a:p>
                      <a:pPr algn="l" fontAlgn="ctr"/>
                      <a:r>
                        <a:rPr lang="en-US" sz="1200" b="0" i="0" u="none" strike="noStrike"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2. </a:t>
                      </a:r>
                      <a:r>
                        <a:rPr lang="en-US" sz="1200" b="0" i="0" u="none" strike="noStrike" dirty="0" err="1">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Gửi</a:t>
                      </a:r>
                      <a:r>
                        <a:rPr lang="en-US" sz="1200" b="0" i="0" u="none" strike="noStrike" baseline="0"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 </a:t>
                      </a:r>
                      <a:r>
                        <a:rPr lang="en-US" sz="1200" b="0" i="0" u="none" strike="noStrike" baseline="0" dirty="0" err="1">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báo</a:t>
                      </a:r>
                      <a:r>
                        <a:rPr lang="en-US" sz="1200" b="0" i="0" u="none" strike="noStrike" baseline="0"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 </a:t>
                      </a:r>
                      <a:r>
                        <a:rPr lang="en-US" sz="1200" b="0" i="0" u="none" strike="noStrike" baseline="0" dirty="0" err="1">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cáo</a:t>
                      </a:r>
                      <a:r>
                        <a:rPr lang="en-US" sz="1200" b="0" i="0" u="none" strike="noStrike" baseline="0"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 </a:t>
                      </a:r>
                      <a:r>
                        <a:rPr lang="en-US" sz="1200" b="0" i="0" u="none" strike="noStrike" baseline="0" dirty="0" err="1">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tới</a:t>
                      </a:r>
                      <a:r>
                        <a:rPr lang="en-US" sz="1200" b="0" i="0" u="none" strike="noStrike" baseline="0"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 NHNN</a:t>
                      </a:r>
                      <a:endParaRPr lang="en-US" sz="1200" b="0" i="0" u="none" strike="noStrike"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endParaRPr>
                    </a:p>
                  </a:txBody>
                  <a:tcPr marL="9525" marR="9525" marT="9525" marB="0" anchor="ctr"/>
                </a:tc>
                <a:tc>
                  <a:txBody>
                    <a:bodyPr/>
                    <a:lstStyle/>
                    <a:p>
                      <a:pPr algn="l" fontAlgn="ctr"/>
                      <a:r>
                        <a:rPr lang="en-US" sz="1200" b="0" i="0" u="none" strike="noStrike"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2. </a:t>
                      </a:r>
                      <a:r>
                        <a:rPr lang="en-US" sz="1200" b="0" i="0" u="none" strike="noStrike" dirty="0" err="1">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Gửi</a:t>
                      </a:r>
                      <a:r>
                        <a:rPr lang="en-US" sz="1200" b="0" i="0" u="none" strike="noStrike" baseline="0"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 </a:t>
                      </a:r>
                      <a:r>
                        <a:rPr lang="en-US" sz="1200" b="0" i="0" u="none" strike="noStrike" baseline="0" dirty="0" err="1">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báo</a:t>
                      </a:r>
                      <a:r>
                        <a:rPr lang="en-US" sz="1200" b="0" i="0" u="none" strike="noStrike" baseline="0"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 </a:t>
                      </a:r>
                      <a:r>
                        <a:rPr lang="en-US" sz="1200" b="0" i="0" u="none" strike="noStrike" baseline="0" dirty="0" err="1">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cáo</a:t>
                      </a:r>
                      <a:r>
                        <a:rPr lang="en-US" sz="1200" b="0" i="0" u="none" strike="noStrike" baseline="0"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 </a:t>
                      </a:r>
                      <a:r>
                        <a:rPr lang="en-US" sz="1200" b="0" i="0" u="none" strike="noStrike" baseline="0" dirty="0" err="1">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tới</a:t>
                      </a:r>
                      <a:r>
                        <a:rPr lang="en-US" sz="1200" b="0" i="0" u="none" strike="noStrike" baseline="0"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 NHNN</a:t>
                      </a:r>
                      <a:endParaRPr lang="en-US" sz="1200" b="0" i="0" u="none" strike="noStrike"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endParaRPr>
                    </a:p>
                  </a:txBody>
                  <a:tcPr marL="9525" marR="9525" marT="9525" marB="0" anchor="ctr"/>
                </a:tc>
                <a:tc>
                  <a:txBody>
                    <a:bodyPr/>
                    <a:lstStyle/>
                    <a:p>
                      <a:pPr algn="l" fontAlgn="ctr"/>
                      <a:r>
                        <a:rPr lang="en-US" sz="1200" b="0" i="0" u="none" strike="noStrike"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2. </a:t>
                      </a:r>
                      <a:r>
                        <a:rPr lang="en-US" sz="1200" b="0" i="0" u="none" strike="noStrike" dirty="0" err="1">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Gửi</a:t>
                      </a:r>
                      <a:r>
                        <a:rPr lang="en-US" sz="1200" b="0" i="0" u="none" strike="noStrike" baseline="0"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 </a:t>
                      </a:r>
                      <a:r>
                        <a:rPr lang="en-US" sz="1200" b="0" i="0" u="none" strike="noStrike" baseline="0" dirty="0" err="1">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tới</a:t>
                      </a:r>
                      <a:r>
                        <a:rPr lang="en-US" sz="1200" b="0" i="0" u="none" strike="noStrike" baseline="0"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 </a:t>
                      </a:r>
                      <a:r>
                        <a:rPr lang="en-US" sz="1200" b="0" i="0" u="none" strike="noStrike" baseline="0" dirty="0" err="1">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người</a:t>
                      </a:r>
                      <a:r>
                        <a:rPr lang="en-US" sz="1200" b="0" i="0" u="none" strike="noStrike" baseline="0"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 </a:t>
                      </a:r>
                      <a:r>
                        <a:rPr lang="en-US" sz="1200" b="0" i="0" u="none" strike="noStrike" baseline="0" dirty="0" err="1">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phê</a:t>
                      </a:r>
                      <a:r>
                        <a:rPr lang="en-US" sz="1200" b="0" i="0" u="none" strike="noStrike" baseline="0"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 </a:t>
                      </a:r>
                      <a:r>
                        <a:rPr lang="en-US" sz="1200" b="0" i="0" u="none" strike="noStrike" baseline="0" dirty="0" err="1">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duyệt</a:t>
                      </a:r>
                      <a:r>
                        <a:rPr lang="en-US" sz="1200" b="0" i="0" u="none" strike="noStrike" baseline="0"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 </a:t>
                      </a:r>
                      <a:r>
                        <a:rPr lang="en-US" sz="1200" b="0" i="0" u="none" strike="noStrike" baseline="0" dirty="0" err="1">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báo</a:t>
                      </a:r>
                      <a:r>
                        <a:rPr lang="en-US" sz="1200" b="0" i="0" u="none" strike="noStrike" baseline="0"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 </a:t>
                      </a:r>
                      <a:r>
                        <a:rPr lang="en-US" sz="1200" b="0" i="0" u="none" strike="noStrike" baseline="0" dirty="0" err="1">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cáo</a:t>
                      </a:r>
                      <a:r>
                        <a:rPr lang="en-US" sz="1200" b="0" i="0" u="none" strike="noStrike" baseline="0"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 </a:t>
                      </a:r>
                      <a:endParaRPr lang="en-US" sz="1200" b="0" i="0" u="none" strike="noStrike"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endParaRPr>
                    </a:p>
                  </a:txBody>
                  <a:tcPr marL="9525" marR="9525" marT="9525" marB="0" anchor="ctr"/>
                </a:tc>
                <a:extLst>
                  <a:ext uri="{0D108BD9-81ED-4DB2-BD59-A6C34878D82A}">
                    <a16:rowId xmlns="" xmlns:a16="http://schemas.microsoft.com/office/drawing/2014/main" val="10002"/>
                  </a:ext>
                </a:extLst>
              </a:tr>
              <a:tr h="453351">
                <a:tc vMerge="1">
                  <a:txBody>
                    <a:bodyPr/>
                    <a:lstStyle/>
                    <a:p>
                      <a:pPr algn="ctr" fontAlgn="ctr"/>
                      <a:endParaRPr lang="ko-KR" altLang="en-US" sz="1100" b="0" i="0" u="none" strike="noStrike" dirty="0">
                        <a:solidFill>
                          <a:srgbClr val="000000"/>
                        </a:solidFill>
                        <a:effectLst/>
                        <a:latin typeface="Times New Roman" panose="02020603050405020304" pitchFamily="18" charset="0"/>
                      </a:endParaRPr>
                    </a:p>
                  </a:txBody>
                  <a:tcPr marL="9525" marR="9525" marT="9525" marB="0" anchor="ctr"/>
                </a:tc>
                <a:tc>
                  <a:txBody>
                    <a:bodyPr/>
                    <a:lstStyle/>
                    <a:p>
                      <a:pPr algn="l" fontAlgn="ctr"/>
                      <a:r>
                        <a:rPr lang="en-US" sz="1200" b="0" i="0" u="none" strike="noStrike"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3. </a:t>
                      </a:r>
                      <a:r>
                        <a:rPr lang="en-US" sz="1200" b="0" i="0" u="none" strike="noStrike" dirty="0" err="1">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Xuất</a:t>
                      </a:r>
                      <a:r>
                        <a:rPr lang="en-US" sz="1200" b="0" i="0" u="none" strike="noStrike" baseline="0"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 </a:t>
                      </a:r>
                      <a:r>
                        <a:rPr lang="en-US" sz="1200" b="0" i="0" u="none" strike="noStrike" baseline="0" dirty="0" err="1">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báo</a:t>
                      </a:r>
                      <a:r>
                        <a:rPr lang="en-US" sz="1200" b="0" i="0" u="none" strike="noStrike" baseline="0"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 </a:t>
                      </a:r>
                      <a:r>
                        <a:rPr lang="en-US" sz="1200" b="0" i="0" u="none" strike="noStrike" baseline="0" dirty="0" err="1">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cáo</a:t>
                      </a:r>
                      <a:r>
                        <a:rPr lang="en-US" sz="1200" b="0" i="0" u="none" strike="noStrike" baseline="0"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 </a:t>
                      </a:r>
                      <a:r>
                        <a:rPr lang="en-US" sz="1200" b="0" i="0" u="none" strike="noStrike" baseline="0" dirty="0" err="1">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tới</a:t>
                      </a:r>
                      <a:r>
                        <a:rPr lang="en-US" sz="1200" b="0" i="0" u="none" strike="noStrike" baseline="0"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 NHNN</a:t>
                      </a:r>
                      <a:endParaRPr lang="en-US" sz="1200" b="0" i="0" u="none" strike="noStrike"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endParaRPr>
                    </a:p>
                  </a:txBody>
                  <a:tcPr marL="9525" marR="9525" marT="9525" marB="0" anchor="ctr"/>
                </a:tc>
                <a:tc>
                  <a:txBody>
                    <a:bodyPr/>
                    <a:lstStyle/>
                    <a:p>
                      <a:pPr algn="l" fontAlgn="ctr"/>
                      <a:r>
                        <a:rPr lang="en-US" sz="1200" b="0" i="0" u="none" strike="noStrike"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3. </a:t>
                      </a:r>
                      <a:r>
                        <a:rPr lang="en-US" sz="1200" b="0" i="0" u="none" strike="noStrike" dirty="0" err="1">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Xuất</a:t>
                      </a:r>
                      <a:r>
                        <a:rPr lang="en-US" sz="1200" b="0" i="0" u="none" strike="noStrike" baseline="0"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 </a:t>
                      </a:r>
                      <a:r>
                        <a:rPr lang="en-US" sz="1200" b="0" i="0" u="none" strike="noStrike" baseline="0" dirty="0" err="1">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báo</a:t>
                      </a:r>
                      <a:r>
                        <a:rPr lang="en-US" sz="1200" b="0" i="0" u="none" strike="noStrike" baseline="0"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 </a:t>
                      </a:r>
                      <a:r>
                        <a:rPr lang="en-US" sz="1200" b="0" i="0" u="none" strike="noStrike" baseline="0" dirty="0" err="1">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cáo</a:t>
                      </a:r>
                      <a:r>
                        <a:rPr lang="en-US" sz="1200" b="0" i="0" u="none" strike="noStrike" baseline="0"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 </a:t>
                      </a:r>
                      <a:r>
                        <a:rPr lang="en-US" sz="1200" b="0" i="0" u="none" strike="noStrike" baseline="0" dirty="0" err="1">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tới</a:t>
                      </a:r>
                      <a:r>
                        <a:rPr lang="en-US" sz="1200" b="0" i="0" u="none" strike="noStrike" baseline="0"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 NHNN</a:t>
                      </a:r>
                      <a:endParaRPr lang="en-US" sz="1200" b="0" i="0" u="none" strike="noStrike"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endParaRPr>
                    </a:p>
                  </a:txBody>
                  <a:tcPr marL="9525" marR="9525" marT="9525" marB="0" anchor="ctr"/>
                </a:tc>
                <a:tc>
                  <a:txBody>
                    <a:bodyPr/>
                    <a:lstStyle/>
                    <a:p>
                      <a:pPr algn="l" fontAlgn="ctr"/>
                      <a:r>
                        <a:rPr lang="en-US" sz="1200" b="0" i="0" u="none" strike="noStrike"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3. </a:t>
                      </a:r>
                      <a:r>
                        <a:rPr lang="en-US" sz="1200" b="0" i="0" u="none" strike="noStrike" dirty="0" err="1">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Xuất</a:t>
                      </a:r>
                      <a:r>
                        <a:rPr lang="en-US" sz="1200" b="0" i="0" u="none" strike="noStrike" baseline="0"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 </a:t>
                      </a:r>
                      <a:r>
                        <a:rPr lang="en-US" sz="1200" b="0" i="0" u="none" strike="noStrike" baseline="0" dirty="0" err="1">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báo</a:t>
                      </a:r>
                      <a:r>
                        <a:rPr lang="en-US" sz="1200" b="0" i="0" u="none" strike="noStrike" baseline="0"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 </a:t>
                      </a:r>
                      <a:r>
                        <a:rPr lang="en-US" sz="1200" b="0" i="0" u="none" strike="noStrike" baseline="0" dirty="0" err="1">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cáo</a:t>
                      </a:r>
                      <a:r>
                        <a:rPr lang="en-US" sz="1200" b="0" i="0" u="none" strike="noStrike" baseline="0"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 </a:t>
                      </a:r>
                      <a:r>
                        <a:rPr lang="en-US" sz="1200" b="0" i="0" u="none" strike="noStrike" baseline="0" dirty="0" err="1">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tới</a:t>
                      </a:r>
                      <a:r>
                        <a:rPr lang="en-US" sz="1200" b="0" i="0" u="none" strike="noStrike" baseline="0"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 </a:t>
                      </a:r>
                      <a:r>
                        <a:rPr lang="en-US" sz="1200" b="0" i="0" u="none" strike="noStrike" baseline="0" dirty="0" err="1">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Người</a:t>
                      </a:r>
                      <a:r>
                        <a:rPr lang="en-US" sz="1200" b="0" i="0" u="none" strike="noStrike" baseline="0"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 </a:t>
                      </a:r>
                      <a:r>
                        <a:rPr lang="en-US" sz="1200" b="0" i="0" u="none" strike="noStrike" baseline="0" dirty="0" err="1">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phê</a:t>
                      </a:r>
                      <a:r>
                        <a:rPr lang="en-US" sz="1200" b="0" i="0" u="none" strike="noStrike" baseline="0"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 </a:t>
                      </a:r>
                      <a:r>
                        <a:rPr lang="en-US" sz="1200" b="0" i="0" u="none" strike="noStrike" baseline="0" dirty="0" err="1">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duyệt</a:t>
                      </a:r>
                      <a:r>
                        <a:rPr lang="en-US" sz="1200" b="0" i="0" u="none" strike="noStrike" baseline="0"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 </a:t>
                      </a:r>
                      <a:endParaRPr lang="en-US" sz="1200" b="0" i="0" u="none" strike="noStrike" baseline="0" dirty="0" smtClean="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endParaRPr>
                    </a:p>
                    <a:p>
                      <a:pPr algn="l" fontAlgn="ctr"/>
                      <a:r>
                        <a:rPr lang="en-US" sz="1200" b="0" i="0" u="none" strike="noStrike" baseline="0" dirty="0" err="1" smtClean="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báo</a:t>
                      </a:r>
                      <a:r>
                        <a:rPr lang="en-US" sz="1200" b="0" i="0" u="none" strike="noStrike" baseline="0" dirty="0" smtClean="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 </a:t>
                      </a:r>
                      <a:r>
                        <a:rPr lang="en-US" sz="1200" b="0" i="0" u="none" strike="noStrike" baseline="0" dirty="0" err="1">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cáo</a:t>
                      </a:r>
                      <a:endParaRPr lang="en-US" sz="1200" b="0" i="0" u="none" strike="noStrike"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endParaRPr>
                    </a:p>
                  </a:txBody>
                  <a:tcPr marL="9525" marR="9525" marT="9525" marB="0" anchor="ctr"/>
                </a:tc>
                <a:extLst>
                  <a:ext uri="{0D108BD9-81ED-4DB2-BD59-A6C34878D82A}">
                    <a16:rowId xmlns="" xmlns:a16="http://schemas.microsoft.com/office/drawing/2014/main" val="10003"/>
                  </a:ext>
                </a:extLst>
              </a:tr>
              <a:tr h="453351">
                <a:tc vMerge="1">
                  <a:txBody>
                    <a:bodyPr/>
                    <a:lstStyle/>
                    <a:p>
                      <a:pPr algn="ctr" fontAlgn="ctr"/>
                      <a:endParaRPr lang="ko-KR" altLang="en-US" sz="1100" b="0" i="0" u="none" strike="noStrike" dirty="0">
                        <a:solidFill>
                          <a:srgbClr val="000000"/>
                        </a:solidFill>
                        <a:effectLst/>
                        <a:latin typeface="Times New Roman" panose="02020603050405020304" pitchFamily="18" charset="0"/>
                      </a:endParaRPr>
                    </a:p>
                  </a:txBody>
                  <a:tcPr marL="9525" marR="9525" marT="9525" marB="0" anchor="ctr"/>
                </a:tc>
                <a:tc>
                  <a:txBody>
                    <a:bodyPr/>
                    <a:lstStyle/>
                    <a:p>
                      <a:pPr algn="l" fontAlgn="ctr"/>
                      <a:r>
                        <a:rPr lang="en-US" sz="1200" b="0" i="0" u="none" strike="noStrike"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4. </a:t>
                      </a:r>
                      <a:r>
                        <a:rPr lang="en-US" sz="1200" b="0" i="0" u="none" strike="noStrike" dirty="0" err="1">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Xem</a:t>
                      </a:r>
                      <a:r>
                        <a:rPr lang="en-US" sz="1200" b="0" i="0" u="none" strike="noStrike"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 </a:t>
                      </a:r>
                      <a:r>
                        <a:rPr lang="en-US" sz="1200" b="0" i="0" u="none" strike="noStrike" dirty="0" err="1">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tình</a:t>
                      </a:r>
                      <a:r>
                        <a:rPr lang="en-US" sz="1200" b="0" i="0" u="none" strike="noStrike" baseline="0"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 </a:t>
                      </a:r>
                      <a:r>
                        <a:rPr lang="en-US" sz="1200" b="0" i="0" u="none" strike="noStrike" baseline="0" dirty="0" err="1">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trạng</a:t>
                      </a:r>
                      <a:r>
                        <a:rPr lang="en-US" sz="1200" b="0" i="0" u="none" strike="noStrike" baseline="0"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 </a:t>
                      </a:r>
                      <a:r>
                        <a:rPr lang="en-US" sz="1200" b="0" i="0" u="none" strike="noStrike" baseline="0" dirty="0" err="1">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truyền</a:t>
                      </a:r>
                      <a:r>
                        <a:rPr lang="en-US" sz="1200" b="0" i="0" u="none" strike="noStrike" baseline="0"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 </a:t>
                      </a:r>
                      <a:r>
                        <a:rPr lang="en-US" sz="1200" b="0" i="0" u="none" strike="noStrike" baseline="0" dirty="0" err="1">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báo</a:t>
                      </a:r>
                      <a:r>
                        <a:rPr lang="en-US" sz="1200" b="0" i="0" u="none" strike="noStrike" baseline="0"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 </a:t>
                      </a:r>
                      <a:r>
                        <a:rPr lang="en-US" sz="1200" b="0" i="0" u="none" strike="noStrike" baseline="0" dirty="0" err="1">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cáo</a:t>
                      </a:r>
                      <a:endParaRPr lang="en-US" sz="1200" b="0" i="0" u="none" strike="noStrike"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endParaRPr>
                    </a:p>
                  </a:txBody>
                  <a:tcPr marL="9525" marR="9525" marT="9525" marB="0" anchor="ctr"/>
                </a:tc>
                <a:tc>
                  <a:txBody>
                    <a:bodyPr/>
                    <a:lstStyle/>
                    <a:p>
                      <a:pPr algn="l" fontAlgn="ctr"/>
                      <a:r>
                        <a:rPr lang="en-US" sz="1200" b="0" i="0" u="none" strike="noStrike"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4. </a:t>
                      </a:r>
                      <a:r>
                        <a:rPr lang="en-US" sz="1200" b="0" i="0" u="none" strike="noStrike" dirty="0" err="1">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Xem</a:t>
                      </a:r>
                      <a:r>
                        <a:rPr lang="en-US" sz="1200" b="0" i="0" u="none" strike="noStrike"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 </a:t>
                      </a:r>
                      <a:r>
                        <a:rPr lang="en-US" sz="1200" b="0" i="0" u="none" strike="noStrike" dirty="0" err="1">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tình</a:t>
                      </a:r>
                      <a:r>
                        <a:rPr lang="en-US" sz="1200" b="0" i="0" u="none" strike="noStrike" baseline="0"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 </a:t>
                      </a:r>
                      <a:r>
                        <a:rPr lang="en-US" sz="1200" b="0" i="0" u="none" strike="noStrike" baseline="0" dirty="0" err="1">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trạng</a:t>
                      </a:r>
                      <a:r>
                        <a:rPr lang="en-US" sz="1200" b="0" i="0" u="none" strike="noStrike" baseline="0"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 </a:t>
                      </a:r>
                      <a:r>
                        <a:rPr lang="en-US" sz="1200" b="0" i="0" u="none" strike="noStrike" baseline="0" dirty="0" err="1">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truyền</a:t>
                      </a:r>
                      <a:r>
                        <a:rPr lang="en-US" sz="1200" b="0" i="0" u="none" strike="noStrike" baseline="0"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 </a:t>
                      </a:r>
                      <a:r>
                        <a:rPr lang="en-US" sz="1200" b="0" i="0" u="none" strike="noStrike" baseline="0" dirty="0" err="1">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báo</a:t>
                      </a:r>
                      <a:r>
                        <a:rPr lang="en-US" sz="1200" b="0" i="0" u="none" strike="noStrike" baseline="0"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 </a:t>
                      </a:r>
                      <a:r>
                        <a:rPr lang="en-US" sz="1200" b="0" i="0" u="none" strike="noStrike" baseline="0" dirty="0" err="1">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cáo</a:t>
                      </a:r>
                      <a:endParaRPr lang="en-US" sz="1200" b="0" i="0" u="none" strike="noStrike"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endParaRPr>
                    </a:p>
                  </a:txBody>
                  <a:tcPr marL="9525" marR="9525" marT="9525" marB="0" anchor="ctr"/>
                </a:tc>
                <a:tc>
                  <a:txBody>
                    <a:bodyPr/>
                    <a:lstStyle/>
                    <a:p>
                      <a:pPr algn="l" fontAlgn="ctr"/>
                      <a:r>
                        <a:rPr lang="en-US" sz="1200" b="0" i="0" u="none" strike="noStrike"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4. </a:t>
                      </a:r>
                      <a:r>
                        <a:rPr lang="en-US" sz="1200" b="0" i="0" u="none" strike="noStrike" dirty="0" err="1">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Xem</a:t>
                      </a:r>
                      <a:r>
                        <a:rPr lang="en-US" sz="1200" b="0" i="0" u="none" strike="noStrike"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 </a:t>
                      </a:r>
                      <a:r>
                        <a:rPr lang="en-US" sz="1200" b="0" i="0" u="none" strike="noStrike" dirty="0" err="1">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tình</a:t>
                      </a:r>
                      <a:r>
                        <a:rPr lang="en-US" sz="1200" b="0" i="0" u="none" strike="noStrike" baseline="0"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 </a:t>
                      </a:r>
                      <a:r>
                        <a:rPr lang="en-US" sz="1200" b="0" i="0" u="none" strike="noStrike" baseline="0" dirty="0" err="1">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trạng</a:t>
                      </a:r>
                      <a:r>
                        <a:rPr lang="en-US" sz="1200" b="0" i="0" u="none" strike="noStrike" baseline="0"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 </a:t>
                      </a:r>
                      <a:r>
                        <a:rPr lang="en-US" sz="1200" b="0" i="0" u="none" strike="noStrike" baseline="0" dirty="0" err="1">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truyền</a:t>
                      </a:r>
                      <a:r>
                        <a:rPr lang="en-US" sz="1200" b="0" i="0" u="none" strike="noStrike" baseline="0"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 </a:t>
                      </a:r>
                      <a:r>
                        <a:rPr lang="en-US" sz="1200" b="0" i="0" u="none" strike="noStrike" baseline="0" dirty="0" err="1">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báo</a:t>
                      </a:r>
                      <a:r>
                        <a:rPr lang="en-US" sz="1200" b="0" i="0" u="none" strike="noStrike" baseline="0"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 </a:t>
                      </a:r>
                      <a:r>
                        <a:rPr lang="en-US" sz="1200" b="0" i="0" u="none" strike="noStrike" baseline="0" dirty="0" err="1">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cáo</a:t>
                      </a:r>
                      <a:endParaRPr lang="en-US" sz="1200" b="0" i="0" u="none" strike="noStrike"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endParaRPr>
                    </a:p>
                  </a:txBody>
                  <a:tcPr marL="9525" marR="9525" marT="9525" marB="0" anchor="ctr"/>
                </a:tc>
                <a:extLst>
                  <a:ext uri="{0D108BD9-81ED-4DB2-BD59-A6C34878D82A}">
                    <a16:rowId xmlns="" xmlns:a16="http://schemas.microsoft.com/office/drawing/2014/main" val="10004"/>
                  </a:ext>
                </a:extLst>
              </a:tr>
              <a:tr h="453351">
                <a:tc vMerge="1">
                  <a:txBody>
                    <a:bodyPr/>
                    <a:lstStyle/>
                    <a:p>
                      <a:pPr algn="ctr" fontAlgn="ctr"/>
                      <a:endParaRPr lang="ko-KR" altLang="en-US" sz="1100" b="0" i="0" u="none" strike="noStrike" dirty="0">
                        <a:solidFill>
                          <a:srgbClr val="000000"/>
                        </a:solidFill>
                        <a:effectLst/>
                        <a:latin typeface="Times New Roman" panose="02020603050405020304" pitchFamily="18" charset="0"/>
                      </a:endParaRPr>
                    </a:p>
                  </a:txBody>
                  <a:tcPr marL="9525" marR="9525" marT="9525" marB="0" anchor="ctr"/>
                </a:tc>
                <a:tc>
                  <a:txBody>
                    <a:bodyPr/>
                    <a:lstStyle/>
                    <a:p>
                      <a:pPr algn="l" fontAlgn="ctr"/>
                      <a:r>
                        <a:rPr lang="en-US" sz="1200" b="0" i="0" u="none" strike="noStrike"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5. </a:t>
                      </a:r>
                      <a:r>
                        <a:rPr lang="en-US" sz="1200" b="0" i="0" u="none" strike="noStrike" dirty="0" err="1">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Danh</a:t>
                      </a:r>
                      <a:r>
                        <a:rPr lang="en-US" sz="1200" b="0" i="0" u="none" strike="noStrike"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 </a:t>
                      </a:r>
                      <a:r>
                        <a:rPr lang="en-US" sz="1200" b="0" i="0" u="none" strike="noStrike" dirty="0" err="1">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sách</a:t>
                      </a:r>
                      <a:r>
                        <a:rPr lang="en-US" sz="1200" b="0" i="0" u="none" strike="noStrike" baseline="0"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 </a:t>
                      </a:r>
                      <a:r>
                        <a:rPr lang="en-US" sz="1200" b="0" i="0" u="none" strike="noStrike" baseline="0" dirty="0" err="1">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mã</a:t>
                      </a:r>
                      <a:r>
                        <a:rPr lang="en-US" sz="1200" b="0" i="0" u="none" strike="noStrike" baseline="0"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 </a:t>
                      </a:r>
                      <a:r>
                        <a:rPr lang="en-US" sz="1200" b="0" i="0" u="none" strike="noStrike" baseline="0" dirty="0" err="1">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chung</a:t>
                      </a:r>
                      <a:endParaRPr lang="en-US" sz="1200" b="0" i="0" u="none" strike="noStrike"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endParaRPr>
                    </a:p>
                  </a:txBody>
                  <a:tcPr marL="9525" marR="9525" marT="9525" marB="0" anchor="ctr"/>
                </a:tc>
                <a:tc>
                  <a:txBody>
                    <a:bodyPr/>
                    <a:lstStyle/>
                    <a:p>
                      <a:pPr algn="l" fontAlgn="ctr"/>
                      <a:r>
                        <a:rPr lang="en-US" sz="1200" b="0" i="0" u="none" strike="noStrike"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5. </a:t>
                      </a:r>
                      <a:r>
                        <a:rPr lang="en-US" sz="1200" b="0" i="0" u="none" strike="noStrike" dirty="0" err="1">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Danh</a:t>
                      </a:r>
                      <a:r>
                        <a:rPr lang="en-US" sz="1200" b="0" i="0" u="none" strike="noStrike"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 </a:t>
                      </a:r>
                      <a:r>
                        <a:rPr lang="en-US" sz="1200" b="0" i="0" u="none" strike="noStrike" dirty="0" err="1">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sách</a:t>
                      </a:r>
                      <a:r>
                        <a:rPr lang="en-US" sz="1200" b="0" i="0" u="none" strike="noStrike" baseline="0"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 </a:t>
                      </a:r>
                      <a:r>
                        <a:rPr lang="en-US" sz="1200" b="0" i="0" u="none" strike="noStrike" baseline="0" dirty="0" err="1">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mã</a:t>
                      </a:r>
                      <a:r>
                        <a:rPr lang="en-US" sz="1200" b="0" i="0" u="none" strike="noStrike" baseline="0"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 </a:t>
                      </a:r>
                      <a:r>
                        <a:rPr lang="en-US" sz="1200" b="0" i="0" u="none" strike="noStrike" baseline="0" dirty="0" err="1">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chung</a:t>
                      </a:r>
                      <a:endParaRPr lang="en-US" sz="1200" b="0" i="0" u="none" strike="noStrike"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endParaRPr>
                    </a:p>
                  </a:txBody>
                  <a:tcPr marL="9525" marR="9525" marT="9525" marB="0" anchor="ctr"/>
                </a:tc>
                <a:tc>
                  <a:txBody>
                    <a:bodyPr/>
                    <a:lstStyle/>
                    <a:p>
                      <a:pPr algn="l" fontAlgn="ctr"/>
                      <a:r>
                        <a:rPr lang="en-US" sz="1200" b="0" i="0" u="none" strike="noStrike"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5. </a:t>
                      </a:r>
                      <a:r>
                        <a:rPr lang="en-US" sz="1200" b="0" i="0" u="none" strike="noStrike" dirty="0" err="1">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Danh</a:t>
                      </a:r>
                      <a:r>
                        <a:rPr lang="en-US" sz="1200" b="0" i="0" u="none" strike="noStrike"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 </a:t>
                      </a:r>
                      <a:r>
                        <a:rPr lang="en-US" sz="1200" b="0" i="0" u="none" strike="noStrike" dirty="0" err="1">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sách</a:t>
                      </a:r>
                      <a:r>
                        <a:rPr lang="en-US" sz="1200" b="0" i="0" u="none" strike="noStrike" baseline="0"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 </a:t>
                      </a:r>
                      <a:r>
                        <a:rPr lang="en-US" sz="1200" b="0" i="0" u="none" strike="noStrike" baseline="0" dirty="0" err="1">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mã</a:t>
                      </a:r>
                      <a:r>
                        <a:rPr lang="en-US" sz="1200" b="0" i="0" u="none" strike="noStrike" baseline="0"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 </a:t>
                      </a:r>
                      <a:r>
                        <a:rPr lang="en-US" sz="1200" b="0" i="0" u="none" strike="noStrike" baseline="0" dirty="0" err="1">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chung</a:t>
                      </a:r>
                      <a:endParaRPr lang="en-US" sz="1200" b="0" i="0" u="none" strike="noStrike"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endParaRPr>
                    </a:p>
                  </a:txBody>
                  <a:tcPr marL="9525" marR="9525" marT="9525" marB="0" anchor="ctr"/>
                </a:tc>
                <a:extLst>
                  <a:ext uri="{0D108BD9-81ED-4DB2-BD59-A6C34878D82A}">
                    <a16:rowId xmlns="" xmlns:a16="http://schemas.microsoft.com/office/drawing/2014/main" val="10005"/>
                  </a:ext>
                </a:extLst>
              </a:tr>
              <a:tr h="453351">
                <a:tc vMerge="1">
                  <a:txBody>
                    <a:bodyPr/>
                    <a:lstStyle/>
                    <a:p>
                      <a:pPr algn="ctr" fontAlgn="ctr"/>
                      <a:endParaRPr lang="ko-KR" altLang="en-US" sz="1100" b="0" i="0" u="none" strike="noStrike" dirty="0">
                        <a:solidFill>
                          <a:srgbClr val="000000"/>
                        </a:solidFill>
                        <a:effectLst/>
                        <a:latin typeface="Times New Roman" panose="02020603050405020304" pitchFamily="18" charset="0"/>
                      </a:endParaRPr>
                    </a:p>
                  </a:txBody>
                  <a:tcPr marL="9525" marR="9525" marT="9525" marB="0" anchor="ctr"/>
                </a:tc>
                <a:tc>
                  <a:txBody>
                    <a:bodyPr/>
                    <a:lstStyle/>
                    <a:p>
                      <a:pPr algn="l" fontAlgn="ctr"/>
                      <a:r>
                        <a:rPr lang="en-US" sz="1200" b="0" i="0" u="none" strike="noStrike"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6. </a:t>
                      </a:r>
                      <a:r>
                        <a:rPr lang="en-US" sz="1200" b="0" i="0" u="none" strike="noStrike" dirty="0" err="1">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Yêu</a:t>
                      </a:r>
                      <a:r>
                        <a:rPr lang="en-US" sz="1200" b="0" i="0" u="none" strike="noStrike" baseline="0"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 </a:t>
                      </a:r>
                      <a:r>
                        <a:rPr lang="en-US" sz="1200" b="0" i="0" u="none" strike="noStrike" baseline="0" dirty="0" err="1">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cầu</a:t>
                      </a:r>
                      <a:r>
                        <a:rPr lang="en-US" sz="1200" b="0" i="0" u="none" strike="noStrike" baseline="0"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 </a:t>
                      </a:r>
                      <a:r>
                        <a:rPr lang="en-US" sz="1200" b="0" i="0" u="none" strike="noStrike" baseline="0" dirty="0" err="1">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gửi</a:t>
                      </a:r>
                      <a:r>
                        <a:rPr lang="en-US" sz="1200" b="0" i="0" u="none" strike="noStrike" baseline="0"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 </a:t>
                      </a:r>
                      <a:r>
                        <a:rPr lang="en-US" sz="1200" b="0" i="0" u="none" strike="noStrike" baseline="0" dirty="0" err="1">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báo</a:t>
                      </a:r>
                      <a:r>
                        <a:rPr lang="en-US" sz="1200" b="0" i="0" u="none" strike="noStrike" baseline="0"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 </a:t>
                      </a:r>
                      <a:r>
                        <a:rPr lang="en-US" sz="1200" b="0" i="0" u="none" strike="noStrike" baseline="0" dirty="0" err="1">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cáo</a:t>
                      </a:r>
                      <a:r>
                        <a:rPr lang="en-US" sz="1200" b="0" i="0" u="none" strike="noStrike" baseline="0"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 / </a:t>
                      </a:r>
                      <a:r>
                        <a:rPr lang="en-US" sz="1200" b="0" i="0" u="none" strike="noStrike" baseline="0" dirty="0" err="1">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mẫu</a:t>
                      </a:r>
                      <a:r>
                        <a:rPr lang="en-US" sz="1200" b="0" i="0" u="none" strike="noStrike" baseline="0"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 </a:t>
                      </a:r>
                      <a:r>
                        <a:rPr lang="en-US" sz="1200" b="0" i="0" u="none" strike="noStrike" baseline="0" dirty="0" err="1">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biểu</a:t>
                      </a:r>
                      <a:endParaRPr lang="en-US" sz="1200" b="0" i="0" u="none" strike="noStrike"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endParaRPr>
                    </a:p>
                  </a:txBody>
                  <a:tcPr marL="9525" marR="9525" marT="9525" marB="0" anchor="ctr"/>
                </a:tc>
                <a:tc>
                  <a:txBody>
                    <a:bodyPr/>
                    <a:lstStyle/>
                    <a:p>
                      <a:pPr algn="l" fontAlgn="ctr"/>
                      <a:r>
                        <a:rPr lang="en-US" sz="1200" b="0" i="0" u="none" strike="noStrike"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6. </a:t>
                      </a:r>
                      <a:r>
                        <a:rPr lang="en-US" sz="1200" b="0" i="0" u="none" strike="noStrike" dirty="0" err="1">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Yêu</a:t>
                      </a:r>
                      <a:r>
                        <a:rPr lang="en-US" sz="1200" b="0" i="0" u="none" strike="noStrike" baseline="0"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 </a:t>
                      </a:r>
                      <a:r>
                        <a:rPr lang="en-US" sz="1200" b="0" i="0" u="none" strike="noStrike" baseline="0" dirty="0" err="1">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cầu</a:t>
                      </a:r>
                      <a:r>
                        <a:rPr lang="en-US" sz="1200" b="0" i="0" u="none" strike="noStrike" baseline="0"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 </a:t>
                      </a:r>
                      <a:r>
                        <a:rPr lang="en-US" sz="1200" b="0" i="0" u="none" strike="noStrike" baseline="0" dirty="0" err="1">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gửi</a:t>
                      </a:r>
                      <a:r>
                        <a:rPr lang="en-US" sz="1200" b="0" i="0" u="none" strike="noStrike" baseline="0"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 </a:t>
                      </a:r>
                      <a:r>
                        <a:rPr lang="en-US" sz="1200" b="0" i="0" u="none" strike="noStrike" baseline="0" dirty="0" err="1">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báo</a:t>
                      </a:r>
                      <a:r>
                        <a:rPr lang="en-US" sz="1200" b="0" i="0" u="none" strike="noStrike" baseline="0"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 </a:t>
                      </a:r>
                      <a:r>
                        <a:rPr lang="en-US" sz="1200" b="0" i="0" u="none" strike="noStrike" baseline="0" dirty="0" err="1">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cáo</a:t>
                      </a:r>
                      <a:r>
                        <a:rPr lang="en-US" sz="1200" b="0" i="0" u="none" strike="noStrike" baseline="0"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 / </a:t>
                      </a:r>
                      <a:r>
                        <a:rPr lang="en-US" sz="1200" b="0" i="0" u="none" strike="noStrike" baseline="0" dirty="0" err="1">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mẫu</a:t>
                      </a:r>
                      <a:r>
                        <a:rPr lang="en-US" sz="1200" b="0" i="0" u="none" strike="noStrike" baseline="0"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 </a:t>
                      </a:r>
                      <a:r>
                        <a:rPr lang="en-US" sz="1200" b="0" i="0" u="none" strike="noStrike" baseline="0" dirty="0" err="1">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biểu</a:t>
                      </a:r>
                      <a:endParaRPr lang="en-US" sz="1200" b="0" i="0" u="none" strike="noStrike"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endParaRPr>
                    </a:p>
                  </a:txBody>
                  <a:tcPr marL="9525" marR="9525" marT="9525" marB="0" anchor="ctr"/>
                </a:tc>
                <a:tc>
                  <a:txBody>
                    <a:bodyPr/>
                    <a:lstStyle/>
                    <a:p>
                      <a:pPr algn="l" fontAlgn="ctr"/>
                      <a:r>
                        <a:rPr lang="en-US" sz="1200" b="0" i="0" u="none" strike="noStrike"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6. </a:t>
                      </a:r>
                      <a:r>
                        <a:rPr lang="en-US" sz="1200" b="0" i="0" u="none" strike="noStrike" dirty="0" err="1">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Yêu</a:t>
                      </a:r>
                      <a:r>
                        <a:rPr lang="en-US" sz="1200" b="0" i="0" u="none" strike="noStrike" baseline="0"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 </a:t>
                      </a:r>
                      <a:r>
                        <a:rPr lang="en-US" sz="1200" b="0" i="0" u="none" strike="noStrike" baseline="0" dirty="0" err="1">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cầu</a:t>
                      </a:r>
                      <a:r>
                        <a:rPr lang="en-US" sz="1200" b="0" i="0" u="none" strike="noStrike" baseline="0"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 </a:t>
                      </a:r>
                      <a:r>
                        <a:rPr lang="en-US" sz="1200" b="0" i="0" u="none" strike="noStrike" baseline="0" dirty="0" err="1">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gửi</a:t>
                      </a:r>
                      <a:r>
                        <a:rPr lang="en-US" sz="1200" b="0" i="0" u="none" strike="noStrike" baseline="0"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 </a:t>
                      </a:r>
                      <a:r>
                        <a:rPr lang="en-US" sz="1200" b="0" i="0" u="none" strike="noStrike" baseline="0" dirty="0" err="1">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báo</a:t>
                      </a:r>
                      <a:r>
                        <a:rPr lang="en-US" sz="1200" b="0" i="0" u="none" strike="noStrike" baseline="0"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 </a:t>
                      </a:r>
                      <a:r>
                        <a:rPr lang="en-US" sz="1200" b="0" i="0" u="none" strike="noStrike" baseline="0" dirty="0" err="1">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cáo</a:t>
                      </a:r>
                      <a:r>
                        <a:rPr lang="en-US" sz="1200" b="0" i="0" u="none" strike="noStrike" baseline="0"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 / </a:t>
                      </a:r>
                      <a:r>
                        <a:rPr lang="en-US" sz="1200" b="0" i="0" u="none" strike="noStrike" baseline="0" dirty="0" err="1">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mẫu</a:t>
                      </a:r>
                      <a:r>
                        <a:rPr lang="en-US" sz="1200" b="0" i="0" u="none" strike="noStrike" baseline="0"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 </a:t>
                      </a:r>
                      <a:r>
                        <a:rPr lang="en-US" sz="1200" b="0" i="0" u="none" strike="noStrike" baseline="0" dirty="0" err="1">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biểu</a:t>
                      </a:r>
                      <a:endParaRPr lang="en-US" sz="1200" b="0" i="0" u="none" strike="noStrike" dirty="0">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endParaRPr>
                    </a:p>
                  </a:txBody>
                  <a:tcPr marL="9525" marR="9525" marT="9525" marB="0" anchor="ctr"/>
                </a:tc>
                <a:extLst>
                  <a:ext uri="{0D108BD9-81ED-4DB2-BD59-A6C34878D82A}">
                    <a16:rowId xmlns="" xmlns:a16="http://schemas.microsoft.com/office/drawing/2014/main" val="10006"/>
                  </a:ext>
                </a:extLst>
              </a:tr>
            </a:tbl>
          </a:graphicData>
        </a:graphic>
      </p:graphicFrame>
    </p:spTree>
    <p:extLst>
      <p:ext uri="{BB962C8B-B14F-4D97-AF65-F5344CB8AC3E}">
        <p14:creationId xmlns:p14="http://schemas.microsoft.com/office/powerpoint/2010/main" val="128063029"/>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 name="Picture 9"/>
          <p:cNvPicPr>
            <a:picLocks noChangeAspect="1" noChangeArrowheads="1"/>
          </p:cNvPicPr>
          <p:nvPr/>
        </p:nvPicPr>
        <p:blipFill rotWithShape="1">
          <a:blip r:embed="rId2" cstate="print">
            <a:duotone>
              <a:schemeClr val="accent1">
                <a:shade val="45000"/>
                <a:satMod val="135000"/>
              </a:schemeClr>
              <a:prstClr val="white"/>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rcRect l="20774" r="8544"/>
          <a:stretch/>
        </p:blipFill>
        <p:spPr bwMode="gray">
          <a:xfrm>
            <a:off x="2209" y="44624"/>
            <a:ext cx="9906000" cy="7104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4" name="직사각형 53"/>
          <p:cNvSpPr/>
          <p:nvPr/>
        </p:nvSpPr>
        <p:spPr>
          <a:xfrm flipV="1">
            <a:off x="-2209" y="-7621"/>
            <a:ext cx="9908209" cy="4571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prstClr val="white"/>
              </a:solidFill>
              <a:latin typeface="Times New Roman" panose="02020603050405020304" pitchFamily="18" charset="0"/>
              <a:cs typeface="Times New Roman" panose="02020603050405020304" pitchFamily="18" charset="0"/>
            </a:endParaRPr>
          </a:p>
        </p:txBody>
      </p:sp>
      <p:sp>
        <p:nvSpPr>
          <p:cNvPr id="6" name="TextBox 34"/>
          <p:cNvSpPr txBox="1">
            <a:spLocks noChangeArrowheads="1"/>
          </p:cNvSpPr>
          <p:nvPr/>
        </p:nvSpPr>
        <p:spPr bwMode="auto">
          <a:xfrm>
            <a:off x="232324" y="213807"/>
            <a:ext cx="9833244" cy="307777"/>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5.1.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Giới</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thiệu</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về</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UDSS.</a:t>
            </a:r>
            <a:endParaRPr lang="ko-KR" altLang="en-US"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pic>
        <p:nvPicPr>
          <p:cNvPr id="13" name="그림 12"/>
          <p:cNvPicPr>
            <a:picLocks noChangeAspect="1"/>
          </p:cNvPicPr>
          <p:nvPr/>
        </p:nvPicPr>
        <p:blipFill>
          <a:blip r:embed="rId4"/>
          <a:stretch>
            <a:fillRect/>
          </a:stretch>
        </p:blipFill>
        <p:spPr>
          <a:xfrm>
            <a:off x="957207" y="1346965"/>
            <a:ext cx="7432797" cy="4982563"/>
          </a:xfrm>
          <a:prstGeom prst="rect">
            <a:avLst/>
          </a:prstGeom>
        </p:spPr>
      </p:pic>
      <p:sp>
        <p:nvSpPr>
          <p:cNvPr id="14" name="직사각형 13"/>
          <p:cNvSpPr/>
          <p:nvPr/>
        </p:nvSpPr>
        <p:spPr>
          <a:xfrm>
            <a:off x="957207" y="1496036"/>
            <a:ext cx="1663529" cy="266700"/>
          </a:xfrm>
          <a:prstGeom prst="rect">
            <a:avLst/>
          </a:prstGeom>
          <a:solidFill>
            <a:schemeClr val="accent1">
              <a:alpha val="25000"/>
            </a:schemeClr>
          </a:solidFill>
          <a:ln>
            <a:solidFill>
              <a:schemeClr val="tx2">
                <a:lumMod val="60000"/>
                <a:lumOff val="40000"/>
              </a:schemeClr>
            </a:solid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solidFill>
                <a:prstClr val="white"/>
              </a:solidFill>
              <a:latin typeface="Times New Roman" panose="02020603050405020304" pitchFamily="18" charset="0"/>
              <a:cs typeface="Times New Roman" panose="02020603050405020304" pitchFamily="18" charset="0"/>
            </a:endParaRPr>
          </a:p>
        </p:txBody>
      </p:sp>
      <p:cxnSp>
        <p:nvCxnSpPr>
          <p:cNvPr id="15" name="직선 화살표 연결선 14"/>
          <p:cNvCxnSpPr/>
          <p:nvPr/>
        </p:nvCxnSpPr>
        <p:spPr>
          <a:xfrm flipV="1">
            <a:off x="2077811" y="1191236"/>
            <a:ext cx="876300" cy="3048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2954111" y="1052736"/>
            <a:ext cx="553357" cy="276999"/>
          </a:xfrm>
          <a:prstGeom prst="rect">
            <a:avLst/>
          </a:prstGeom>
          <a:noFill/>
        </p:spPr>
        <p:txBody>
          <a:bodyPr wrap="none" rtlCol="0">
            <a:spAutoFit/>
          </a:bodyPr>
          <a:lstStyle/>
          <a:p>
            <a:r>
              <a:rPr lang="en-US" sz="1200" dirty="0">
                <a:solidFill>
                  <a:prstClr val="black"/>
                </a:solidFill>
                <a:latin typeface="Times New Roman" panose="02020603050405020304" pitchFamily="18" charset="0"/>
                <a:cs typeface="Times New Roman" panose="02020603050405020304" pitchFamily="18" charset="0"/>
              </a:rPr>
              <a:t>Menu</a:t>
            </a:r>
            <a:endParaRPr lang="en-US" dirty="0">
              <a:solidFill>
                <a:prstClr val="black"/>
              </a:solidFill>
              <a:latin typeface="Times New Roman" panose="02020603050405020304" pitchFamily="18" charset="0"/>
              <a:cs typeface="Times New Roman" panose="02020603050405020304" pitchFamily="18" charset="0"/>
            </a:endParaRPr>
          </a:p>
        </p:txBody>
      </p:sp>
      <p:sp>
        <p:nvSpPr>
          <p:cNvPr id="17" name="직사각형 16"/>
          <p:cNvSpPr/>
          <p:nvPr/>
        </p:nvSpPr>
        <p:spPr>
          <a:xfrm>
            <a:off x="957207" y="1721125"/>
            <a:ext cx="3482804" cy="266700"/>
          </a:xfrm>
          <a:prstGeom prst="rect">
            <a:avLst/>
          </a:prstGeom>
          <a:solidFill>
            <a:schemeClr val="accent3">
              <a:alpha val="25000"/>
            </a:schemeClr>
          </a:solidFill>
          <a:ln>
            <a:solidFill>
              <a:schemeClr val="accent3">
                <a:lumMod val="75000"/>
              </a:schemeClr>
            </a:solid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solidFill>
                <a:prstClr val="white"/>
              </a:solidFill>
              <a:latin typeface="Times New Roman" panose="02020603050405020304" pitchFamily="18" charset="0"/>
              <a:cs typeface="Times New Roman" panose="02020603050405020304" pitchFamily="18" charset="0"/>
            </a:endParaRPr>
          </a:p>
        </p:txBody>
      </p:sp>
      <p:cxnSp>
        <p:nvCxnSpPr>
          <p:cNvPr id="18" name="직선 화살표 연결선 17"/>
          <p:cNvCxnSpPr/>
          <p:nvPr/>
        </p:nvCxnSpPr>
        <p:spPr>
          <a:xfrm flipV="1">
            <a:off x="3045052" y="1198574"/>
            <a:ext cx="1233488" cy="527699"/>
          </a:xfrm>
          <a:prstGeom prst="straightConnector1">
            <a:avLst/>
          </a:prstGeom>
          <a:ln>
            <a:tailEnd type="arrow"/>
          </a:ln>
        </p:spPr>
        <p:style>
          <a:lnRef idx="1">
            <a:schemeClr val="accent3"/>
          </a:lnRef>
          <a:fillRef idx="0">
            <a:schemeClr val="accent3"/>
          </a:fillRef>
          <a:effectRef idx="0">
            <a:schemeClr val="accent3"/>
          </a:effectRef>
          <a:fontRef idx="minor">
            <a:schemeClr val="tx1"/>
          </a:fontRef>
        </p:style>
      </p:cxnSp>
      <p:sp>
        <p:nvSpPr>
          <p:cNvPr id="19" name="TextBox 18"/>
          <p:cNvSpPr txBox="1"/>
          <p:nvPr/>
        </p:nvSpPr>
        <p:spPr>
          <a:xfrm>
            <a:off x="4260397" y="1052736"/>
            <a:ext cx="958917" cy="276999"/>
          </a:xfrm>
          <a:prstGeom prst="rect">
            <a:avLst/>
          </a:prstGeom>
          <a:noFill/>
        </p:spPr>
        <p:txBody>
          <a:bodyPr wrap="none" rtlCol="0">
            <a:spAutoFit/>
          </a:bodyPr>
          <a:lstStyle/>
          <a:p>
            <a:r>
              <a:rPr lang="en-US" sz="1200" dirty="0">
                <a:solidFill>
                  <a:prstClr val="black"/>
                </a:solidFill>
                <a:latin typeface="Times New Roman" panose="02020603050405020304" pitchFamily="18" charset="0"/>
                <a:cs typeface="Times New Roman" panose="02020603050405020304" pitchFamily="18" charset="0"/>
              </a:rPr>
              <a:t>Quick Menu</a:t>
            </a:r>
            <a:endParaRPr lang="en-US" dirty="0">
              <a:solidFill>
                <a:prstClr val="black"/>
              </a:solidFill>
              <a:latin typeface="Times New Roman" panose="02020603050405020304" pitchFamily="18" charset="0"/>
              <a:cs typeface="Times New Roman" panose="02020603050405020304" pitchFamily="18" charset="0"/>
            </a:endParaRPr>
          </a:p>
        </p:txBody>
      </p:sp>
      <p:sp>
        <p:nvSpPr>
          <p:cNvPr id="20" name="TextBox 19"/>
          <p:cNvSpPr txBox="1"/>
          <p:nvPr/>
        </p:nvSpPr>
        <p:spPr>
          <a:xfrm>
            <a:off x="8529341" y="5578738"/>
            <a:ext cx="1409360" cy="276999"/>
          </a:xfrm>
          <a:prstGeom prst="rect">
            <a:avLst/>
          </a:prstGeom>
          <a:noFill/>
        </p:spPr>
        <p:txBody>
          <a:bodyPr wrap="none" rtlCol="0">
            <a:spAutoFit/>
          </a:bodyPr>
          <a:lstStyle/>
          <a:p>
            <a:r>
              <a:rPr lang="en-US" sz="1200">
                <a:solidFill>
                  <a:prstClr val="black"/>
                </a:solidFill>
                <a:latin typeface="Times New Roman" panose="02020603050405020304" pitchFamily="18" charset="0"/>
                <a:cs typeface="Times New Roman" panose="02020603050405020304" pitchFamily="18" charset="0"/>
              </a:rPr>
              <a:t>Tình trạng Network</a:t>
            </a:r>
            <a:endParaRPr lang="en-US" dirty="0">
              <a:solidFill>
                <a:prstClr val="black"/>
              </a:solidFill>
              <a:latin typeface="Times New Roman" panose="02020603050405020304" pitchFamily="18" charset="0"/>
              <a:cs typeface="Times New Roman" panose="02020603050405020304" pitchFamily="18" charset="0"/>
            </a:endParaRPr>
          </a:p>
        </p:txBody>
      </p:sp>
      <p:sp>
        <p:nvSpPr>
          <p:cNvPr id="21" name="직사각형 20"/>
          <p:cNvSpPr/>
          <p:nvPr/>
        </p:nvSpPr>
        <p:spPr>
          <a:xfrm>
            <a:off x="1042282" y="2171114"/>
            <a:ext cx="7265112" cy="3926947"/>
          </a:xfrm>
          <a:prstGeom prst="rect">
            <a:avLst/>
          </a:prstGeom>
          <a:solidFill>
            <a:schemeClr val="dk1">
              <a:alpha val="25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solidFill>
                <a:prstClr val="white"/>
              </a:solidFill>
              <a:latin typeface="Times New Roman" panose="02020603050405020304" pitchFamily="18" charset="0"/>
              <a:cs typeface="Times New Roman" panose="02020603050405020304" pitchFamily="18" charset="0"/>
            </a:endParaRPr>
          </a:p>
        </p:txBody>
      </p:sp>
      <p:cxnSp>
        <p:nvCxnSpPr>
          <p:cNvPr id="30" name="직선 화살표 연결선 29"/>
          <p:cNvCxnSpPr>
            <a:stCxn id="21" idx="0"/>
          </p:cNvCxnSpPr>
          <p:nvPr/>
        </p:nvCxnSpPr>
        <p:spPr>
          <a:xfrm flipV="1">
            <a:off x="4674838" y="1212473"/>
            <a:ext cx="1396556" cy="958641"/>
          </a:xfrm>
          <a:prstGeom prst="straightConnector1">
            <a:avLst/>
          </a:prstGeom>
          <a:ln>
            <a:solidFill>
              <a:schemeClr val="tx1">
                <a:lumMod val="50000"/>
                <a:lumOff val="50000"/>
              </a:schemeClr>
            </a:solidFill>
            <a:tailEnd type="arrow"/>
          </a:ln>
        </p:spPr>
        <p:style>
          <a:lnRef idx="1">
            <a:schemeClr val="accent3"/>
          </a:lnRef>
          <a:fillRef idx="0">
            <a:schemeClr val="accent3"/>
          </a:fillRef>
          <a:effectRef idx="0">
            <a:schemeClr val="accent3"/>
          </a:effectRef>
          <a:fontRef idx="minor">
            <a:schemeClr val="tx1"/>
          </a:fontRef>
        </p:style>
      </p:cxnSp>
      <p:sp>
        <p:nvSpPr>
          <p:cNvPr id="31" name="TextBox 30"/>
          <p:cNvSpPr txBox="1"/>
          <p:nvPr/>
        </p:nvSpPr>
        <p:spPr>
          <a:xfrm>
            <a:off x="6045694" y="1052736"/>
            <a:ext cx="955133" cy="276999"/>
          </a:xfrm>
          <a:prstGeom prst="rect">
            <a:avLst/>
          </a:prstGeom>
          <a:noFill/>
        </p:spPr>
        <p:txBody>
          <a:bodyPr wrap="none" rtlCol="0">
            <a:spAutoFit/>
          </a:bodyPr>
          <a:lstStyle/>
          <a:p>
            <a:r>
              <a:rPr lang="en-US" sz="1200" dirty="0">
                <a:solidFill>
                  <a:prstClr val="black"/>
                </a:solidFill>
                <a:latin typeface="Times New Roman" panose="02020603050405020304" pitchFamily="18" charset="0"/>
                <a:cs typeface="Times New Roman" panose="02020603050405020304" pitchFamily="18" charset="0"/>
              </a:rPr>
              <a:t>Job Window</a:t>
            </a:r>
            <a:endParaRPr lang="en-US" dirty="0">
              <a:solidFill>
                <a:prstClr val="black"/>
              </a:solidFill>
              <a:latin typeface="Times New Roman" panose="02020603050405020304" pitchFamily="18" charset="0"/>
              <a:cs typeface="Times New Roman" panose="02020603050405020304" pitchFamily="18" charset="0"/>
            </a:endParaRPr>
          </a:p>
        </p:txBody>
      </p:sp>
      <p:sp>
        <p:nvSpPr>
          <p:cNvPr id="32" name="직사각형 31"/>
          <p:cNvSpPr/>
          <p:nvPr/>
        </p:nvSpPr>
        <p:spPr>
          <a:xfrm>
            <a:off x="7610746" y="6154070"/>
            <a:ext cx="682453" cy="192688"/>
          </a:xfrm>
          <a:prstGeom prst="rect">
            <a:avLst/>
          </a:prstGeom>
          <a:solidFill>
            <a:schemeClr val="accent1">
              <a:alpha val="25000"/>
            </a:schemeClr>
          </a:solidFill>
          <a:ln>
            <a:solidFill>
              <a:schemeClr val="tx2">
                <a:lumMod val="60000"/>
                <a:lumOff val="40000"/>
              </a:schemeClr>
            </a:solid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solidFill>
                <a:prstClr val="white"/>
              </a:solidFill>
              <a:latin typeface="Times New Roman" panose="02020603050405020304" pitchFamily="18" charset="0"/>
              <a:cs typeface="Times New Roman" panose="02020603050405020304" pitchFamily="18" charset="0"/>
            </a:endParaRPr>
          </a:p>
        </p:txBody>
      </p:sp>
      <p:cxnSp>
        <p:nvCxnSpPr>
          <p:cNvPr id="33" name="직선 화살표 연결선 32"/>
          <p:cNvCxnSpPr>
            <a:stCxn id="32" idx="0"/>
          </p:cNvCxnSpPr>
          <p:nvPr/>
        </p:nvCxnSpPr>
        <p:spPr>
          <a:xfrm flipV="1">
            <a:off x="7951973" y="5717238"/>
            <a:ext cx="630484" cy="43683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47" name="제목 1"/>
          <p:cNvSpPr txBox="1">
            <a:spLocks/>
          </p:cNvSpPr>
          <p:nvPr/>
        </p:nvSpPr>
        <p:spPr>
          <a:xfrm>
            <a:off x="152400" y="689317"/>
            <a:ext cx="9906000" cy="351691"/>
          </a:xfrm>
          <a:prstGeom prst="rect">
            <a:avLst/>
          </a:prstGeom>
        </p:spPr>
        <p:txBody>
          <a:bodyPr anchor="ctr"/>
          <a:lstStyle/>
          <a:p>
            <a:pPr>
              <a:spcBef>
                <a:spcPct val="0"/>
              </a:spcBef>
              <a:defRPr/>
            </a:pPr>
            <a:r>
              <a:rPr lang="en-US" altLang="ko-KR" sz="2400" dirty="0">
                <a:solidFill>
                  <a:prstClr val="black"/>
                </a:solidFill>
                <a:latin typeface="Times New Roman" panose="02020603050405020304" pitchFamily="18" charset="0"/>
                <a:cs typeface="Times New Roman" panose="02020603050405020304" pitchFamily="18" charset="0"/>
              </a:rPr>
              <a:t>- Layout </a:t>
            </a:r>
            <a:r>
              <a:rPr lang="en-US" altLang="ko-KR" sz="2400" dirty="0">
                <a:solidFill>
                  <a:srgbClr val="FF0000"/>
                </a:solidFill>
                <a:latin typeface="Times New Roman" panose="02020603050405020304" pitchFamily="18" charset="0"/>
                <a:cs typeface="Times New Roman" panose="02020603050405020304" pitchFamily="18" charset="0"/>
              </a:rPr>
              <a:t>(DEMO)</a:t>
            </a:r>
            <a:endParaRPr lang="en-US" sz="2400"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161060020"/>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48544" y="1916832"/>
            <a:ext cx="8208912" cy="4422950"/>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4" name="TextBox 3"/>
          <p:cNvSpPr txBox="1"/>
          <p:nvPr/>
        </p:nvSpPr>
        <p:spPr>
          <a:xfrm>
            <a:off x="416496" y="764704"/>
            <a:ext cx="8856984" cy="646331"/>
          </a:xfrm>
          <a:prstGeom prst="rect">
            <a:avLst/>
          </a:prstGeom>
          <a:noFill/>
        </p:spPr>
        <p:txBody>
          <a:bodyPr wrap="square" rtlCol="0">
            <a:spAutoFit/>
          </a:bodyPr>
          <a:lstStyle/>
          <a:p>
            <a:r>
              <a:rPr lang="en-US" altLang="ko-KR" dirty="0">
                <a:solidFill>
                  <a:prstClr val="black"/>
                </a:solidFill>
                <a:latin typeface="Times New Roman" panose="02020603050405020304" pitchFamily="18" charset="0"/>
                <a:cs typeface="Times New Roman" panose="02020603050405020304" pitchFamily="18" charset="0"/>
              </a:rPr>
              <a:t>1) </a:t>
            </a:r>
            <a:r>
              <a:rPr lang="en-US" altLang="ko-KR" dirty="0" err="1">
                <a:solidFill>
                  <a:prstClr val="black"/>
                </a:solidFill>
                <a:latin typeface="Times New Roman" panose="02020603050405020304" pitchFamily="18" charset="0"/>
                <a:cs typeface="Times New Roman" panose="02020603050405020304" pitchFamily="18" charset="0"/>
              </a:rPr>
              <a:t>Đăng</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nhập</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vào</a:t>
            </a:r>
            <a:r>
              <a:rPr lang="en-US" altLang="ko-KR" dirty="0">
                <a:solidFill>
                  <a:prstClr val="black"/>
                </a:solidFill>
                <a:latin typeface="Times New Roman" panose="02020603050405020304" pitchFamily="18" charset="0"/>
                <a:cs typeface="Times New Roman" panose="02020603050405020304" pitchFamily="18" charset="0"/>
              </a:rPr>
              <a:t> UDSS </a:t>
            </a:r>
            <a:r>
              <a:rPr lang="en-US" altLang="ko-KR" dirty="0" err="1">
                <a:solidFill>
                  <a:prstClr val="black"/>
                </a:solidFill>
                <a:latin typeface="Times New Roman" panose="02020603050405020304" pitchFamily="18" charset="0"/>
                <a:cs typeface="Times New Roman" panose="02020603050405020304" pitchFamily="18" charset="0"/>
              </a:rPr>
              <a:t>và</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sử</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dụng</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phần</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mềm</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này</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để</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lập</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báo</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cáo</a:t>
            </a:r>
            <a:r>
              <a:rPr lang="en-US" altLang="ko-KR" dirty="0">
                <a:solidFill>
                  <a:prstClr val="black"/>
                </a:solidFill>
                <a:latin typeface="Times New Roman" panose="02020603050405020304" pitchFamily="18" charset="0"/>
                <a:cs typeface="Times New Roman" panose="02020603050405020304" pitchFamily="18" charset="0"/>
              </a:rPr>
              <a:t>.</a:t>
            </a:r>
          </a:p>
          <a:p>
            <a:r>
              <a:rPr lang="en-US" altLang="ko-KR" dirty="0">
                <a:solidFill>
                  <a:prstClr val="black"/>
                </a:solidFill>
                <a:latin typeface="Times New Roman" panose="02020603050405020304" pitchFamily="18" charset="0"/>
                <a:cs typeface="Times New Roman" panose="02020603050405020304" pitchFamily="18" charset="0"/>
              </a:rPr>
              <a:t>2) </a:t>
            </a:r>
            <a:r>
              <a:rPr lang="en-US" altLang="ko-KR" dirty="0" err="1">
                <a:solidFill>
                  <a:prstClr val="black"/>
                </a:solidFill>
                <a:latin typeface="Times New Roman" panose="02020603050405020304" pitchFamily="18" charset="0"/>
                <a:cs typeface="Times New Roman" panose="02020603050405020304" pitchFamily="18" charset="0"/>
              </a:rPr>
              <a:t>Lựa</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chọn</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báo</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cáo</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cần</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lập</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trong</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màn</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hình</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Lựa</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chọn</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báo</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cáo</a:t>
            </a:r>
            <a:r>
              <a:rPr lang="en-US" altLang="ko-KR" dirty="0">
                <a:solidFill>
                  <a:prstClr val="black"/>
                </a:solidFill>
                <a:latin typeface="Times New Roman" panose="02020603050405020304" pitchFamily="18" charset="0"/>
                <a:cs typeface="Times New Roman" panose="02020603050405020304" pitchFamily="18" charset="0"/>
              </a:rPr>
              <a:t>”</a:t>
            </a:r>
          </a:p>
        </p:txBody>
      </p:sp>
      <p:pic>
        <p:nvPicPr>
          <p:cNvPr id="6" name="Picture 9"/>
          <p:cNvPicPr>
            <a:picLocks noChangeAspect="1" noChangeArrowheads="1"/>
          </p:cNvPicPr>
          <p:nvPr/>
        </p:nvPicPr>
        <p:blipFill rotWithShape="1">
          <a:blip r:embed="rId3" cstate="print">
            <a:duotone>
              <a:schemeClr val="accent1">
                <a:shade val="45000"/>
                <a:satMod val="135000"/>
              </a:schemeClr>
              <a:prstClr val="white"/>
            </a:duotone>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val="0"/>
              </a:ext>
            </a:extLst>
          </a:blip>
          <a:srcRect l="20774" r="8544"/>
          <a:stretch/>
        </p:blipFill>
        <p:spPr bwMode="gray">
          <a:xfrm>
            <a:off x="2209" y="44624"/>
            <a:ext cx="9906000" cy="7104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Box 34"/>
          <p:cNvSpPr txBox="1">
            <a:spLocks noChangeArrowheads="1"/>
          </p:cNvSpPr>
          <p:nvPr/>
        </p:nvSpPr>
        <p:spPr bwMode="auto">
          <a:xfrm>
            <a:off x="232324" y="213807"/>
            <a:ext cx="9833244" cy="307777"/>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5.2.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Lập</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và</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nộp</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báo</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cáo</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bằng</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phương</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thức</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Nhập</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trực</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tiếp</a:t>
            </a:r>
            <a:endParaRPr lang="ko-KR" altLang="en-US"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220785263"/>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4528" y="1772816"/>
            <a:ext cx="8449831" cy="4536504"/>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pic>
        <p:nvPicPr>
          <p:cNvPr id="4" name="Picture 9"/>
          <p:cNvPicPr>
            <a:picLocks noChangeAspect="1" noChangeArrowheads="1"/>
          </p:cNvPicPr>
          <p:nvPr/>
        </p:nvPicPr>
        <p:blipFill rotWithShape="1">
          <a:blip r:embed="rId3" cstate="print">
            <a:duotone>
              <a:schemeClr val="accent1">
                <a:shade val="45000"/>
                <a:satMod val="135000"/>
              </a:schemeClr>
              <a:prstClr val="white"/>
            </a:duotone>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val="0"/>
              </a:ext>
            </a:extLst>
          </a:blip>
          <a:srcRect l="20774" r="8544"/>
          <a:stretch/>
        </p:blipFill>
        <p:spPr bwMode="gray">
          <a:xfrm>
            <a:off x="2209" y="44624"/>
            <a:ext cx="9906000" cy="7104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34"/>
          <p:cNvSpPr txBox="1">
            <a:spLocks noChangeArrowheads="1"/>
          </p:cNvSpPr>
          <p:nvPr/>
        </p:nvSpPr>
        <p:spPr bwMode="auto">
          <a:xfrm>
            <a:off x="200472" y="188640"/>
            <a:ext cx="9833244" cy="307777"/>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5.2.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Lập</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và</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nộp</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báo</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cáo</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bằng</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phương</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thức</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Nhập</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trực</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tiếp</a:t>
            </a:r>
            <a:endParaRPr lang="ko-KR" altLang="en-US"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sp>
        <p:nvSpPr>
          <p:cNvPr id="6" name="TextBox 5"/>
          <p:cNvSpPr txBox="1"/>
          <p:nvPr/>
        </p:nvSpPr>
        <p:spPr>
          <a:xfrm>
            <a:off x="416496" y="764704"/>
            <a:ext cx="8856984" cy="369332"/>
          </a:xfrm>
          <a:prstGeom prst="rect">
            <a:avLst/>
          </a:prstGeom>
          <a:noFill/>
        </p:spPr>
        <p:txBody>
          <a:bodyPr wrap="square" rtlCol="0">
            <a:spAutoFit/>
          </a:bodyPr>
          <a:lstStyle/>
          <a:p>
            <a:r>
              <a:rPr lang="en-US" altLang="ko-KR" dirty="0">
                <a:solidFill>
                  <a:prstClr val="black"/>
                </a:solidFill>
                <a:latin typeface="Times New Roman" panose="02020603050405020304" pitchFamily="18" charset="0"/>
                <a:cs typeface="Times New Roman" panose="02020603050405020304" pitchFamily="18" charset="0"/>
              </a:rPr>
              <a:t>1) </a:t>
            </a:r>
            <a:r>
              <a:rPr lang="en-US" altLang="ko-KR" dirty="0" err="1">
                <a:solidFill>
                  <a:prstClr val="black"/>
                </a:solidFill>
                <a:latin typeface="Times New Roman" panose="02020603050405020304" pitchFamily="18" charset="0"/>
                <a:cs typeface="Times New Roman" panose="02020603050405020304" pitchFamily="18" charset="0"/>
              </a:rPr>
              <a:t>Người</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dùng</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chọn</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phương</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thức</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nộp</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báo</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cáo</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là</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Nhập</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trực</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tiếp</a:t>
            </a:r>
            <a:r>
              <a:rPr lang="en-US" altLang="ko-KR" dirty="0">
                <a:solidFill>
                  <a:prstClr val="black"/>
                </a:solidFill>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325513148"/>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76536" y="1844824"/>
            <a:ext cx="8286767" cy="4464496"/>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pic>
        <p:nvPicPr>
          <p:cNvPr id="4" name="Picture 9"/>
          <p:cNvPicPr>
            <a:picLocks noChangeAspect="1" noChangeArrowheads="1"/>
          </p:cNvPicPr>
          <p:nvPr/>
        </p:nvPicPr>
        <p:blipFill rotWithShape="1">
          <a:blip r:embed="rId3" cstate="print">
            <a:duotone>
              <a:schemeClr val="accent1">
                <a:shade val="45000"/>
                <a:satMod val="135000"/>
              </a:schemeClr>
              <a:prstClr val="white"/>
            </a:duotone>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val="0"/>
              </a:ext>
            </a:extLst>
          </a:blip>
          <a:srcRect l="20774" r="8544"/>
          <a:stretch/>
        </p:blipFill>
        <p:spPr bwMode="gray">
          <a:xfrm>
            <a:off x="2209" y="-39782"/>
            <a:ext cx="9906000" cy="7104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34"/>
          <p:cNvSpPr txBox="1">
            <a:spLocks noChangeArrowheads="1"/>
          </p:cNvSpPr>
          <p:nvPr/>
        </p:nvSpPr>
        <p:spPr bwMode="auto">
          <a:xfrm>
            <a:off x="232324" y="213807"/>
            <a:ext cx="9833244" cy="307777"/>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5.2.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Lập</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và</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nộp</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báo</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cáo</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bằng</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phương</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thức</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Nhập</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trực</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tiếp</a:t>
            </a:r>
            <a:endParaRPr lang="ko-KR" altLang="en-US"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sp>
        <p:nvSpPr>
          <p:cNvPr id="6" name="TextBox 5"/>
          <p:cNvSpPr txBox="1"/>
          <p:nvPr/>
        </p:nvSpPr>
        <p:spPr>
          <a:xfrm>
            <a:off x="2210" y="675273"/>
            <a:ext cx="9903790" cy="1169551"/>
          </a:xfrm>
          <a:prstGeom prst="rect">
            <a:avLst/>
          </a:prstGeom>
          <a:noFill/>
        </p:spPr>
        <p:txBody>
          <a:bodyPr wrap="square" rtlCol="0">
            <a:spAutoFit/>
          </a:bodyPr>
          <a:lstStyle/>
          <a:p>
            <a:r>
              <a:rPr lang="en-US" altLang="ko-KR" sz="1750" dirty="0">
                <a:solidFill>
                  <a:prstClr val="black"/>
                </a:solidFill>
                <a:latin typeface="Times New Roman" panose="02020603050405020304" pitchFamily="18" charset="0"/>
                <a:cs typeface="Times New Roman" panose="02020603050405020304" pitchFamily="18" charset="0"/>
              </a:rPr>
              <a:t>1) </a:t>
            </a:r>
            <a:r>
              <a:rPr lang="en-US" altLang="ko-KR" sz="1750" dirty="0" err="1">
                <a:solidFill>
                  <a:prstClr val="black"/>
                </a:solidFill>
                <a:latin typeface="Times New Roman" panose="02020603050405020304" pitchFamily="18" charset="0"/>
                <a:cs typeface="Times New Roman" panose="02020603050405020304" pitchFamily="18" charset="0"/>
              </a:rPr>
              <a:t>Nhập</a:t>
            </a:r>
            <a:r>
              <a:rPr lang="en-US" altLang="ko-KR" sz="1750" dirty="0">
                <a:solidFill>
                  <a:prstClr val="black"/>
                </a:solidFill>
                <a:latin typeface="Times New Roman" panose="02020603050405020304" pitchFamily="18" charset="0"/>
                <a:cs typeface="Times New Roman" panose="02020603050405020304" pitchFamily="18" charset="0"/>
              </a:rPr>
              <a:t> </a:t>
            </a:r>
            <a:r>
              <a:rPr lang="en-US" altLang="ko-KR" sz="1750" dirty="0" err="1">
                <a:solidFill>
                  <a:prstClr val="black"/>
                </a:solidFill>
                <a:latin typeface="Times New Roman" panose="02020603050405020304" pitchFamily="18" charset="0"/>
                <a:cs typeface="Times New Roman" panose="02020603050405020304" pitchFamily="18" charset="0"/>
              </a:rPr>
              <a:t>dữ</a:t>
            </a:r>
            <a:r>
              <a:rPr lang="en-US" altLang="ko-KR" sz="1750" dirty="0">
                <a:solidFill>
                  <a:prstClr val="black"/>
                </a:solidFill>
                <a:latin typeface="Times New Roman" panose="02020603050405020304" pitchFamily="18" charset="0"/>
                <a:cs typeface="Times New Roman" panose="02020603050405020304" pitchFamily="18" charset="0"/>
              </a:rPr>
              <a:t> </a:t>
            </a:r>
            <a:r>
              <a:rPr lang="en-US" altLang="ko-KR" sz="1750" dirty="0" err="1">
                <a:solidFill>
                  <a:prstClr val="black"/>
                </a:solidFill>
                <a:latin typeface="Times New Roman" panose="02020603050405020304" pitchFamily="18" charset="0"/>
                <a:cs typeface="Times New Roman" panose="02020603050405020304" pitchFamily="18" charset="0"/>
              </a:rPr>
              <a:t>liệu</a:t>
            </a:r>
            <a:r>
              <a:rPr lang="en-US" altLang="ko-KR" sz="1750" dirty="0">
                <a:solidFill>
                  <a:prstClr val="black"/>
                </a:solidFill>
                <a:latin typeface="Times New Roman" panose="02020603050405020304" pitchFamily="18" charset="0"/>
                <a:cs typeface="Times New Roman" panose="02020603050405020304" pitchFamily="18" charset="0"/>
              </a:rPr>
              <a:t> </a:t>
            </a:r>
            <a:r>
              <a:rPr lang="en-US" altLang="ko-KR" sz="1750" dirty="0" err="1">
                <a:solidFill>
                  <a:prstClr val="black"/>
                </a:solidFill>
                <a:latin typeface="Times New Roman" panose="02020603050405020304" pitchFamily="18" charset="0"/>
                <a:cs typeface="Times New Roman" panose="02020603050405020304" pitchFamily="18" charset="0"/>
              </a:rPr>
              <a:t>vào</a:t>
            </a:r>
            <a:r>
              <a:rPr lang="en-US" altLang="ko-KR" sz="1750" dirty="0">
                <a:solidFill>
                  <a:prstClr val="black"/>
                </a:solidFill>
                <a:latin typeface="Times New Roman" panose="02020603050405020304" pitchFamily="18" charset="0"/>
                <a:cs typeface="Times New Roman" panose="02020603050405020304" pitchFamily="18" charset="0"/>
              </a:rPr>
              <a:t> </a:t>
            </a:r>
            <a:r>
              <a:rPr lang="en-US" altLang="ko-KR" sz="1750" dirty="0" err="1">
                <a:solidFill>
                  <a:prstClr val="black"/>
                </a:solidFill>
                <a:latin typeface="Times New Roman" panose="02020603050405020304" pitchFamily="18" charset="0"/>
                <a:cs typeface="Times New Roman" panose="02020603050405020304" pitchFamily="18" charset="0"/>
              </a:rPr>
              <a:t>màn</a:t>
            </a:r>
            <a:r>
              <a:rPr lang="en-US" altLang="ko-KR" sz="1750" dirty="0">
                <a:solidFill>
                  <a:prstClr val="black"/>
                </a:solidFill>
                <a:latin typeface="Times New Roman" panose="02020603050405020304" pitchFamily="18" charset="0"/>
                <a:cs typeface="Times New Roman" panose="02020603050405020304" pitchFamily="18" charset="0"/>
              </a:rPr>
              <a:t> </a:t>
            </a:r>
            <a:r>
              <a:rPr lang="en-US" altLang="ko-KR" sz="1750" dirty="0" err="1">
                <a:solidFill>
                  <a:prstClr val="black"/>
                </a:solidFill>
                <a:latin typeface="Times New Roman" panose="02020603050405020304" pitchFamily="18" charset="0"/>
                <a:cs typeface="Times New Roman" panose="02020603050405020304" pitchFamily="18" charset="0"/>
              </a:rPr>
              <a:t>hình</a:t>
            </a:r>
            <a:r>
              <a:rPr lang="en-US" altLang="ko-KR" sz="1750" dirty="0">
                <a:solidFill>
                  <a:prstClr val="black"/>
                </a:solidFill>
                <a:latin typeface="Times New Roman" panose="02020603050405020304" pitchFamily="18" charset="0"/>
                <a:cs typeface="Times New Roman" panose="02020603050405020304" pitchFamily="18" charset="0"/>
              </a:rPr>
              <a:t> </a:t>
            </a:r>
            <a:r>
              <a:rPr lang="en-US" altLang="ko-KR" sz="1750" dirty="0" err="1">
                <a:solidFill>
                  <a:prstClr val="black"/>
                </a:solidFill>
                <a:latin typeface="Times New Roman" panose="02020603050405020304" pitchFamily="18" charset="0"/>
                <a:cs typeface="Times New Roman" panose="02020603050405020304" pitchFamily="18" charset="0"/>
              </a:rPr>
              <a:t>Nhập</a:t>
            </a:r>
            <a:r>
              <a:rPr lang="en-US" altLang="ko-KR" sz="1750" dirty="0">
                <a:solidFill>
                  <a:prstClr val="black"/>
                </a:solidFill>
                <a:latin typeface="Times New Roman" panose="02020603050405020304" pitchFamily="18" charset="0"/>
                <a:cs typeface="Times New Roman" panose="02020603050405020304" pitchFamily="18" charset="0"/>
              </a:rPr>
              <a:t> </a:t>
            </a:r>
            <a:r>
              <a:rPr lang="en-US" altLang="ko-KR" sz="1750" dirty="0" err="1">
                <a:solidFill>
                  <a:prstClr val="black"/>
                </a:solidFill>
                <a:latin typeface="Times New Roman" panose="02020603050405020304" pitchFamily="18" charset="0"/>
                <a:cs typeface="Times New Roman" panose="02020603050405020304" pitchFamily="18" charset="0"/>
              </a:rPr>
              <a:t>trực</a:t>
            </a:r>
            <a:r>
              <a:rPr lang="en-US" altLang="ko-KR" sz="1750" dirty="0">
                <a:solidFill>
                  <a:prstClr val="black"/>
                </a:solidFill>
                <a:latin typeface="Times New Roman" panose="02020603050405020304" pitchFamily="18" charset="0"/>
                <a:cs typeface="Times New Roman" panose="02020603050405020304" pitchFamily="18" charset="0"/>
              </a:rPr>
              <a:t> </a:t>
            </a:r>
            <a:r>
              <a:rPr lang="en-US" altLang="ko-KR" sz="1750" dirty="0" err="1">
                <a:solidFill>
                  <a:prstClr val="black"/>
                </a:solidFill>
                <a:latin typeface="Times New Roman" panose="02020603050405020304" pitchFamily="18" charset="0"/>
                <a:cs typeface="Times New Roman" panose="02020603050405020304" pitchFamily="18" charset="0"/>
              </a:rPr>
              <a:t>tiếp</a:t>
            </a:r>
            <a:r>
              <a:rPr lang="en-US" altLang="ko-KR" sz="1750" dirty="0">
                <a:solidFill>
                  <a:prstClr val="black"/>
                </a:solidFill>
                <a:latin typeface="Times New Roman" panose="02020603050405020304" pitchFamily="18" charset="0"/>
                <a:cs typeface="Times New Roman" panose="02020603050405020304" pitchFamily="18" charset="0"/>
              </a:rPr>
              <a:t>.</a:t>
            </a:r>
          </a:p>
          <a:p>
            <a:r>
              <a:rPr lang="en-US" altLang="ko-KR" sz="1750" dirty="0">
                <a:solidFill>
                  <a:prstClr val="black"/>
                </a:solidFill>
                <a:latin typeface="Times New Roman" panose="02020603050405020304" pitchFamily="18" charset="0"/>
                <a:cs typeface="Times New Roman" panose="02020603050405020304" pitchFamily="18" charset="0"/>
              </a:rPr>
              <a:t>2) </a:t>
            </a:r>
            <a:r>
              <a:rPr lang="en-US" altLang="ko-KR" sz="1750" dirty="0" err="1">
                <a:solidFill>
                  <a:prstClr val="black"/>
                </a:solidFill>
                <a:latin typeface="Times New Roman" panose="02020603050405020304" pitchFamily="18" charset="0"/>
                <a:cs typeface="Times New Roman" panose="02020603050405020304" pitchFamily="18" charset="0"/>
              </a:rPr>
              <a:t>Người</a:t>
            </a:r>
            <a:r>
              <a:rPr lang="en-US" altLang="ko-KR" sz="1750" dirty="0">
                <a:solidFill>
                  <a:prstClr val="black"/>
                </a:solidFill>
                <a:latin typeface="Times New Roman" panose="02020603050405020304" pitchFamily="18" charset="0"/>
                <a:cs typeface="Times New Roman" panose="02020603050405020304" pitchFamily="18" charset="0"/>
              </a:rPr>
              <a:t> </a:t>
            </a:r>
            <a:r>
              <a:rPr lang="en-US" altLang="ko-KR" sz="1750" dirty="0" err="1">
                <a:solidFill>
                  <a:prstClr val="black"/>
                </a:solidFill>
                <a:latin typeface="Times New Roman" panose="02020603050405020304" pitchFamily="18" charset="0"/>
                <a:cs typeface="Times New Roman" panose="02020603050405020304" pitchFamily="18" charset="0"/>
              </a:rPr>
              <a:t>dùng</a:t>
            </a:r>
            <a:r>
              <a:rPr lang="en-US" altLang="ko-KR" sz="1750" dirty="0">
                <a:solidFill>
                  <a:prstClr val="black"/>
                </a:solidFill>
                <a:latin typeface="Times New Roman" panose="02020603050405020304" pitchFamily="18" charset="0"/>
                <a:cs typeface="Times New Roman" panose="02020603050405020304" pitchFamily="18" charset="0"/>
              </a:rPr>
              <a:t> </a:t>
            </a:r>
            <a:r>
              <a:rPr lang="en-US" altLang="ko-KR" sz="1750" dirty="0" err="1">
                <a:solidFill>
                  <a:prstClr val="black"/>
                </a:solidFill>
                <a:latin typeface="Times New Roman" panose="02020603050405020304" pitchFamily="18" charset="0"/>
                <a:cs typeface="Times New Roman" panose="02020603050405020304" pitchFamily="18" charset="0"/>
              </a:rPr>
              <a:t>cần</a:t>
            </a:r>
            <a:r>
              <a:rPr lang="en-US" altLang="ko-KR" sz="1750" dirty="0">
                <a:solidFill>
                  <a:prstClr val="black"/>
                </a:solidFill>
                <a:latin typeface="Times New Roman" panose="02020603050405020304" pitchFamily="18" charset="0"/>
                <a:cs typeface="Times New Roman" panose="02020603050405020304" pitchFamily="18" charset="0"/>
              </a:rPr>
              <a:t> </a:t>
            </a:r>
            <a:r>
              <a:rPr lang="en-US" altLang="ko-KR" sz="1750" dirty="0" err="1">
                <a:solidFill>
                  <a:prstClr val="black"/>
                </a:solidFill>
                <a:latin typeface="Times New Roman" panose="02020603050405020304" pitchFamily="18" charset="0"/>
                <a:cs typeface="Times New Roman" panose="02020603050405020304" pitchFamily="18" charset="0"/>
              </a:rPr>
              <a:t>phải</a:t>
            </a:r>
            <a:r>
              <a:rPr lang="en-US" altLang="ko-KR" sz="1750" dirty="0">
                <a:solidFill>
                  <a:prstClr val="black"/>
                </a:solidFill>
                <a:latin typeface="Times New Roman" panose="02020603050405020304" pitchFamily="18" charset="0"/>
                <a:cs typeface="Times New Roman" panose="02020603050405020304" pitchFamily="18" charset="0"/>
              </a:rPr>
              <a:t> </a:t>
            </a:r>
            <a:r>
              <a:rPr lang="en-US" altLang="ko-KR" sz="1750" dirty="0" err="1">
                <a:solidFill>
                  <a:prstClr val="black"/>
                </a:solidFill>
                <a:latin typeface="Times New Roman" panose="02020603050405020304" pitchFamily="18" charset="0"/>
                <a:cs typeface="Times New Roman" panose="02020603050405020304" pitchFamily="18" charset="0"/>
              </a:rPr>
              <a:t>nhập</a:t>
            </a:r>
            <a:r>
              <a:rPr lang="en-US" altLang="ko-KR" sz="1750" dirty="0">
                <a:solidFill>
                  <a:prstClr val="black"/>
                </a:solidFill>
                <a:latin typeface="Times New Roman" panose="02020603050405020304" pitchFamily="18" charset="0"/>
                <a:cs typeface="Times New Roman" panose="02020603050405020304" pitchFamily="18" charset="0"/>
              </a:rPr>
              <a:t> </a:t>
            </a:r>
            <a:r>
              <a:rPr lang="en-US" altLang="ko-KR" sz="1750" dirty="0" err="1">
                <a:solidFill>
                  <a:prstClr val="black"/>
                </a:solidFill>
                <a:latin typeface="Times New Roman" panose="02020603050405020304" pitchFamily="18" charset="0"/>
                <a:cs typeface="Times New Roman" panose="02020603050405020304" pitchFamily="18" charset="0"/>
              </a:rPr>
              <a:t>dữ</a:t>
            </a:r>
            <a:r>
              <a:rPr lang="en-US" altLang="ko-KR" sz="1750" dirty="0">
                <a:solidFill>
                  <a:prstClr val="black"/>
                </a:solidFill>
                <a:latin typeface="Times New Roman" panose="02020603050405020304" pitchFamily="18" charset="0"/>
                <a:cs typeface="Times New Roman" panose="02020603050405020304" pitchFamily="18" charset="0"/>
              </a:rPr>
              <a:t> </a:t>
            </a:r>
            <a:r>
              <a:rPr lang="en-US" altLang="ko-KR" sz="1750" dirty="0" err="1">
                <a:solidFill>
                  <a:prstClr val="black"/>
                </a:solidFill>
                <a:latin typeface="Times New Roman" panose="02020603050405020304" pitchFamily="18" charset="0"/>
                <a:cs typeface="Times New Roman" panose="02020603050405020304" pitchFamily="18" charset="0"/>
              </a:rPr>
              <a:t>liệu</a:t>
            </a:r>
            <a:r>
              <a:rPr lang="en-US" altLang="ko-KR" sz="1750" dirty="0">
                <a:solidFill>
                  <a:prstClr val="black"/>
                </a:solidFill>
                <a:latin typeface="Times New Roman" panose="02020603050405020304" pitchFamily="18" charset="0"/>
                <a:cs typeface="Times New Roman" panose="02020603050405020304" pitchFamily="18" charset="0"/>
              </a:rPr>
              <a:t> </a:t>
            </a:r>
            <a:r>
              <a:rPr lang="en-US" altLang="ko-KR" sz="1750" dirty="0" err="1">
                <a:solidFill>
                  <a:prstClr val="black"/>
                </a:solidFill>
                <a:latin typeface="Times New Roman" panose="02020603050405020304" pitchFamily="18" charset="0"/>
                <a:cs typeface="Times New Roman" panose="02020603050405020304" pitchFamily="18" charset="0"/>
              </a:rPr>
              <a:t>tuân</a:t>
            </a:r>
            <a:r>
              <a:rPr lang="en-US" altLang="ko-KR" sz="1750" dirty="0">
                <a:solidFill>
                  <a:prstClr val="black"/>
                </a:solidFill>
                <a:latin typeface="Times New Roman" panose="02020603050405020304" pitchFamily="18" charset="0"/>
                <a:cs typeface="Times New Roman" panose="02020603050405020304" pitchFamily="18" charset="0"/>
              </a:rPr>
              <a:t> </a:t>
            </a:r>
            <a:r>
              <a:rPr lang="en-US" altLang="ko-KR" sz="1750" dirty="0" err="1">
                <a:solidFill>
                  <a:prstClr val="black"/>
                </a:solidFill>
                <a:latin typeface="Times New Roman" panose="02020603050405020304" pitchFamily="18" charset="0"/>
                <a:cs typeface="Times New Roman" panose="02020603050405020304" pitchFamily="18" charset="0"/>
              </a:rPr>
              <a:t>thủ</a:t>
            </a:r>
            <a:r>
              <a:rPr lang="en-US" altLang="ko-KR" sz="1750" dirty="0">
                <a:solidFill>
                  <a:prstClr val="black"/>
                </a:solidFill>
                <a:latin typeface="Times New Roman" panose="02020603050405020304" pitchFamily="18" charset="0"/>
                <a:cs typeface="Times New Roman" panose="02020603050405020304" pitchFamily="18" charset="0"/>
              </a:rPr>
              <a:t> </a:t>
            </a:r>
            <a:r>
              <a:rPr lang="en-US" altLang="ko-KR" sz="1750" dirty="0" err="1">
                <a:solidFill>
                  <a:prstClr val="black"/>
                </a:solidFill>
                <a:latin typeface="Times New Roman" panose="02020603050405020304" pitchFamily="18" charset="0"/>
                <a:cs typeface="Times New Roman" panose="02020603050405020304" pitchFamily="18" charset="0"/>
              </a:rPr>
              <a:t>đúng</a:t>
            </a:r>
            <a:r>
              <a:rPr lang="en-US" altLang="ko-KR" sz="1750" dirty="0">
                <a:solidFill>
                  <a:prstClr val="black"/>
                </a:solidFill>
                <a:latin typeface="Times New Roman" panose="02020603050405020304" pitchFamily="18" charset="0"/>
                <a:cs typeface="Times New Roman" panose="02020603050405020304" pitchFamily="18" charset="0"/>
              </a:rPr>
              <a:t> </a:t>
            </a:r>
            <a:r>
              <a:rPr lang="en-US" altLang="ko-KR" sz="1750" dirty="0" err="1">
                <a:solidFill>
                  <a:prstClr val="black"/>
                </a:solidFill>
                <a:latin typeface="Times New Roman" panose="02020603050405020304" pitchFamily="18" charset="0"/>
                <a:cs typeface="Times New Roman" panose="02020603050405020304" pitchFamily="18" charset="0"/>
              </a:rPr>
              <a:t>yêu</a:t>
            </a:r>
            <a:r>
              <a:rPr lang="en-US" altLang="ko-KR" sz="1750" dirty="0">
                <a:solidFill>
                  <a:prstClr val="black"/>
                </a:solidFill>
                <a:latin typeface="Times New Roman" panose="02020603050405020304" pitchFamily="18" charset="0"/>
                <a:cs typeface="Times New Roman" panose="02020603050405020304" pitchFamily="18" charset="0"/>
              </a:rPr>
              <a:t> </a:t>
            </a:r>
            <a:r>
              <a:rPr lang="en-US" altLang="ko-KR" sz="1750" dirty="0" err="1">
                <a:solidFill>
                  <a:prstClr val="black"/>
                </a:solidFill>
                <a:latin typeface="Times New Roman" panose="02020603050405020304" pitchFamily="18" charset="0"/>
                <a:cs typeface="Times New Roman" panose="02020603050405020304" pitchFamily="18" charset="0"/>
              </a:rPr>
              <a:t>cầu</a:t>
            </a:r>
            <a:r>
              <a:rPr lang="en-US" altLang="ko-KR" sz="1750" dirty="0">
                <a:solidFill>
                  <a:prstClr val="black"/>
                </a:solidFill>
                <a:latin typeface="Times New Roman" panose="02020603050405020304" pitchFamily="18" charset="0"/>
                <a:cs typeface="Times New Roman" panose="02020603050405020304" pitchFamily="18" charset="0"/>
              </a:rPr>
              <a:t> </a:t>
            </a:r>
            <a:r>
              <a:rPr lang="en-US" altLang="ko-KR" sz="1750" dirty="0" err="1">
                <a:solidFill>
                  <a:prstClr val="black"/>
                </a:solidFill>
                <a:latin typeface="Times New Roman" panose="02020603050405020304" pitchFamily="18" charset="0"/>
                <a:cs typeface="Times New Roman" panose="02020603050405020304" pitchFamily="18" charset="0"/>
              </a:rPr>
              <a:t>của</a:t>
            </a:r>
            <a:r>
              <a:rPr lang="en-US" altLang="ko-KR" sz="1750" dirty="0">
                <a:solidFill>
                  <a:prstClr val="black"/>
                </a:solidFill>
                <a:latin typeface="Times New Roman" panose="02020603050405020304" pitchFamily="18" charset="0"/>
                <a:cs typeface="Times New Roman" panose="02020603050405020304" pitchFamily="18" charset="0"/>
              </a:rPr>
              <a:t> NHNN </a:t>
            </a:r>
            <a:r>
              <a:rPr lang="en-US" altLang="ko-KR" sz="1750" dirty="0" err="1">
                <a:solidFill>
                  <a:prstClr val="black"/>
                </a:solidFill>
                <a:latin typeface="Times New Roman" panose="02020603050405020304" pitchFamily="18" charset="0"/>
                <a:cs typeface="Times New Roman" panose="02020603050405020304" pitchFamily="18" charset="0"/>
              </a:rPr>
              <a:t>về</a:t>
            </a:r>
            <a:r>
              <a:rPr lang="en-US" altLang="ko-KR" sz="1750" dirty="0">
                <a:solidFill>
                  <a:prstClr val="black"/>
                </a:solidFill>
                <a:latin typeface="Times New Roman" panose="02020603050405020304" pitchFamily="18" charset="0"/>
                <a:cs typeface="Times New Roman" panose="02020603050405020304" pitchFamily="18" charset="0"/>
              </a:rPr>
              <a:t> </a:t>
            </a:r>
            <a:r>
              <a:rPr lang="en-US" altLang="ko-KR" sz="1750" dirty="0" err="1">
                <a:solidFill>
                  <a:prstClr val="black"/>
                </a:solidFill>
                <a:latin typeface="Times New Roman" panose="02020603050405020304" pitchFamily="18" charset="0"/>
                <a:cs typeface="Times New Roman" panose="02020603050405020304" pitchFamily="18" charset="0"/>
              </a:rPr>
              <a:t>kiểu</a:t>
            </a:r>
            <a:r>
              <a:rPr lang="en-US" altLang="ko-KR" sz="1750" dirty="0">
                <a:solidFill>
                  <a:prstClr val="black"/>
                </a:solidFill>
                <a:latin typeface="Times New Roman" panose="02020603050405020304" pitchFamily="18" charset="0"/>
                <a:cs typeface="Times New Roman" panose="02020603050405020304" pitchFamily="18" charset="0"/>
              </a:rPr>
              <a:t> </a:t>
            </a:r>
            <a:r>
              <a:rPr lang="en-US" altLang="ko-KR" sz="1750" dirty="0" err="1">
                <a:solidFill>
                  <a:prstClr val="black"/>
                </a:solidFill>
                <a:latin typeface="Times New Roman" panose="02020603050405020304" pitchFamily="18" charset="0"/>
                <a:cs typeface="Times New Roman" panose="02020603050405020304" pitchFamily="18" charset="0"/>
              </a:rPr>
              <a:t>dữ</a:t>
            </a:r>
            <a:r>
              <a:rPr lang="en-US" altLang="ko-KR" sz="1750" dirty="0">
                <a:solidFill>
                  <a:prstClr val="black"/>
                </a:solidFill>
                <a:latin typeface="Times New Roman" panose="02020603050405020304" pitchFamily="18" charset="0"/>
                <a:cs typeface="Times New Roman" panose="02020603050405020304" pitchFamily="18" charset="0"/>
              </a:rPr>
              <a:t> </a:t>
            </a:r>
            <a:r>
              <a:rPr lang="en-US" altLang="ko-KR" sz="1750" dirty="0" err="1">
                <a:solidFill>
                  <a:prstClr val="black"/>
                </a:solidFill>
                <a:latin typeface="Times New Roman" panose="02020603050405020304" pitchFamily="18" charset="0"/>
                <a:cs typeface="Times New Roman" panose="02020603050405020304" pitchFamily="18" charset="0"/>
              </a:rPr>
              <a:t>liệu</a:t>
            </a:r>
            <a:r>
              <a:rPr lang="en-US" altLang="ko-KR" sz="1750" dirty="0">
                <a:solidFill>
                  <a:prstClr val="black"/>
                </a:solidFill>
                <a:latin typeface="Times New Roman" panose="02020603050405020304" pitchFamily="18" charset="0"/>
                <a:cs typeface="Times New Roman" panose="02020603050405020304" pitchFamily="18" charset="0"/>
              </a:rPr>
              <a:t> </a:t>
            </a:r>
            <a:r>
              <a:rPr lang="en-US" altLang="ko-KR" sz="1750" dirty="0" err="1">
                <a:solidFill>
                  <a:prstClr val="black"/>
                </a:solidFill>
                <a:latin typeface="Times New Roman" panose="02020603050405020304" pitchFamily="18" charset="0"/>
                <a:cs typeface="Times New Roman" panose="02020603050405020304" pitchFamily="18" charset="0"/>
              </a:rPr>
              <a:t>và</a:t>
            </a:r>
            <a:r>
              <a:rPr lang="en-US" altLang="ko-KR" sz="1750" dirty="0">
                <a:solidFill>
                  <a:prstClr val="black"/>
                </a:solidFill>
                <a:latin typeface="Times New Roman" panose="02020603050405020304" pitchFamily="18" charset="0"/>
                <a:cs typeface="Times New Roman" panose="02020603050405020304" pitchFamily="18" charset="0"/>
              </a:rPr>
              <a:t> </a:t>
            </a:r>
            <a:r>
              <a:rPr lang="en-US" altLang="ko-KR" sz="1750" dirty="0" err="1">
                <a:solidFill>
                  <a:prstClr val="black"/>
                </a:solidFill>
                <a:latin typeface="Times New Roman" panose="02020603050405020304" pitchFamily="18" charset="0"/>
                <a:cs typeface="Times New Roman" panose="02020603050405020304" pitchFamily="18" charset="0"/>
              </a:rPr>
              <a:t>kích</a:t>
            </a:r>
            <a:r>
              <a:rPr lang="en-US" altLang="ko-KR" sz="1750" dirty="0">
                <a:solidFill>
                  <a:prstClr val="black"/>
                </a:solidFill>
                <a:latin typeface="Times New Roman" panose="02020603050405020304" pitchFamily="18" charset="0"/>
                <a:cs typeface="Times New Roman" panose="02020603050405020304" pitchFamily="18" charset="0"/>
              </a:rPr>
              <a:t> </a:t>
            </a:r>
            <a:r>
              <a:rPr lang="en-US" altLang="ko-KR" sz="1750" dirty="0" err="1">
                <a:solidFill>
                  <a:prstClr val="black"/>
                </a:solidFill>
                <a:latin typeface="Times New Roman" panose="02020603050405020304" pitchFamily="18" charset="0"/>
                <a:cs typeface="Times New Roman" panose="02020603050405020304" pitchFamily="18" charset="0"/>
              </a:rPr>
              <a:t>thước</a:t>
            </a:r>
            <a:r>
              <a:rPr lang="en-US" altLang="ko-KR" sz="1750" dirty="0">
                <a:solidFill>
                  <a:prstClr val="black"/>
                </a:solidFill>
                <a:latin typeface="Times New Roman" panose="02020603050405020304" pitchFamily="18" charset="0"/>
                <a:cs typeface="Times New Roman" panose="02020603050405020304" pitchFamily="18" charset="0"/>
              </a:rPr>
              <a:t> </a:t>
            </a:r>
            <a:r>
              <a:rPr lang="en-US" altLang="ko-KR" sz="1750" dirty="0" err="1">
                <a:solidFill>
                  <a:prstClr val="black"/>
                </a:solidFill>
                <a:latin typeface="Times New Roman" panose="02020603050405020304" pitchFamily="18" charset="0"/>
                <a:cs typeface="Times New Roman" panose="02020603050405020304" pitchFamily="18" charset="0"/>
              </a:rPr>
              <a:t>dữ</a:t>
            </a:r>
            <a:r>
              <a:rPr lang="en-US" altLang="ko-KR" sz="1750" dirty="0">
                <a:solidFill>
                  <a:prstClr val="black"/>
                </a:solidFill>
                <a:latin typeface="Times New Roman" panose="02020603050405020304" pitchFamily="18" charset="0"/>
                <a:cs typeface="Times New Roman" panose="02020603050405020304" pitchFamily="18" charset="0"/>
              </a:rPr>
              <a:t> </a:t>
            </a:r>
            <a:r>
              <a:rPr lang="en-US" altLang="ko-KR" sz="1750" dirty="0" err="1">
                <a:solidFill>
                  <a:prstClr val="black"/>
                </a:solidFill>
                <a:latin typeface="Times New Roman" panose="02020603050405020304" pitchFamily="18" charset="0"/>
                <a:cs typeface="Times New Roman" panose="02020603050405020304" pitchFamily="18" charset="0"/>
              </a:rPr>
              <a:t>liệu</a:t>
            </a:r>
            <a:endParaRPr lang="en-US" altLang="ko-KR" sz="1750" dirty="0">
              <a:solidFill>
                <a:prstClr val="black"/>
              </a:solidFill>
              <a:latin typeface="Times New Roman" panose="02020603050405020304" pitchFamily="18" charset="0"/>
              <a:cs typeface="Times New Roman" panose="02020603050405020304" pitchFamily="18" charset="0"/>
            </a:endParaRPr>
          </a:p>
          <a:p>
            <a:r>
              <a:rPr lang="en-US" altLang="ko-KR" sz="1750" dirty="0" err="1">
                <a:solidFill>
                  <a:prstClr val="black"/>
                </a:solidFill>
                <a:latin typeface="Times New Roman" panose="02020603050405020304" pitchFamily="18" charset="0"/>
                <a:cs typeface="Times New Roman" panose="02020603050405020304" pitchFamily="18" charset="0"/>
              </a:rPr>
              <a:t>Ví</a:t>
            </a:r>
            <a:r>
              <a:rPr lang="en-US" altLang="ko-KR" sz="1750" dirty="0">
                <a:solidFill>
                  <a:prstClr val="black"/>
                </a:solidFill>
                <a:latin typeface="Times New Roman" panose="02020603050405020304" pitchFamily="18" charset="0"/>
                <a:cs typeface="Times New Roman" panose="02020603050405020304" pitchFamily="18" charset="0"/>
              </a:rPr>
              <a:t> </a:t>
            </a:r>
            <a:r>
              <a:rPr lang="en-US" altLang="ko-KR" sz="1750" dirty="0" err="1">
                <a:solidFill>
                  <a:prstClr val="black"/>
                </a:solidFill>
                <a:latin typeface="Times New Roman" panose="02020603050405020304" pitchFamily="18" charset="0"/>
                <a:cs typeface="Times New Roman" panose="02020603050405020304" pitchFamily="18" charset="0"/>
              </a:rPr>
              <a:t>dụ</a:t>
            </a:r>
            <a:r>
              <a:rPr lang="en-US" altLang="ko-KR" sz="1750" dirty="0">
                <a:solidFill>
                  <a:prstClr val="black"/>
                </a:solidFill>
                <a:latin typeface="Times New Roman" panose="02020603050405020304" pitchFamily="18" charset="0"/>
                <a:cs typeface="Times New Roman" panose="02020603050405020304" pitchFamily="18" charset="0"/>
              </a:rPr>
              <a:t>) </a:t>
            </a:r>
            <a:r>
              <a:rPr lang="en-US" altLang="ko-KR" sz="1750" dirty="0" err="1">
                <a:solidFill>
                  <a:prstClr val="black"/>
                </a:solidFill>
                <a:latin typeface="Times New Roman" panose="02020603050405020304" pitchFamily="18" charset="0"/>
                <a:cs typeface="Times New Roman" panose="02020603050405020304" pitchFamily="18" charset="0"/>
              </a:rPr>
              <a:t>Nếu</a:t>
            </a:r>
            <a:r>
              <a:rPr lang="en-US" altLang="ko-KR" sz="1750" dirty="0">
                <a:solidFill>
                  <a:prstClr val="black"/>
                </a:solidFill>
                <a:latin typeface="Times New Roman" panose="02020603050405020304" pitchFamily="18" charset="0"/>
                <a:cs typeface="Times New Roman" panose="02020603050405020304" pitchFamily="18" charset="0"/>
              </a:rPr>
              <a:t> </a:t>
            </a:r>
            <a:r>
              <a:rPr lang="en-US" altLang="ko-KR" sz="1750" dirty="0" err="1">
                <a:solidFill>
                  <a:prstClr val="black"/>
                </a:solidFill>
                <a:latin typeface="Times New Roman" panose="02020603050405020304" pitchFamily="18" charset="0"/>
                <a:cs typeface="Times New Roman" panose="02020603050405020304" pitchFamily="18" charset="0"/>
              </a:rPr>
              <a:t>kiểu</a:t>
            </a:r>
            <a:r>
              <a:rPr lang="en-US" altLang="ko-KR" sz="1750" dirty="0">
                <a:solidFill>
                  <a:prstClr val="black"/>
                </a:solidFill>
                <a:latin typeface="Times New Roman" panose="02020603050405020304" pitchFamily="18" charset="0"/>
                <a:cs typeface="Times New Roman" panose="02020603050405020304" pitchFamily="18" charset="0"/>
              </a:rPr>
              <a:t> </a:t>
            </a:r>
            <a:r>
              <a:rPr lang="en-US" altLang="ko-KR" sz="1750" dirty="0" err="1">
                <a:solidFill>
                  <a:prstClr val="black"/>
                </a:solidFill>
                <a:latin typeface="Times New Roman" panose="02020603050405020304" pitchFamily="18" charset="0"/>
                <a:cs typeface="Times New Roman" panose="02020603050405020304" pitchFamily="18" charset="0"/>
              </a:rPr>
              <a:t>dữ</a:t>
            </a:r>
            <a:r>
              <a:rPr lang="en-US" altLang="ko-KR" sz="1750" dirty="0">
                <a:solidFill>
                  <a:prstClr val="black"/>
                </a:solidFill>
                <a:latin typeface="Times New Roman" panose="02020603050405020304" pitchFamily="18" charset="0"/>
                <a:cs typeface="Times New Roman" panose="02020603050405020304" pitchFamily="18" charset="0"/>
              </a:rPr>
              <a:t> </a:t>
            </a:r>
            <a:r>
              <a:rPr lang="en-US" altLang="ko-KR" sz="1750" dirty="0" err="1">
                <a:solidFill>
                  <a:prstClr val="black"/>
                </a:solidFill>
                <a:latin typeface="Times New Roman" panose="02020603050405020304" pitchFamily="18" charset="0"/>
                <a:cs typeface="Times New Roman" panose="02020603050405020304" pitchFamily="18" charset="0"/>
              </a:rPr>
              <a:t>liệu</a:t>
            </a:r>
            <a:r>
              <a:rPr lang="en-US" altLang="ko-KR" sz="1750" dirty="0">
                <a:solidFill>
                  <a:prstClr val="black"/>
                </a:solidFill>
                <a:latin typeface="Times New Roman" panose="02020603050405020304" pitchFamily="18" charset="0"/>
                <a:cs typeface="Times New Roman" panose="02020603050405020304" pitchFamily="18" charset="0"/>
              </a:rPr>
              <a:t> </a:t>
            </a:r>
            <a:r>
              <a:rPr lang="en-US" altLang="ko-KR" sz="1750" dirty="0" err="1">
                <a:solidFill>
                  <a:prstClr val="black"/>
                </a:solidFill>
                <a:latin typeface="Times New Roman" panose="02020603050405020304" pitchFamily="18" charset="0"/>
                <a:cs typeface="Times New Roman" panose="02020603050405020304" pitchFamily="18" charset="0"/>
              </a:rPr>
              <a:t>là</a:t>
            </a:r>
            <a:r>
              <a:rPr lang="en-US" altLang="ko-KR" sz="1750" dirty="0">
                <a:solidFill>
                  <a:prstClr val="black"/>
                </a:solidFill>
                <a:latin typeface="Times New Roman" panose="02020603050405020304" pitchFamily="18" charset="0"/>
                <a:cs typeface="Times New Roman" panose="02020603050405020304" pitchFamily="18" charset="0"/>
              </a:rPr>
              <a:t> </a:t>
            </a:r>
            <a:r>
              <a:rPr lang="en-US" altLang="ko-KR" sz="1750" dirty="0" err="1">
                <a:solidFill>
                  <a:prstClr val="black"/>
                </a:solidFill>
                <a:latin typeface="Times New Roman" panose="02020603050405020304" pitchFamily="18" charset="0"/>
                <a:cs typeface="Times New Roman" panose="02020603050405020304" pitchFamily="18" charset="0"/>
              </a:rPr>
              <a:t>số</a:t>
            </a:r>
            <a:r>
              <a:rPr lang="en-US" altLang="ko-KR" sz="1750" dirty="0">
                <a:solidFill>
                  <a:prstClr val="black"/>
                </a:solidFill>
                <a:latin typeface="Times New Roman" panose="02020603050405020304" pitchFamily="18" charset="0"/>
                <a:cs typeface="Times New Roman" panose="02020603050405020304" pitchFamily="18" charset="0"/>
              </a:rPr>
              <a:t> </a:t>
            </a:r>
            <a:r>
              <a:rPr lang="en-US" altLang="ko-KR" sz="1750" dirty="0" err="1">
                <a:solidFill>
                  <a:prstClr val="black"/>
                </a:solidFill>
                <a:latin typeface="Times New Roman" panose="02020603050405020304" pitchFamily="18" charset="0"/>
                <a:cs typeface="Times New Roman" panose="02020603050405020304" pitchFamily="18" charset="0"/>
              </a:rPr>
              <a:t>và</a:t>
            </a:r>
            <a:r>
              <a:rPr lang="en-US" altLang="ko-KR" sz="1750" dirty="0">
                <a:solidFill>
                  <a:prstClr val="black"/>
                </a:solidFill>
                <a:latin typeface="Times New Roman" panose="02020603050405020304" pitchFamily="18" charset="0"/>
                <a:cs typeface="Times New Roman" panose="02020603050405020304" pitchFamily="18" charset="0"/>
              </a:rPr>
              <a:t> </a:t>
            </a:r>
            <a:r>
              <a:rPr lang="en-US" altLang="ko-KR" sz="1750" dirty="0" err="1">
                <a:solidFill>
                  <a:prstClr val="black"/>
                </a:solidFill>
                <a:latin typeface="Times New Roman" panose="02020603050405020304" pitchFamily="18" charset="0"/>
                <a:cs typeface="Times New Roman" panose="02020603050405020304" pitchFamily="18" charset="0"/>
              </a:rPr>
              <a:t>dài</a:t>
            </a:r>
            <a:r>
              <a:rPr lang="en-US" altLang="ko-KR" sz="1750" dirty="0">
                <a:solidFill>
                  <a:prstClr val="black"/>
                </a:solidFill>
                <a:latin typeface="Times New Roman" panose="02020603050405020304" pitchFamily="18" charset="0"/>
                <a:cs typeface="Times New Roman" panose="02020603050405020304" pitchFamily="18" charset="0"/>
              </a:rPr>
              <a:t> </a:t>
            </a:r>
            <a:r>
              <a:rPr lang="en-US" altLang="ko-KR" sz="1750" dirty="0" err="1">
                <a:solidFill>
                  <a:prstClr val="black"/>
                </a:solidFill>
                <a:latin typeface="Times New Roman" panose="02020603050405020304" pitchFamily="18" charset="0"/>
                <a:cs typeface="Times New Roman" panose="02020603050405020304" pitchFamily="18" charset="0"/>
              </a:rPr>
              <a:t>không</a:t>
            </a:r>
            <a:r>
              <a:rPr lang="en-US" altLang="ko-KR" sz="1750" dirty="0">
                <a:solidFill>
                  <a:prstClr val="black"/>
                </a:solidFill>
                <a:latin typeface="Times New Roman" panose="02020603050405020304" pitchFamily="18" charset="0"/>
                <a:cs typeface="Times New Roman" panose="02020603050405020304" pitchFamily="18" charset="0"/>
              </a:rPr>
              <a:t> </a:t>
            </a:r>
            <a:r>
              <a:rPr lang="en-US" altLang="ko-KR" sz="1750" dirty="0" err="1">
                <a:solidFill>
                  <a:prstClr val="black"/>
                </a:solidFill>
                <a:latin typeface="Times New Roman" panose="02020603050405020304" pitchFamily="18" charset="0"/>
                <a:cs typeface="Times New Roman" panose="02020603050405020304" pitchFamily="18" charset="0"/>
              </a:rPr>
              <a:t>quá</a:t>
            </a:r>
            <a:r>
              <a:rPr lang="en-US" altLang="ko-KR" sz="1750" dirty="0">
                <a:solidFill>
                  <a:prstClr val="black"/>
                </a:solidFill>
                <a:latin typeface="Times New Roman" panose="02020603050405020304" pitchFamily="18" charset="0"/>
                <a:cs typeface="Times New Roman" panose="02020603050405020304" pitchFamily="18" charset="0"/>
              </a:rPr>
              <a:t> 3 </a:t>
            </a:r>
            <a:r>
              <a:rPr lang="en-US" altLang="ko-KR" sz="1750" dirty="0" err="1">
                <a:solidFill>
                  <a:prstClr val="black"/>
                </a:solidFill>
                <a:latin typeface="Times New Roman" panose="02020603050405020304" pitchFamily="18" charset="0"/>
                <a:cs typeface="Times New Roman" panose="02020603050405020304" pitchFamily="18" charset="0"/>
              </a:rPr>
              <a:t>ký</a:t>
            </a:r>
            <a:r>
              <a:rPr lang="en-US" altLang="ko-KR" sz="1750" dirty="0">
                <a:solidFill>
                  <a:prstClr val="black"/>
                </a:solidFill>
                <a:latin typeface="Times New Roman" panose="02020603050405020304" pitchFamily="18" charset="0"/>
                <a:cs typeface="Times New Roman" panose="02020603050405020304" pitchFamily="18" charset="0"/>
              </a:rPr>
              <a:t> </a:t>
            </a:r>
            <a:r>
              <a:rPr lang="en-US" altLang="ko-KR" sz="1750" dirty="0" err="1">
                <a:solidFill>
                  <a:prstClr val="black"/>
                </a:solidFill>
                <a:latin typeface="Times New Roman" panose="02020603050405020304" pitchFamily="18" charset="0"/>
                <a:cs typeface="Times New Roman" panose="02020603050405020304" pitchFamily="18" charset="0"/>
              </a:rPr>
              <a:t>tự</a:t>
            </a:r>
            <a:r>
              <a:rPr lang="en-US" altLang="ko-KR" sz="1750" dirty="0">
                <a:solidFill>
                  <a:prstClr val="black"/>
                </a:solidFill>
                <a:latin typeface="Times New Roman" panose="02020603050405020304" pitchFamily="18" charset="0"/>
                <a:cs typeface="Times New Roman" panose="02020603050405020304" pitchFamily="18" charset="0"/>
              </a:rPr>
              <a:t> </a:t>
            </a:r>
            <a:r>
              <a:rPr lang="en-US" altLang="ko-KR" sz="1750" dirty="0" err="1">
                <a:solidFill>
                  <a:prstClr val="black"/>
                </a:solidFill>
                <a:latin typeface="Times New Roman" panose="02020603050405020304" pitchFamily="18" charset="0"/>
                <a:cs typeface="Times New Roman" panose="02020603050405020304" pitchFamily="18" charset="0"/>
              </a:rPr>
              <a:t>trong</a:t>
            </a:r>
            <a:r>
              <a:rPr lang="en-US" altLang="ko-KR" sz="1750" dirty="0">
                <a:solidFill>
                  <a:prstClr val="black"/>
                </a:solidFill>
                <a:latin typeface="Times New Roman" panose="02020603050405020304" pitchFamily="18" charset="0"/>
                <a:cs typeface="Times New Roman" panose="02020603050405020304" pitchFamily="18" charset="0"/>
              </a:rPr>
              <a:t> 1 cell, </a:t>
            </a:r>
            <a:r>
              <a:rPr lang="en-US" altLang="ko-KR" sz="1750" dirty="0" err="1">
                <a:solidFill>
                  <a:prstClr val="black"/>
                </a:solidFill>
                <a:latin typeface="Times New Roman" panose="02020603050405020304" pitchFamily="18" charset="0"/>
                <a:cs typeface="Times New Roman" panose="02020603050405020304" pitchFamily="18" charset="0"/>
              </a:rPr>
              <a:t>khi</a:t>
            </a:r>
            <a:r>
              <a:rPr lang="en-US" altLang="ko-KR" sz="1750" dirty="0">
                <a:solidFill>
                  <a:prstClr val="black"/>
                </a:solidFill>
                <a:latin typeface="Times New Roman" panose="02020603050405020304" pitchFamily="18" charset="0"/>
                <a:cs typeface="Times New Roman" panose="02020603050405020304" pitchFamily="18" charset="0"/>
              </a:rPr>
              <a:t> </a:t>
            </a:r>
            <a:r>
              <a:rPr lang="en-US" altLang="ko-KR" sz="1750" dirty="0" err="1">
                <a:solidFill>
                  <a:prstClr val="black"/>
                </a:solidFill>
                <a:latin typeface="Times New Roman" panose="02020603050405020304" pitchFamily="18" charset="0"/>
                <a:cs typeface="Times New Roman" panose="02020603050405020304" pitchFamily="18" charset="0"/>
              </a:rPr>
              <a:t>người</a:t>
            </a:r>
            <a:r>
              <a:rPr lang="en-US" altLang="ko-KR" sz="1750" dirty="0">
                <a:solidFill>
                  <a:prstClr val="black"/>
                </a:solidFill>
                <a:latin typeface="Times New Roman" panose="02020603050405020304" pitchFamily="18" charset="0"/>
                <a:cs typeface="Times New Roman" panose="02020603050405020304" pitchFamily="18" charset="0"/>
              </a:rPr>
              <a:t> </a:t>
            </a:r>
            <a:r>
              <a:rPr lang="en-US" altLang="ko-KR" sz="1750" dirty="0" err="1">
                <a:solidFill>
                  <a:prstClr val="black"/>
                </a:solidFill>
                <a:latin typeface="Times New Roman" panose="02020603050405020304" pitchFamily="18" charset="0"/>
                <a:cs typeface="Times New Roman" panose="02020603050405020304" pitchFamily="18" charset="0"/>
              </a:rPr>
              <a:t>dùng</a:t>
            </a:r>
            <a:r>
              <a:rPr lang="en-US" altLang="ko-KR" sz="1750" dirty="0">
                <a:solidFill>
                  <a:prstClr val="black"/>
                </a:solidFill>
                <a:latin typeface="Times New Roman" panose="02020603050405020304" pitchFamily="18" charset="0"/>
                <a:cs typeface="Times New Roman" panose="02020603050405020304" pitchFamily="18" charset="0"/>
              </a:rPr>
              <a:t> </a:t>
            </a:r>
            <a:r>
              <a:rPr lang="en-US" altLang="ko-KR" sz="1750" dirty="0" err="1">
                <a:solidFill>
                  <a:prstClr val="black"/>
                </a:solidFill>
                <a:latin typeface="Times New Roman" panose="02020603050405020304" pitchFamily="18" charset="0"/>
                <a:cs typeface="Times New Roman" panose="02020603050405020304" pitchFamily="18" charset="0"/>
              </a:rPr>
              <a:t>nhập</a:t>
            </a:r>
            <a:r>
              <a:rPr lang="en-US" altLang="ko-KR" sz="1750" dirty="0">
                <a:solidFill>
                  <a:prstClr val="black"/>
                </a:solidFill>
                <a:latin typeface="Times New Roman" panose="02020603050405020304" pitchFamily="18" charset="0"/>
                <a:cs typeface="Times New Roman" panose="02020603050405020304" pitchFamily="18" charset="0"/>
              </a:rPr>
              <a:t> 12345, </a:t>
            </a:r>
            <a:r>
              <a:rPr lang="en-US" altLang="ko-KR" sz="1750" dirty="0" err="1">
                <a:solidFill>
                  <a:prstClr val="black"/>
                </a:solidFill>
                <a:latin typeface="Times New Roman" panose="02020603050405020304" pitchFamily="18" charset="0"/>
                <a:cs typeface="Times New Roman" panose="02020603050405020304" pitchFamily="18" charset="0"/>
              </a:rPr>
              <a:t>hệ</a:t>
            </a:r>
            <a:r>
              <a:rPr lang="en-US" altLang="ko-KR" sz="1750" dirty="0">
                <a:solidFill>
                  <a:prstClr val="black"/>
                </a:solidFill>
                <a:latin typeface="Times New Roman" panose="02020603050405020304" pitchFamily="18" charset="0"/>
                <a:cs typeface="Times New Roman" panose="02020603050405020304" pitchFamily="18" charset="0"/>
              </a:rPr>
              <a:t> </a:t>
            </a:r>
            <a:r>
              <a:rPr lang="en-US" altLang="ko-KR" sz="1750" dirty="0" err="1">
                <a:solidFill>
                  <a:prstClr val="black"/>
                </a:solidFill>
                <a:latin typeface="Times New Roman" panose="02020603050405020304" pitchFamily="18" charset="0"/>
                <a:cs typeface="Times New Roman" panose="02020603050405020304" pitchFamily="18" charset="0"/>
              </a:rPr>
              <a:t>thống</a:t>
            </a:r>
            <a:r>
              <a:rPr lang="en-US" altLang="ko-KR" sz="1750" dirty="0">
                <a:solidFill>
                  <a:prstClr val="black"/>
                </a:solidFill>
                <a:latin typeface="Times New Roman" panose="02020603050405020304" pitchFamily="18" charset="0"/>
                <a:cs typeface="Times New Roman" panose="02020603050405020304" pitchFamily="18" charset="0"/>
              </a:rPr>
              <a:t> </a:t>
            </a:r>
            <a:r>
              <a:rPr lang="en-US" altLang="ko-KR" sz="1750" dirty="0" err="1">
                <a:solidFill>
                  <a:prstClr val="black"/>
                </a:solidFill>
                <a:latin typeface="Times New Roman" panose="02020603050405020304" pitchFamily="18" charset="0"/>
                <a:cs typeface="Times New Roman" panose="02020603050405020304" pitchFamily="18" charset="0"/>
              </a:rPr>
              <a:t>chỉ</a:t>
            </a:r>
            <a:r>
              <a:rPr lang="en-US" altLang="ko-KR" sz="1750" dirty="0">
                <a:solidFill>
                  <a:prstClr val="black"/>
                </a:solidFill>
                <a:latin typeface="Times New Roman" panose="02020603050405020304" pitchFamily="18" charset="0"/>
                <a:cs typeface="Times New Roman" panose="02020603050405020304" pitchFamily="18" charset="0"/>
              </a:rPr>
              <a:t> </a:t>
            </a:r>
            <a:r>
              <a:rPr lang="en-US" altLang="ko-KR" sz="1750" dirty="0" err="1">
                <a:solidFill>
                  <a:prstClr val="black"/>
                </a:solidFill>
                <a:latin typeface="Times New Roman" panose="02020603050405020304" pitchFamily="18" charset="0"/>
                <a:cs typeface="Times New Roman" panose="02020603050405020304" pitchFamily="18" charset="0"/>
              </a:rPr>
              <a:t>cho</a:t>
            </a:r>
            <a:r>
              <a:rPr lang="en-US" altLang="ko-KR" sz="1750" dirty="0">
                <a:solidFill>
                  <a:prstClr val="black"/>
                </a:solidFill>
                <a:latin typeface="Times New Roman" panose="02020603050405020304" pitchFamily="18" charset="0"/>
                <a:cs typeface="Times New Roman" panose="02020603050405020304" pitchFamily="18" charset="0"/>
              </a:rPr>
              <a:t> </a:t>
            </a:r>
            <a:r>
              <a:rPr lang="en-US" altLang="ko-KR" sz="1750" dirty="0" err="1">
                <a:solidFill>
                  <a:prstClr val="black"/>
                </a:solidFill>
                <a:latin typeface="Times New Roman" panose="02020603050405020304" pitchFamily="18" charset="0"/>
                <a:cs typeface="Times New Roman" panose="02020603050405020304" pitchFamily="18" charset="0"/>
              </a:rPr>
              <a:t>phép</a:t>
            </a:r>
            <a:r>
              <a:rPr lang="en-US" altLang="ko-KR" sz="1750" dirty="0">
                <a:solidFill>
                  <a:prstClr val="black"/>
                </a:solidFill>
                <a:latin typeface="Times New Roman" panose="02020603050405020304" pitchFamily="18" charset="0"/>
                <a:cs typeface="Times New Roman" panose="02020603050405020304" pitchFamily="18" charset="0"/>
              </a:rPr>
              <a:t> </a:t>
            </a:r>
            <a:r>
              <a:rPr lang="en-US" altLang="ko-KR" sz="1750" dirty="0" err="1">
                <a:solidFill>
                  <a:prstClr val="black"/>
                </a:solidFill>
                <a:latin typeface="Times New Roman" panose="02020603050405020304" pitchFamily="18" charset="0"/>
                <a:cs typeface="Times New Roman" panose="02020603050405020304" pitchFamily="18" charset="0"/>
              </a:rPr>
              <a:t>nhập</a:t>
            </a:r>
            <a:r>
              <a:rPr lang="en-US" altLang="ko-KR" sz="1750" dirty="0">
                <a:solidFill>
                  <a:prstClr val="black"/>
                </a:solidFill>
                <a:latin typeface="Times New Roman" panose="02020603050405020304" pitchFamily="18" charset="0"/>
                <a:cs typeface="Times New Roman" panose="02020603050405020304" pitchFamily="18" charset="0"/>
              </a:rPr>
              <a:t> 123.</a:t>
            </a:r>
          </a:p>
        </p:txBody>
      </p:sp>
    </p:spTree>
    <p:extLst>
      <p:ext uri="{BB962C8B-B14F-4D97-AF65-F5344CB8AC3E}">
        <p14:creationId xmlns:p14="http://schemas.microsoft.com/office/powerpoint/2010/main" val="176146066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 name="Picture 9"/>
          <p:cNvPicPr>
            <a:picLocks noChangeAspect="1" noChangeArrowheads="1"/>
          </p:cNvPicPr>
          <p:nvPr/>
        </p:nvPicPr>
        <p:blipFill rotWithShape="1">
          <a:blip r:embed="rId2" cstate="print">
            <a:duotone>
              <a:schemeClr val="accent1">
                <a:shade val="45000"/>
                <a:satMod val="135000"/>
              </a:schemeClr>
              <a:prstClr val="white"/>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rcRect l="20774" r="8544"/>
          <a:stretch/>
        </p:blipFill>
        <p:spPr bwMode="gray">
          <a:xfrm>
            <a:off x="2209" y="44624"/>
            <a:ext cx="9906000" cy="7104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4" name="직사각형 53"/>
          <p:cNvSpPr/>
          <p:nvPr/>
        </p:nvSpPr>
        <p:spPr>
          <a:xfrm flipV="1">
            <a:off x="-2209" y="-7621"/>
            <a:ext cx="9908209" cy="4571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prstClr val="white"/>
              </a:solidFill>
              <a:latin typeface="Times New Roman" panose="02020603050405020304" pitchFamily="18" charset="0"/>
              <a:cs typeface="Times New Roman" panose="02020603050405020304" pitchFamily="18" charset="0"/>
            </a:endParaRPr>
          </a:p>
        </p:txBody>
      </p:sp>
      <p:sp>
        <p:nvSpPr>
          <p:cNvPr id="7" name="TextBox 34"/>
          <p:cNvSpPr txBox="1">
            <a:spLocks noChangeArrowheads="1"/>
          </p:cNvSpPr>
          <p:nvPr/>
        </p:nvSpPr>
        <p:spPr bwMode="auto">
          <a:xfrm>
            <a:off x="72756" y="245952"/>
            <a:ext cx="9833244"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a:spcBef>
                <a:spcPct val="20000"/>
              </a:spcBef>
            </a:pPr>
            <a:r>
              <a:rPr lang="en-US" altLang="ko-KR" sz="2000" b="1" dirty="0">
                <a:solidFill>
                  <a:prstClr val="white">
                    <a:lumMod val="95000"/>
                  </a:prstClr>
                </a:solidFill>
                <a:latin typeface="Times New Roman" panose="02020603050405020304" pitchFamily="18" charset="0"/>
                <a:cs typeface="Times New Roman" panose="02020603050405020304" pitchFamily="18" charset="0"/>
              </a:rPr>
              <a:t>1. 2. </a:t>
            </a:r>
            <a:r>
              <a:rPr lang="en-US" altLang="ko-KR" sz="2000" b="1" dirty="0" err="1">
                <a:solidFill>
                  <a:prstClr val="white">
                    <a:lumMod val="95000"/>
                  </a:prstClr>
                </a:solidFill>
                <a:latin typeface="Times New Roman" panose="02020603050405020304" pitchFamily="18" charset="0"/>
                <a:cs typeface="Times New Roman" panose="02020603050405020304" pitchFamily="18" charset="0"/>
              </a:rPr>
              <a:t>Giới</a:t>
            </a:r>
            <a:r>
              <a:rPr lang="en-US" altLang="ko-KR" sz="2000" b="1" dirty="0">
                <a:solidFill>
                  <a:prstClr val="white">
                    <a:lumMod val="95000"/>
                  </a:prstClr>
                </a:solidFill>
                <a:latin typeface="Times New Roman" panose="02020603050405020304" pitchFamily="18" charset="0"/>
                <a:cs typeface="Times New Roman" panose="02020603050405020304" pitchFamily="18" charset="0"/>
              </a:rPr>
              <a:t> </a:t>
            </a:r>
            <a:r>
              <a:rPr lang="en-US" altLang="ko-KR" sz="2000" b="1" dirty="0" err="1">
                <a:solidFill>
                  <a:prstClr val="white">
                    <a:lumMod val="95000"/>
                  </a:prstClr>
                </a:solidFill>
                <a:latin typeface="Times New Roman" panose="02020603050405020304" pitchFamily="18" charset="0"/>
                <a:cs typeface="Times New Roman" panose="02020603050405020304" pitchFamily="18" charset="0"/>
              </a:rPr>
              <a:t>thiệu</a:t>
            </a:r>
            <a:r>
              <a:rPr lang="en-US" altLang="ko-KR" sz="2000" b="1" dirty="0">
                <a:solidFill>
                  <a:prstClr val="white">
                    <a:lumMod val="95000"/>
                  </a:prstClr>
                </a:solidFill>
                <a:latin typeface="Times New Roman" panose="02020603050405020304" pitchFamily="18" charset="0"/>
                <a:cs typeface="Times New Roman" panose="02020603050405020304" pitchFamily="18" charset="0"/>
              </a:rPr>
              <a:t> </a:t>
            </a:r>
            <a:r>
              <a:rPr lang="en-US" altLang="ko-KR" sz="2000" b="1" dirty="0" err="1">
                <a:solidFill>
                  <a:prstClr val="white">
                    <a:lumMod val="95000"/>
                  </a:prstClr>
                </a:solidFill>
                <a:latin typeface="Times New Roman" panose="02020603050405020304" pitchFamily="18" charset="0"/>
                <a:cs typeface="Times New Roman" panose="02020603050405020304" pitchFamily="18" charset="0"/>
              </a:rPr>
              <a:t>về</a:t>
            </a:r>
            <a:r>
              <a:rPr lang="en-US" altLang="ko-KR" sz="2000" b="1" dirty="0">
                <a:solidFill>
                  <a:prstClr val="white">
                    <a:lumMod val="95000"/>
                  </a:prstClr>
                </a:solidFill>
                <a:latin typeface="Times New Roman" panose="02020603050405020304" pitchFamily="18" charset="0"/>
                <a:cs typeface="Times New Roman" panose="02020603050405020304" pitchFamily="18" charset="0"/>
              </a:rPr>
              <a:t> </a:t>
            </a:r>
            <a:r>
              <a:rPr lang="en-US" altLang="ko-KR" sz="2000" b="1" dirty="0" err="1">
                <a:solidFill>
                  <a:prstClr val="white">
                    <a:lumMod val="95000"/>
                  </a:prstClr>
                </a:solidFill>
                <a:latin typeface="Times New Roman" panose="02020603050405020304" pitchFamily="18" charset="0"/>
                <a:cs typeface="Times New Roman" panose="02020603050405020304" pitchFamily="18" charset="0"/>
              </a:rPr>
              <a:t>hệ</a:t>
            </a:r>
            <a:r>
              <a:rPr lang="en-US" altLang="ko-KR" sz="2000" b="1" dirty="0">
                <a:solidFill>
                  <a:prstClr val="white">
                    <a:lumMod val="95000"/>
                  </a:prstClr>
                </a:solidFill>
                <a:latin typeface="Times New Roman" panose="02020603050405020304" pitchFamily="18" charset="0"/>
                <a:cs typeface="Times New Roman" panose="02020603050405020304" pitchFamily="18" charset="0"/>
              </a:rPr>
              <a:t> </a:t>
            </a:r>
            <a:r>
              <a:rPr lang="en-US" altLang="ko-KR" sz="2000" b="1" dirty="0" err="1">
                <a:solidFill>
                  <a:prstClr val="white">
                    <a:lumMod val="95000"/>
                  </a:prstClr>
                </a:solidFill>
                <a:latin typeface="Times New Roman" panose="02020603050405020304" pitchFamily="18" charset="0"/>
                <a:cs typeface="Times New Roman" panose="02020603050405020304" pitchFamily="18" charset="0"/>
              </a:rPr>
              <a:t>thống</a:t>
            </a:r>
            <a:r>
              <a:rPr lang="en-US" altLang="ko-KR" sz="2000" b="1" dirty="0">
                <a:solidFill>
                  <a:prstClr val="white">
                    <a:lumMod val="95000"/>
                  </a:prstClr>
                </a:solidFill>
                <a:latin typeface="Times New Roman" panose="02020603050405020304" pitchFamily="18" charset="0"/>
                <a:cs typeface="Times New Roman" panose="02020603050405020304" pitchFamily="18" charset="0"/>
              </a:rPr>
              <a:t> </a:t>
            </a:r>
            <a:r>
              <a:rPr lang="en-US" altLang="ko-KR" sz="2000" b="1" dirty="0" err="1">
                <a:solidFill>
                  <a:prstClr val="white">
                    <a:lumMod val="95000"/>
                  </a:prstClr>
                </a:solidFill>
                <a:latin typeface="Times New Roman" panose="02020603050405020304" pitchFamily="18" charset="0"/>
                <a:cs typeface="Times New Roman" panose="02020603050405020304" pitchFamily="18" charset="0"/>
              </a:rPr>
              <a:t>thu</a:t>
            </a:r>
            <a:r>
              <a:rPr lang="en-US" altLang="ko-KR" sz="2000" b="1" dirty="0">
                <a:solidFill>
                  <a:prstClr val="white">
                    <a:lumMod val="95000"/>
                  </a:prstClr>
                </a:solidFill>
                <a:latin typeface="Times New Roman" panose="02020603050405020304" pitchFamily="18" charset="0"/>
                <a:cs typeface="Times New Roman" panose="02020603050405020304" pitchFamily="18" charset="0"/>
              </a:rPr>
              <a:t> </a:t>
            </a:r>
            <a:r>
              <a:rPr lang="en-US" altLang="ko-KR" sz="2000" b="1" dirty="0" err="1">
                <a:solidFill>
                  <a:prstClr val="white">
                    <a:lumMod val="95000"/>
                  </a:prstClr>
                </a:solidFill>
                <a:latin typeface="Times New Roman" panose="02020603050405020304" pitchFamily="18" charset="0"/>
                <a:cs typeface="Times New Roman" panose="02020603050405020304" pitchFamily="18" charset="0"/>
              </a:rPr>
              <a:t>thập</a:t>
            </a:r>
            <a:r>
              <a:rPr lang="en-US" altLang="ko-KR" sz="2000" b="1" dirty="0">
                <a:solidFill>
                  <a:prstClr val="white">
                    <a:lumMod val="95000"/>
                  </a:prstClr>
                </a:solidFill>
                <a:latin typeface="Times New Roman" panose="02020603050405020304" pitchFamily="18" charset="0"/>
                <a:cs typeface="Times New Roman" panose="02020603050405020304" pitchFamily="18" charset="0"/>
              </a:rPr>
              <a:t> </a:t>
            </a:r>
            <a:r>
              <a:rPr lang="en-US" altLang="ko-KR" sz="2000" b="1" dirty="0" err="1">
                <a:solidFill>
                  <a:prstClr val="white">
                    <a:lumMod val="95000"/>
                  </a:prstClr>
                </a:solidFill>
                <a:latin typeface="Times New Roman" panose="02020603050405020304" pitchFamily="18" charset="0"/>
                <a:cs typeface="Times New Roman" panose="02020603050405020304" pitchFamily="18" charset="0"/>
              </a:rPr>
              <a:t>dữ</a:t>
            </a:r>
            <a:r>
              <a:rPr lang="en-US" altLang="ko-KR" sz="2000" b="1" dirty="0">
                <a:solidFill>
                  <a:prstClr val="white">
                    <a:lumMod val="95000"/>
                  </a:prstClr>
                </a:solidFill>
                <a:latin typeface="Times New Roman" panose="02020603050405020304" pitchFamily="18" charset="0"/>
                <a:cs typeface="Times New Roman" panose="02020603050405020304" pitchFamily="18" charset="0"/>
              </a:rPr>
              <a:t> </a:t>
            </a:r>
            <a:r>
              <a:rPr lang="en-US" altLang="ko-KR" sz="2000" b="1" dirty="0" err="1">
                <a:solidFill>
                  <a:prstClr val="white">
                    <a:lumMod val="95000"/>
                  </a:prstClr>
                </a:solidFill>
                <a:latin typeface="Times New Roman" panose="02020603050405020304" pitchFamily="18" charset="0"/>
                <a:cs typeface="Times New Roman" panose="02020603050405020304" pitchFamily="18" charset="0"/>
              </a:rPr>
              <a:t>liệu</a:t>
            </a:r>
            <a:r>
              <a:rPr lang="en-US" altLang="ko-KR" sz="2000" b="1" dirty="0">
                <a:solidFill>
                  <a:prstClr val="white">
                    <a:lumMod val="95000"/>
                  </a:prstClr>
                </a:solidFill>
                <a:latin typeface="Times New Roman" panose="02020603050405020304" pitchFamily="18" charset="0"/>
                <a:cs typeface="Times New Roman" panose="02020603050405020304" pitchFamily="18" charset="0"/>
              </a:rPr>
              <a:t> (Data Submission System)</a:t>
            </a:r>
            <a:endParaRPr lang="ko-KR" altLang="en-US"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grpSp>
        <p:nvGrpSpPr>
          <p:cNvPr id="8" name="그룹 42"/>
          <p:cNvGrpSpPr>
            <a:grpSpLocks/>
          </p:cNvGrpSpPr>
          <p:nvPr/>
        </p:nvGrpSpPr>
        <p:grpSpPr bwMode="auto">
          <a:xfrm>
            <a:off x="632506" y="1106714"/>
            <a:ext cx="8037512" cy="4752975"/>
            <a:chOff x="893763" y="1270000"/>
            <a:chExt cx="8037512" cy="4752975"/>
          </a:xfrm>
        </p:grpSpPr>
        <p:sp>
          <p:nvSpPr>
            <p:cNvPr id="9" name="Rectangle 45"/>
            <p:cNvSpPr>
              <a:spLocks noChangeArrowheads="1"/>
            </p:cNvSpPr>
            <p:nvPr/>
          </p:nvSpPr>
          <p:spPr bwMode="auto">
            <a:xfrm>
              <a:off x="1595438" y="1846263"/>
              <a:ext cx="7334250" cy="4176712"/>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kumimoji="1" sz="1000" b="1">
                  <a:solidFill>
                    <a:schemeClr val="tx1"/>
                  </a:solidFill>
                  <a:latin typeface="맑은 고딕" charset="-127"/>
                  <a:ea typeface="맑은 고딕" charset="-127"/>
                </a:defRPr>
              </a:lvl1pPr>
              <a:lvl2pPr marL="742950" indent="-285750" eaLnBrk="0" hangingPunct="0">
                <a:defRPr kumimoji="1" sz="1000" b="1">
                  <a:solidFill>
                    <a:schemeClr val="tx1"/>
                  </a:solidFill>
                  <a:latin typeface="맑은 고딕" charset="-127"/>
                  <a:ea typeface="맑은 고딕" charset="-127"/>
                </a:defRPr>
              </a:lvl2pPr>
              <a:lvl3pPr marL="1143000" indent="-228600" eaLnBrk="0" hangingPunct="0">
                <a:defRPr kumimoji="1" sz="1000" b="1">
                  <a:solidFill>
                    <a:schemeClr val="tx1"/>
                  </a:solidFill>
                  <a:latin typeface="맑은 고딕" charset="-127"/>
                  <a:ea typeface="맑은 고딕" charset="-127"/>
                </a:defRPr>
              </a:lvl3pPr>
              <a:lvl4pPr marL="1600200" indent="-228600" eaLnBrk="0" hangingPunct="0">
                <a:defRPr kumimoji="1" sz="1000" b="1">
                  <a:solidFill>
                    <a:schemeClr val="tx1"/>
                  </a:solidFill>
                  <a:latin typeface="맑은 고딕" charset="-127"/>
                  <a:ea typeface="맑은 고딕" charset="-127"/>
                </a:defRPr>
              </a:lvl4pPr>
              <a:lvl5pPr marL="2057400" indent="-228600" eaLnBrk="0" hangingPunct="0">
                <a:defRPr kumimoji="1" sz="1000" b="1">
                  <a:solidFill>
                    <a:schemeClr val="tx1"/>
                  </a:solidFill>
                  <a:latin typeface="맑은 고딕" charset="-127"/>
                  <a:ea typeface="맑은 고딕" charset="-127"/>
                </a:defRPr>
              </a:lvl5pPr>
              <a:lvl6pPr marL="2514600" indent="-228600" eaLnBrk="0" fontAlgn="base" latinLnBrk="1" hangingPunct="0">
                <a:spcBef>
                  <a:spcPct val="0"/>
                </a:spcBef>
                <a:spcAft>
                  <a:spcPct val="0"/>
                </a:spcAft>
                <a:defRPr kumimoji="1" sz="1000" b="1">
                  <a:solidFill>
                    <a:schemeClr val="tx1"/>
                  </a:solidFill>
                  <a:latin typeface="맑은 고딕" charset="-127"/>
                  <a:ea typeface="맑은 고딕" charset="-127"/>
                </a:defRPr>
              </a:lvl6pPr>
              <a:lvl7pPr marL="2971800" indent="-228600" eaLnBrk="0" fontAlgn="base" latinLnBrk="1" hangingPunct="0">
                <a:spcBef>
                  <a:spcPct val="0"/>
                </a:spcBef>
                <a:spcAft>
                  <a:spcPct val="0"/>
                </a:spcAft>
                <a:defRPr kumimoji="1" sz="1000" b="1">
                  <a:solidFill>
                    <a:schemeClr val="tx1"/>
                  </a:solidFill>
                  <a:latin typeface="맑은 고딕" charset="-127"/>
                  <a:ea typeface="맑은 고딕" charset="-127"/>
                </a:defRPr>
              </a:lvl7pPr>
              <a:lvl8pPr marL="3429000" indent="-228600" eaLnBrk="0" fontAlgn="base" latinLnBrk="1" hangingPunct="0">
                <a:spcBef>
                  <a:spcPct val="0"/>
                </a:spcBef>
                <a:spcAft>
                  <a:spcPct val="0"/>
                </a:spcAft>
                <a:defRPr kumimoji="1" sz="1000" b="1">
                  <a:solidFill>
                    <a:schemeClr val="tx1"/>
                  </a:solidFill>
                  <a:latin typeface="맑은 고딕" charset="-127"/>
                  <a:ea typeface="맑은 고딕" charset="-127"/>
                </a:defRPr>
              </a:lvl8pPr>
              <a:lvl9pPr marL="3886200" indent="-228600" eaLnBrk="0" fontAlgn="base" latinLnBrk="1" hangingPunct="0">
                <a:spcBef>
                  <a:spcPct val="0"/>
                </a:spcBef>
                <a:spcAft>
                  <a:spcPct val="0"/>
                </a:spcAft>
                <a:defRPr kumimoji="1" sz="1000" b="1">
                  <a:solidFill>
                    <a:schemeClr val="tx1"/>
                  </a:solidFill>
                  <a:latin typeface="맑은 고딕" charset="-127"/>
                  <a:ea typeface="맑은 고딕" charset="-127"/>
                </a:defRPr>
              </a:lvl9pPr>
            </a:lstStyle>
            <a:p>
              <a:pPr algn="ctr" eaLnBrk="1" latinLnBrk="0" hangingPunct="1"/>
              <a:endParaRPr lang="ko-KR" altLang="en-US" sz="1200">
                <a:solidFill>
                  <a:prstClr val="black"/>
                </a:solidFill>
                <a:latin typeface="Times New Roman" panose="02020603050405020304" pitchFamily="18" charset="0"/>
                <a:cs typeface="Times New Roman" panose="02020603050405020304" pitchFamily="18" charset="0"/>
              </a:endParaRPr>
            </a:p>
          </p:txBody>
        </p:sp>
        <p:sp>
          <p:nvSpPr>
            <p:cNvPr id="10" name="Rectangle 39"/>
            <p:cNvSpPr>
              <a:spLocks noChangeArrowheads="1"/>
            </p:cNvSpPr>
            <p:nvPr/>
          </p:nvSpPr>
          <p:spPr bwMode="auto">
            <a:xfrm>
              <a:off x="1595438" y="1270000"/>
              <a:ext cx="1797050" cy="576263"/>
            </a:xfrm>
            <a:prstGeom prst="rect">
              <a:avLst/>
            </a:prstGeom>
            <a:solidFill>
              <a:srgbClr val="EAEAEA"/>
            </a:solidFill>
            <a:ln w="12700">
              <a:solidFill>
                <a:schemeClr val="tx1"/>
              </a:solidFill>
              <a:miter lim="800000"/>
              <a:headEnd/>
              <a:tailEnd/>
            </a:ln>
          </p:spPr>
          <p:txBody>
            <a:bodyPr wrap="none" anchor="ctr"/>
            <a:lstStyle>
              <a:lvl1pPr eaLnBrk="0" hangingPunct="0">
                <a:defRPr kumimoji="1" sz="1000" b="1">
                  <a:solidFill>
                    <a:schemeClr val="tx1"/>
                  </a:solidFill>
                  <a:latin typeface="맑은 고딕" charset="-127"/>
                  <a:ea typeface="맑은 고딕" charset="-127"/>
                </a:defRPr>
              </a:lvl1pPr>
              <a:lvl2pPr marL="742950" indent="-285750" eaLnBrk="0" hangingPunct="0">
                <a:defRPr kumimoji="1" sz="1000" b="1">
                  <a:solidFill>
                    <a:schemeClr val="tx1"/>
                  </a:solidFill>
                  <a:latin typeface="맑은 고딕" charset="-127"/>
                  <a:ea typeface="맑은 고딕" charset="-127"/>
                </a:defRPr>
              </a:lvl2pPr>
              <a:lvl3pPr marL="1143000" indent="-228600" eaLnBrk="0" hangingPunct="0">
                <a:defRPr kumimoji="1" sz="1000" b="1">
                  <a:solidFill>
                    <a:schemeClr val="tx1"/>
                  </a:solidFill>
                  <a:latin typeface="맑은 고딕" charset="-127"/>
                  <a:ea typeface="맑은 고딕" charset="-127"/>
                </a:defRPr>
              </a:lvl3pPr>
              <a:lvl4pPr marL="1600200" indent="-228600" eaLnBrk="0" hangingPunct="0">
                <a:defRPr kumimoji="1" sz="1000" b="1">
                  <a:solidFill>
                    <a:schemeClr val="tx1"/>
                  </a:solidFill>
                  <a:latin typeface="맑은 고딕" charset="-127"/>
                  <a:ea typeface="맑은 고딕" charset="-127"/>
                </a:defRPr>
              </a:lvl4pPr>
              <a:lvl5pPr marL="2057400" indent="-228600" eaLnBrk="0" hangingPunct="0">
                <a:defRPr kumimoji="1" sz="1000" b="1">
                  <a:solidFill>
                    <a:schemeClr val="tx1"/>
                  </a:solidFill>
                  <a:latin typeface="맑은 고딕" charset="-127"/>
                  <a:ea typeface="맑은 고딕" charset="-127"/>
                </a:defRPr>
              </a:lvl5pPr>
              <a:lvl6pPr marL="2514600" indent="-228600" eaLnBrk="0" fontAlgn="base" latinLnBrk="1" hangingPunct="0">
                <a:spcBef>
                  <a:spcPct val="0"/>
                </a:spcBef>
                <a:spcAft>
                  <a:spcPct val="0"/>
                </a:spcAft>
                <a:defRPr kumimoji="1" sz="1000" b="1">
                  <a:solidFill>
                    <a:schemeClr val="tx1"/>
                  </a:solidFill>
                  <a:latin typeface="맑은 고딕" charset="-127"/>
                  <a:ea typeface="맑은 고딕" charset="-127"/>
                </a:defRPr>
              </a:lvl6pPr>
              <a:lvl7pPr marL="2971800" indent="-228600" eaLnBrk="0" fontAlgn="base" latinLnBrk="1" hangingPunct="0">
                <a:spcBef>
                  <a:spcPct val="0"/>
                </a:spcBef>
                <a:spcAft>
                  <a:spcPct val="0"/>
                </a:spcAft>
                <a:defRPr kumimoji="1" sz="1000" b="1">
                  <a:solidFill>
                    <a:schemeClr val="tx1"/>
                  </a:solidFill>
                  <a:latin typeface="맑은 고딕" charset="-127"/>
                  <a:ea typeface="맑은 고딕" charset="-127"/>
                </a:defRPr>
              </a:lvl7pPr>
              <a:lvl8pPr marL="3429000" indent="-228600" eaLnBrk="0" fontAlgn="base" latinLnBrk="1" hangingPunct="0">
                <a:spcBef>
                  <a:spcPct val="0"/>
                </a:spcBef>
                <a:spcAft>
                  <a:spcPct val="0"/>
                </a:spcAft>
                <a:defRPr kumimoji="1" sz="1000" b="1">
                  <a:solidFill>
                    <a:schemeClr val="tx1"/>
                  </a:solidFill>
                  <a:latin typeface="맑은 고딕" charset="-127"/>
                  <a:ea typeface="맑은 고딕" charset="-127"/>
                </a:defRPr>
              </a:lvl8pPr>
              <a:lvl9pPr marL="3886200" indent="-228600" eaLnBrk="0" fontAlgn="base" latinLnBrk="1" hangingPunct="0">
                <a:spcBef>
                  <a:spcPct val="0"/>
                </a:spcBef>
                <a:spcAft>
                  <a:spcPct val="0"/>
                </a:spcAft>
                <a:defRPr kumimoji="1" sz="1000" b="1">
                  <a:solidFill>
                    <a:schemeClr val="tx1"/>
                  </a:solidFill>
                  <a:latin typeface="맑은 고딕" charset="-127"/>
                  <a:ea typeface="맑은 고딕" charset="-127"/>
                </a:defRPr>
              </a:lvl9pPr>
            </a:lstStyle>
            <a:p>
              <a:pPr algn="ctr" eaLnBrk="1" latinLnBrk="0" hangingPunct="1"/>
              <a:r>
                <a:rPr lang="en-US" altLang="ko-KR" b="0">
                  <a:solidFill>
                    <a:prstClr val="black"/>
                  </a:solidFill>
                  <a:latin typeface="Times New Roman" panose="02020603050405020304" pitchFamily="18" charset="0"/>
                  <a:cs typeface="Times New Roman" panose="02020603050405020304" pitchFamily="18" charset="0"/>
                </a:rPr>
                <a:t>Tầng Client của người dùng</a:t>
              </a:r>
            </a:p>
            <a:p>
              <a:pPr algn="ctr" eaLnBrk="1" latinLnBrk="0" hangingPunct="1"/>
              <a:r>
                <a:rPr lang="en-US" altLang="ko-KR" b="0">
                  <a:solidFill>
                    <a:prstClr val="black"/>
                  </a:solidFill>
                  <a:latin typeface="Times New Roman" panose="02020603050405020304" pitchFamily="18" charset="0"/>
                  <a:cs typeface="Times New Roman" panose="02020603050405020304" pitchFamily="18" charset="0"/>
                </a:rPr>
                <a:t> đơn vị báo cáo</a:t>
              </a:r>
              <a:r>
                <a:rPr lang="en-US" altLang="ko-KR" b="0" dirty="0">
                  <a:solidFill>
                    <a:prstClr val="black"/>
                  </a:solidFill>
                  <a:latin typeface="Times New Roman" panose="02020603050405020304" pitchFamily="18" charset="0"/>
                  <a:cs typeface="Times New Roman" panose="02020603050405020304" pitchFamily="18" charset="0"/>
                </a:rPr>
                <a:t/>
              </a:r>
              <a:br>
                <a:rPr lang="en-US" altLang="ko-KR" b="0" dirty="0">
                  <a:solidFill>
                    <a:prstClr val="black"/>
                  </a:solidFill>
                  <a:latin typeface="Times New Roman" panose="02020603050405020304" pitchFamily="18" charset="0"/>
                  <a:cs typeface="Times New Roman" panose="02020603050405020304" pitchFamily="18" charset="0"/>
                </a:rPr>
              </a:br>
              <a:r>
                <a:rPr lang="en-US" altLang="ko-KR" sz="800" b="0" dirty="0">
                  <a:solidFill>
                    <a:prstClr val="black"/>
                  </a:solidFill>
                  <a:latin typeface="Times New Roman" panose="02020603050405020304" pitchFamily="18" charset="0"/>
                  <a:cs typeface="Times New Roman" panose="02020603050405020304" pitchFamily="18" charset="0"/>
                </a:rPr>
                <a:t>(support Offline)</a:t>
              </a:r>
              <a:endParaRPr lang="en-US" altLang="ko-KR" sz="800" dirty="0">
                <a:solidFill>
                  <a:prstClr val="black"/>
                </a:solidFill>
                <a:latin typeface="Times New Roman" panose="02020603050405020304" pitchFamily="18" charset="0"/>
                <a:cs typeface="Times New Roman" panose="02020603050405020304" pitchFamily="18" charset="0"/>
              </a:endParaRPr>
            </a:p>
          </p:txBody>
        </p:sp>
        <p:sp>
          <p:nvSpPr>
            <p:cNvPr id="11" name="Rectangle 40"/>
            <p:cNvSpPr>
              <a:spLocks noChangeArrowheads="1"/>
            </p:cNvSpPr>
            <p:nvPr/>
          </p:nvSpPr>
          <p:spPr bwMode="auto">
            <a:xfrm>
              <a:off x="3392488" y="1270000"/>
              <a:ext cx="2184400" cy="576263"/>
            </a:xfrm>
            <a:prstGeom prst="rect">
              <a:avLst/>
            </a:prstGeom>
            <a:solidFill>
              <a:srgbClr val="EAEAEA"/>
            </a:solidFill>
            <a:ln w="12700">
              <a:solidFill>
                <a:schemeClr val="tx1"/>
              </a:solidFill>
              <a:miter lim="800000"/>
              <a:headEnd/>
              <a:tailEnd/>
            </a:ln>
          </p:spPr>
          <p:txBody>
            <a:bodyPr wrap="none" anchor="ctr"/>
            <a:lstStyle/>
            <a:p>
              <a:pPr algn="ctr" latinLnBrk="0"/>
              <a:r>
                <a:rPr kumimoji="1" lang="en-US" altLang="ko-KR" sz="1000">
                  <a:solidFill>
                    <a:prstClr val="black"/>
                  </a:solidFill>
                  <a:latin typeface="Times New Roman" panose="02020603050405020304" pitchFamily="18" charset="0"/>
                  <a:cs typeface="Times New Roman" panose="02020603050405020304" pitchFamily="18" charset="0"/>
                </a:rPr>
                <a:t>Tầng web site của người dùng </a:t>
              </a:r>
            </a:p>
            <a:p>
              <a:pPr algn="ctr" latinLnBrk="0"/>
              <a:r>
                <a:rPr kumimoji="1" lang="en-US" altLang="ko-KR" sz="1000">
                  <a:solidFill>
                    <a:prstClr val="black"/>
                  </a:solidFill>
                  <a:latin typeface="Times New Roman" panose="02020603050405020304" pitchFamily="18" charset="0"/>
                  <a:cs typeface="Times New Roman" panose="02020603050405020304" pitchFamily="18" charset="0"/>
                </a:rPr>
                <a:t>đơn vị báo cáo</a:t>
              </a:r>
              <a:endParaRPr kumimoji="1" lang="en-US" altLang="ko-KR" sz="1000" dirty="0">
                <a:solidFill>
                  <a:prstClr val="black"/>
                </a:solidFill>
                <a:latin typeface="Times New Roman" panose="02020603050405020304" pitchFamily="18" charset="0"/>
                <a:cs typeface="Times New Roman" panose="02020603050405020304" pitchFamily="18" charset="0"/>
              </a:endParaRPr>
            </a:p>
          </p:txBody>
        </p:sp>
        <p:sp>
          <p:nvSpPr>
            <p:cNvPr id="12" name="Rectangle 41"/>
            <p:cNvSpPr>
              <a:spLocks noChangeArrowheads="1"/>
            </p:cNvSpPr>
            <p:nvPr/>
          </p:nvSpPr>
          <p:spPr bwMode="auto">
            <a:xfrm>
              <a:off x="5576888" y="1270000"/>
              <a:ext cx="3354387" cy="576263"/>
            </a:xfrm>
            <a:prstGeom prst="rect">
              <a:avLst/>
            </a:prstGeom>
            <a:solidFill>
              <a:srgbClr val="EAEAEA"/>
            </a:solidFill>
            <a:ln w="12700">
              <a:solidFill>
                <a:schemeClr val="tx1"/>
              </a:solidFill>
              <a:miter lim="800000"/>
              <a:headEnd/>
              <a:tailEnd/>
            </a:ln>
          </p:spPr>
          <p:txBody>
            <a:bodyPr wrap="none" anchor="ctr"/>
            <a:lstStyle>
              <a:lvl1pPr eaLnBrk="0" hangingPunct="0">
                <a:defRPr kumimoji="1" sz="1000" b="1">
                  <a:solidFill>
                    <a:schemeClr val="tx1"/>
                  </a:solidFill>
                  <a:latin typeface="맑은 고딕" charset="-127"/>
                  <a:ea typeface="맑은 고딕" charset="-127"/>
                </a:defRPr>
              </a:lvl1pPr>
              <a:lvl2pPr marL="742950" indent="-285750" eaLnBrk="0" hangingPunct="0">
                <a:defRPr kumimoji="1" sz="1000" b="1">
                  <a:solidFill>
                    <a:schemeClr val="tx1"/>
                  </a:solidFill>
                  <a:latin typeface="맑은 고딕" charset="-127"/>
                  <a:ea typeface="맑은 고딕" charset="-127"/>
                </a:defRPr>
              </a:lvl2pPr>
              <a:lvl3pPr marL="1143000" indent="-228600" eaLnBrk="0" hangingPunct="0">
                <a:defRPr kumimoji="1" sz="1000" b="1">
                  <a:solidFill>
                    <a:schemeClr val="tx1"/>
                  </a:solidFill>
                  <a:latin typeface="맑은 고딕" charset="-127"/>
                  <a:ea typeface="맑은 고딕" charset="-127"/>
                </a:defRPr>
              </a:lvl3pPr>
              <a:lvl4pPr marL="1600200" indent="-228600" eaLnBrk="0" hangingPunct="0">
                <a:defRPr kumimoji="1" sz="1000" b="1">
                  <a:solidFill>
                    <a:schemeClr val="tx1"/>
                  </a:solidFill>
                  <a:latin typeface="맑은 고딕" charset="-127"/>
                  <a:ea typeface="맑은 고딕" charset="-127"/>
                </a:defRPr>
              </a:lvl4pPr>
              <a:lvl5pPr marL="2057400" indent="-228600" eaLnBrk="0" hangingPunct="0">
                <a:defRPr kumimoji="1" sz="1000" b="1">
                  <a:solidFill>
                    <a:schemeClr val="tx1"/>
                  </a:solidFill>
                  <a:latin typeface="맑은 고딕" charset="-127"/>
                  <a:ea typeface="맑은 고딕" charset="-127"/>
                </a:defRPr>
              </a:lvl5pPr>
              <a:lvl6pPr marL="2514600" indent="-228600" eaLnBrk="0" fontAlgn="base" latinLnBrk="1" hangingPunct="0">
                <a:spcBef>
                  <a:spcPct val="0"/>
                </a:spcBef>
                <a:spcAft>
                  <a:spcPct val="0"/>
                </a:spcAft>
                <a:defRPr kumimoji="1" sz="1000" b="1">
                  <a:solidFill>
                    <a:schemeClr val="tx1"/>
                  </a:solidFill>
                  <a:latin typeface="맑은 고딕" charset="-127"/>
                  <a:ea typeface="맑은 고딕" charset="-127"/>
                </a:defRPr>
              </a:lvl6pPr>
              <a:lvl7pPr marL="2971800" indent="-228600" eaLnBrk="0" fontAlgn="base" latinLnBrk="1" hangingPunct="0">
                <a:spcBef>
                  <a:spcPct val="0"/>
                </a:spcBef>
                <a:spcAft>
                  <a:spcPct val="0"/>
                </a:spcAft>
                <a:defRPr kumimoji="1" sz="1000" b="1">
                  <a:solidFill>
                    <a:schemeClr val="tx1"/>
                  </a:solidFill>
                  <a:latin typeface="맑은 고딕" charset="-127"/>
                  <a:ea typeface="맑은 고딕" charset="-127"/>
                </a:defRPr>
              </a:lvl7pPr>
              <a:lvl8pPr marL="3429000" indent="-228600" eaLnBrk="0" fontAlgn="base" latinLnBrk="1" hangingPunct="0">
                <a:spcBef>
                  <a:spcPct val="0"/>
                </a:spcBef>
                <a:spcAft>
                  <a:spcPct val="0"/>
                </a:spcAft>
                <a:defRPr kumimoji="1" sz="1000" b="1">
                  <a:solidFill>
                    <a:schemeClr val="tx1"/>
                  </a:solidFill>
                  <a:latin typeface="맑은 고딕" charset="-127"/>
                  <a:ea typeface="맑은 고딕" charset="-127"/>
                </a:defRPr>
              </a:lvl8pPr>
              <a:lvl9pPr marL="3886200" indent="-228600" eaLnBrk="0" fontAlgn="base" latinLnBrk="1" hangingPunct="0">
                <a:spcBef>
                  <a:spcPct val="0"/>
                </a:spcBef>
                <a:spcAft>
                  <a:spcPct val="0"/>
                </a:spcAft>
                <a:defRPr kumimoji="1" sz="1000" b="1">
                  <a:solidFill>
                    <a:schemeClr val="tx1"/>
                  </a:solidFill>
                  <a:latin typeface="맑은 고딕" charset="-127"/>
                  <a:ea typeface="맑은 고딕" charset="-127"/>
                </a:defRPr>
              </a:lvl9pPr>
            </a:lstStyle>
            <a:p>
              <a:pPr algn="ctr" eaLnBrk="1" latinLnBrk="0" hangingPunct="1"/>
              <a:r>
                <a:rPr lang="en-US" altLang="ko-KR" b="0">
                  <a:solidFill>
                    <a:prstClr val="black"/>
                  </a:solidFill>
                  <a:latin typeface="Times New Roman" panose="02020603050405020304" pitchFamily="18" charset="0"/>
                  <a:cs typeface="Times New Roman" panose="02020603050405020304" pitchFamily="18" charset="0"/>
                </a:rPr>
                <a:t>Tầng Internal Servicer</a:t>
              </a:r>
              <a:endParaRPr lang="en-US" altLang="ko-KR" dirty="0">
                <a:solidFill>
                  <a:prstClr val="black"/>
                </a:solidFill>
                <a:latin typeface="Times New Roman" panose="02020603050405020304" pitchFamily="18" charset="0"/>
                <a:cs typeface="Times New Roman" panose="02020603050405020304" pitchFamily="18" charset="0"/>
              </a:endParaRPr>
            </a:p>
          </p:txBody>
        </p:sp>
        <p:sp>
          <p:nvSpPr>
            <p:cNvPr id="13" name="Line 5"/>
            <p:cNvSpPr>
              <a:spLocks noChangeShapeType="1"/>
            </p:cNvSpPr>
            <p:nvPr/>
          </p:nvSpPr>
          <p:spPr bwMode="auto">
            <a:xfrm>
              <a:off x="3392488" y="1844675"/>
              <a:ext cx="0" cy="4176713"/>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wrap="none" anchor="ctr" anchorCtr="1"/>
            <a:lstStyle/>
            <a:p>
              <a:pPr latinLnBrk="0"/>
              <a:endParaRPr lang="en-US">
                <a:solidFill>
                  <a:prstClr val="black"/>
                </a:solidFill>
                <a:latin typeface="Times New Roman" panose="02020603050405020304" pitchFamily="18" charset="0"/>
                <a:cs typeface="Times New Roman" panose="02020603050405020304" pitchFamily="18" charset="0"/>
              </a:endParaRPr>
            </a:p>
          </p:txBody>
        </p:sp>
        <p:sp>
          <p:nvSpPr>
            <p:cNvPr id="14" name="Rectangle 6"/>
            <p:cNvSpPr>
              <a:spLocks noChangeArrowheads="1"/>
            </p:cNvSpPr>
            <p:nvPr/>
          </p:nvSpPr>
          <p:spPr bwMode="auto">
            <a:xfrm>
              <a:off x="3344863" y="3078163"/>
              <a:ext cx="77787" cy="2865437"/>
            </a:xfrm>
            <a:prstGeom prst="rect">
              <a:avLst/>
            </a:prstGeom>
            <a:solidFill>
              <a:srgbClr val="FF0000"/>
            </a:solidFill>
            <a:ln w="12700">
              <a:solidFill>
                <a:schemeClr val="tx1"/>
              </a:solidFill>
              <a:miter lim="800000"/>
              <a:headEnd/>
              <a:tailEnd/>
            </a:ln>
          </p:spPr>
          <p:txBody>
            <a:bodyPr wrap="none" anchor="ctr"/>
            <a:lstStyle>
              <a:lvl1pPr eaLnBrk="0" hangingPunct="0">
                <a:defRPr kumimoji="1" sz="1000" b="1">
                  <a:solidFill>
                    <a:schemeClr val="tx1"/>
                  </a:solidFill>
                  <a:latin typeface="맑은 고딕" charset="-127"/>
                  <a:ea typeface="맑은 고딕" charset="-127"/>
                </a:defRPr>
              </a:lvl1pPr>
              <a:lvl2pPr marL="742950" indent="-285750" eaLnBrk="0" hangingPunct="0">
                <a:defRPr kumimoji="1" sz="1000" b="1">
                  <a:solidFill>
                    <a:schemeClr val="tx1"/>
                  </a:solidFill>
                  <a:latin typeface="맑은 고딕" charset="-127"/>
                  <a:ea typeface="맑은 고딕" charset="-127"/>
                </a:defRPr>
              </a:lvl2pPr>
              <a:lvl3pPr marL="1143000" indent="-228600" eaLnBrk="0" hangingPunct="0">
                <a:defRPr kumimoji="1" sz="1000" b="1">
                  <a:solidFill>
                    <a:schemeClr val="tx1"/>
                  </a:solidFill>
                  <a:latin typeface="맑은 고딕" charset="-127"/>
                  <a:ea typeface="맑은 고딕" charset="-127"/>
                </a:defRPr>
              </a:lvl3pPr>
              <a:lvl4pPr marL="1600200" indent="-228600" eaLnBrk="0" hangingPunct="0">
                <a:defRPr kumimoji="1" sz="1000" b="1">
                  <a:solidFill>
                    <a:schemeClr val="tx1"/>
                  </a:solidFill>
                  <a:latin typeface="맑은 고딕" charset="-127"/>
                  <a:ea typeface="맑은 고딕" charset="-127"/>
                </a:defRPr>
              </a:lvl4pPr>
              <a:lvl5pPr marL="2057400" indent="-228600" eaLnBrk="0" hangingPunct="0">
                <a:defRPr kumimoji="1" sz="1000" b="1">
                  <a:solidFill>
                    <a:schemeClr val="tx1"/>
                  </a:solidFill>
                  <a:latin typeface="맑은 고딕" charset="-127"/>
                  <a:ea typeface="맑은 고딕" charset="-127"/>
                </a:defRPr>
              </a:lvl5pPr>
              <a:lvl6pPr marL="2514600" indent="-228600" eaLnBrk="0" fontAlgn="base" latinLnBrk="1" hangingPunct="0">
                <a:spcBef>
                  <a:spcPct val="0"/>
                </a:spcBef>
                <a:spcAft>
                  <a:spcPct val="0"/>
                </a:spcAft>
                <a:defRPr kumimoji="1" sz="1000" b="1">
                  <a:solidFill>
                    <a:schemeClr val="tx1"/>
                  </a:solidFill>
                  <a:latin typeface="맑은 고딕" charset="-127"/>
                  <a:ea typeface="맑은 고딕" charset="-127"/>
                </a:defRPr>
              </a:lvl6pPr>
              <a:lvl7pPr marL="2971800" indent="-228600" eaLnBrk="0" fontAlgn="base" latinLnBrk="1" hangingPunct="0">
                <a:spcBef>
                  <a:spcPct val="0"/>
                </a:spcBef>
                <a:spcAft>
                  <a:spcPct val="0"/>
                </a:spcAft>
                <a:defRPr kumimoji="1" sz="1000" b="1">
                  <a:solidFill>
                    <a:schemeClr val="tx1"/>
                  </a:solidFill>
                  <a:latin typeface="맑은 고딕" charset="-127"/>
                  <a:ea typeface="맑은 고딕" charset="-127"/>
                </a:defRPr>
              </a:lvl7pPr>
              <a:lvl8pPr marL="3429000" indent="-228600" eaLnBrk="0" fontAlgn="base" latinLnBrk="1" hangingPunct="0">
                <a:spcBef>
                  <a:spcPct val="0"/>
                </a:spcBef>
                <a:spcAft>
                  <a:spcPct val="0"/>
                </a:spcAft>
                <a:defRPr kumimoji="1" sz="1000" b="1">
                  <a:solidFill>
                    <a:schemeClr val="tx1"/>
                  </a:solidFill>
                  <a:latin typeface="맑은 고딕" charset="-127"/>
                  <a:ea typeface="맑은 고딕" charset="-127"/>
                </a:defRPr>
              </a:lvl8pPr>
              <a:lvl9pPr marL="3886200" indent="-228600" eaLnBrk="0" fontAlgn="base" latinLnBrk="1" hangingPunct="0">
                <a:spcBef>
                  <a:spcPct val="0"/>
                </a:spcBef>
                <a:spcAft>
                  <a:spcPct val="0"/>
                </a:spcAft>
                <a:defRPr kumimoji="1" sz="1000" b="1">
                  <a:solidFill>
                    <a:schemeClr val="tx1"/>
                  </a:solidFill>
                  <a:latin typeface="맑은 고딕" charset="-127"/>
                  <a:ea typeface="맑은 고딕" charset="-127"/>
                </a:defRPr>
              </a:lvl9pPr>
            </a:lstStyle>
            <a:p>
              <a:pPr algn="ctr" eaLnBrk="1" latinLnBrk="0" hangingPunct="1"/>
              <a:endParaRPr lang="ko-KR" altLang="en-US" sz="1200">
                <a:solidFill>
                  <a:prstClr val="black"/>
                </a:solidFill>
                <a:latin typeface="Times New Roman" panose="02020603050405020304" pitchFamily="18" charset="0"/>
                <a:cs typeface="Times New Roman" panose="02020603050405020304" pitchFamily="18" charset="0"/>
              </a:endParaRPr>
            </a:p>
          </p:txBody>
        </p:sp>
        <p:sp>
          <p:nvSpPr>
            <p:cNvPr id="15" name="Line 8"/>
            <p:cNvSpPr>
              <a:spLocks noChangeShapeType="1"/>
            </p:cNvSpPr>
            <p:nvPr/>
          </p:nvSpPr>
          <p:spPr bwMode="auto">
            <a:xfrm>
              <a:off x="5576888" y="1844675"/>
              <a:ext cx="0" cy="4176713"/>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wrap="none" anchor="ctr" anchorCtr="1"/>
            <a:lstStyle/>
            <a:p>
              <a:pPr latinLnBrk="0"/>
              <a:endParaRPr lang="en-US">
                <a:solidFill>
                  <a:prstClr val="black"/>
                </a:solidFill>
                <a:latin typeface="Times New Roman" panose="02020603050405020304" pitchFamily="18" charset="0"/>
                <a:cs typeface="Times New Roman" panose="02020603050405020304" pitchFamily="18" charset="0"/>
              </a:endParaRPr>
            </a:p>
          </p:txBody>
        </p:sp>
        <p:sp>
          <p:nvSpPr>
            <p:cNvPr id="16" name="Rectangle 13"/>
            <p:cNvSpPr>
              <a:spLocks noChangeArrowheads="1"/>
            </p:cNvSpPr>
            <p:nvPr/>
          </p:nvSpPr>
          <p:spPr bwMode="auto">
            <a:xfrm>
              <a:off x="5546725" y="3078163"/>
              <a:ext cx="77788" cy="2865437"/>
            </a:xfrm>
            <a:prstGeom prst="rect">
              <a:avLst/>
            </a:prstGeom>
            <a:solidFill>
              <a:srgbClr val="FF0000"/>
            </a:solidFill>
            <a:ln w="12700">
              <a:solidFill>
                <a:schemeClr val="tx1"/>
              </a:solidFill>
              <a:miter lim="800000"/>
              <a:headEnd/>
              <a:tailEnd/>
            </a:ln>
          </p:spPr>
          <p:txBody>
            <a:bodyPr wrap="none" anchor="ctr"/>
            <a:lstStyle>
              <a:lvl1pPr eaLnBrk="0" hangingPunct="0">
                <a:defRPr kumimoji="1" sz="1000" b="1">
                  <a:solidFill>
                    <a:schemeClr val="tx1"/>
                  </a:solidFill>
                  <a:latin typeface="맑은 고딕" charset="-127"/>
                  <a:ea typeface="맑은 고딕" charset="-127"/>
                </a:defRPr>
              </a:lvl1pPr>
              <a:lvl2pPr marL="742950" indent="-285750" eaLnBrk="0" hangingPunct="0">
                <a:defRPr kumimoji="1" sz="1000" b="1">
                  <a:solidFill>
                    <a:schemeClr val="tx1"/>
                  </a:solidFill>
                  <a:latin typeface="맑은 고딕" charset="-127"/>
                  <a:ea typeface="맑은 고딕" charset="-127"/>
                </a:defRPr>
              </a:lvl2pPr>
              <a:lvl3pPr marL="1143000" indent="-228600" eaLnBrk="0" hangingPunct="0">
                <a:defRPr kumimoji="1" sz="1000" b="1">
                  <a:solidFill>
                    <a:schemeClr val="tx1"/>
                  </a:solidFill>
                  <a:latin typeface="맑은 고딕" charset="-127"/>
                  <a:ea typeface="맑은 고딕" charset="-127"/>
                </a:defRPr>
              </a:lvl3pPr>
              <a:lvl4pPr marL="1600200" indent="-228600" eaLnBrk="0" hangingPunct="0">
                <a:defRPr kumimoji="1" sz="1000" b="1">
                  <a:solidFill>
                    <a:schemeClr val="tx1"/>
                  </a:solidFill>
                  <a:latin typeface="맑은 고딕" charset="-127"/>
                  <a:ea typeface="맑은 고딕" charset="-127"/>
                </a:defRPr>
              </a:lvl4pPr>
              <a:lvl5pPr marL="2057400" indent="-228600" eaLnBrk="0" hangingPunct="0">
                <a:defRPr kumimoji="1" sz="1000" b="1">
                  <a:solidFill>
                    <a:schemeClr val="tx1"/>
                  </a:solidFill>
                  <a:latin typeface="맑은 고딕" charset="-127"/>
                  <a:ea typeface="맑은 고딕" charset="-127"/>
                </a:defRPr>
              </a:lvl5pPr>
              <a:lvl6pPr marL="2514600" indent="-228600" eaLnBrk="0" fontAlgn="base" latinLnBrk="1" hangingPunct="0">
                <a:spcBef>
                  <a:spcPct val="0"/>
                </a:spcBef>
                <a:spcAft>
                  <a:spcPct val="0"/>
                </a:spcAft>
                <a:defRPr kumimoji="1" sz="1000" b="1">
                  <a:solidFill>
                    <a:schemeClr val="tx1"/>
                  </a:solidFill>
                  <a:latin typeface="맑은 고딕" charset="-127"/>
                  <a:ea typeface="맑은 고딕" charset="-127"/>
                </a:defRPr>
              </a:lvl6pPr>
              <a:lvl7pPr marL="2971800" indent="-228600" eaLnBrk="0" fontAlgn="base" latinLnBrk="1" hangingPunct="0">
                <a:spcBef>
                  <a:spcPct val="0"/>
                </a:spcBef>
                <a:spcAft>
                  <a:spcPct val="0"/>
                </a:spcAft>
                <a:defRPr kumimoji="1" sz="1000" b="1">
                  <a:solidFill>
                    <a:schemeClr val="tx1"/>
                  </a:solidFill>
                  <a:latin typeface="맑은 고딕" charset="-127"/>
                  <a:ea typeface="맑은 고딕" charset="-127"/>
                </a:defRPr>
              </a:lvl7pPr>
              <a:lvl8pPr marL="3429000" indent="-228600" eaLnBrk="0" fontAlgn="base" latinLnBrk="1" hangingPunct="0">
                <a:spcBef>
                  <a:spcPct val="0"/>
                </a:spcBef>
                <a:spcAft>
                  <a:spcPct val="0"/>
                </a:spcAft>
                <a:defRPr kumimoji="1" sz="1000" b="1">
                  <a:solidFill>
                    <a:schemeClr val="tx1"/>
                  </a:solidFill>
                  <a:latin typeface="맑은 고딕" charset="-127"/>
                  <a:ea typeface="맑은 고딕" charset="-127"/>
                </a:defRPr>
              </a:lvl8pPr>
              <a:lvl9pPr marL="3886200" indent="-228600" eaLnBrk="0" fontAlgn="base" latinLnBrk="1" hangingPunct="0">
                <a:spcBef>
                  <a:spcPct val="0"/>
                </a:spcBef>
                <a:spcAft>
                  <a:spcPct val="0"/>
                </a:spcAft>
                <a:defRPr kumimoji="1" sz="1000" b="1">
                  <a:solidFill>
                    <a:schemeClr val="tx1"/>
                  </a:solidFill>
                  <a:latin typeface="맑은 고딕" charset="-127"/>
                  <a:ea typeface="맑은 고딕" charset="-127"/>
                </a:defRPr>
              </a:lvl9pPr>
            </a:lstStyle>
            <a:p>
              <a:pPr algn="ctr" eaLnBrk="1" latinLnBrk="0" hangingPunct="1"/>
              <a:endParaRPr lang="ko-KR" altLang="en-US" sz="1200">
                <a:solidFill>
                  <a:prstClr val="black"/>
                </a:solidFill>
                <a:latin typeface="Times New Roman" panose="02020603050405020304" pitchFamily="18" charset="0"/>
                <a:cs typeface="Times New Roman" panose="02020603050405020304" pitchFamily="18" charset="0"/>
              </a:endParaRPr>
            </a:p>
          </p:txBody>
        </p:sp>
        <p:sp>
          <p:nvSpPr>
            <p:cNvPr id="17" name="Rectangle 14"/>
            <p:cNvSpPr>
              <a:spLocks noChangeArrowheads="1"/>
            </p:cNvSpPr>
            <p:nvPr/>
          </p:nvSpPr>
          <p:spPr bwMode="auto">
            <a:xfrm>
              <a:off x="7388225" y="3433763"/>
              <a:ext cx="1138238" cy="692150"/>
            </a:xfrm>
            <a:prstGeom prst="rect">
              <a:avLst/>
            </a:prstGeom>
            <a:solidFill>
              <a:srgbClr val="EAEAEA"/>
            </a:solidFill>
            <a:ln w="28575">
              <a:solidFill>
                <a:schemeClr val="tx1"/>
              </a:solidFill>
              <a:miter lim="800000"/>
              <a:headEnd/>
              <a:tailEnd/>
            </a:ln>
          </p:spPr>
          <p:txBody>
            <a:bodyPr wrap="none" anchor="ctr"/>
            <a:lstStyle>
              <a:lvl1pPr eaLnBrk="0" hangingPunct="0">
                <a:defRPr kumimoji="1" sz="1000" b="1">
                  <a:solidFill>
                    <a:schemeClr val="tx1"/>
                  </a:solidFill>
                  <a:latin typeface="맑은 고딕" charset="-127"/>
                  <a:ea typeface="맑은 고딕" charset="-127"/>
                </a:defRPr>
              </a:lvl1pPr>
              <a:lvl2pPr marL="742950" indent="-285750" eaLnBrk="0" hangingPunct="0">
                <a:defRPr kumimoji="1" sz="1000" b="1">
                  <a:solidFill>
                    <a:schemeClr val="tx1"/>
                  </a:solidFill>
                  <a:latin typeface="맑은 고딕" charset="-127"/>
                  <a:ea typeface="맑은 고딕" charset="-127"/>
                </a:defRPr>
              </a:lvl2pPr>
              <a:lvl3pPr marL="1143000" indent="-228600" eaLnBrk="0" hangingPunct="0">
                <a:defRPr kumimoji="1" sz="1000" b="1">
                  <a:solidFill>
                    <a:schemeClr val="tx1"/>
                  </a:solidFill>
                  <a:latin typeface="맑은 고딕" charset="-127"/>
                  <a:ea typeface="맑은 고딕" charset="-127"/>
                </a:defRPr>
              </a:lvl3pPr>
              <a:lvl4pPr marL="1600200" indent="-228600" eaLnBrk="0" hangingPunct="0">
                <a:defRPr kumimoji="1" sz="1000" b="1">
                  <a:solidFill>
                    <a:schemeClr val="tx1"/>
                  </a:solidFill>
                  <a:latin typeface="맑은 고딕" charset="-127"/>
                  <a:ea typeface="맑은 고딕" charset="-127"/>
                </a:defRPr>
              </a:lvl4pPr>
              <a:lvl5pPr marL="2057400" indent="-228600" eaLnBrk="0" hangingPunct="0">
                <a:defRPr kumimoji="1" sz="1000" b="1">
                  <a:solidFill>
                    <a:schemeClr val="tx1"/>
                  </a:solidFill>
                  <a:latin typeface="맑은 고딕" charset="-127"/>
                  <a:ea typeface="맑은 고딕" charset="-127"/>
                </a:defRPr>
              </a:lvl5pPr>
              <a:lvl6pPr marL="2514600" indent="-228600" eaLnBrk="0" fontAlgn="base" latinLnBrk="1" hangingPunct="0">
                <a:spcBef>
                  <a:spcPct val="0"/>
                </a:spcBef>
                <a:spcAft>
                  <a:spcPct val="0"/>
                </a:spcAft>
                <a:defRPr kumimoji="1" sz="1000" b="1">
                  <a:solidFill>
                    <a:schemeClr val="tx1"/>
                  </a:solidFill>
                  <a:latin typeface="맑은 고딕" charset="-127"/>
                  <a:ea typeface="맑은 고딕" charset="-127"/>
                </a:defRPr>
              </a:lvl6pPr>
              <a:lvl7pPr marL="2971800" indent="-228600" eaLnBrk="0" fontAlgn="base" latinLnBrk="1" hangingPunct="0">
                <a:spcBef>
                  <a:spcPct val="0"/>
                </a:spcBef>
                <a:spcAft>
                  <a:spcPct val="0"/>
                </a:spcAft>
                <a:defRPr kumimoji="1" sz="1000" b="1">
                  <a:solidFill>
                    <a:schemeClr val="tx1"/>
                  </a:solidFill>
                  <a:latin typeface="맑은 고딕" charset="-127"/>
                  <a:ea typeface="맑은 고딕" charset="-127"/>
                </a:defRPr>
              </a:lvl7pPr>
              <a:lvl8pPr marL="3429000" indent="-228600" eaLnBrk="0" fontAlgn="base" latinLnBrk="1" hangingPunct="0">
                <a:spcBef>
                  <a:spcPct val="0"/>
                </a:spcBef>
                <a:spcAft>
                  <a:spcPct val="0"/>
                </a:spcAft>
                <a:defRPr kumimoji="1" sz="1000" b="1">
                  <a:solidFill>
                    <a:schemeClr val="tx1"/>
                  </a:solidFill>
                  <a:latin typeface="맑은 고딕" charset="-127"/>
                  <a:ea typeface="맑은 고딕" charset="-127"/>
                </a:defRPr>
              </a:lvl8pPr>
              <a:lvl9pPr marL="3886200" indent="-228600" eaLnBrk="0" fontAlgn="base" latinLnBrk="1" hangingPunct="0">
                <a:spcBef>
                  <a:spcPct val="0"/>
                </a:spcBef>
                <a:spcAft>
                  <a:spcPct val="0"/>
                </a:spcAft>
                <a:defRPr kumimoji="1" sz="1000" b="1">
                  <a:solidFill>
                    <a:schemeClr val="tx1"/>
                  </a:solidFill>
                  <a:latin typeface="맑은 고딕" charset="-127"/>
                  <a:ea typeface="맑은 고딕" charset="-127"/>
                </a:defRPr>
              </a:lvl9pPr>
            </a:lstStyle>
            <a:p>
              <a:pPr algn="ctr" eaLnBrk="1" latinLnBrk="0" hangingPunct="1"/>
              <a:r>
                <a:rPr lang="en-US" altLang="ko-KR" sz="900" b="0" i="1">
                  <a:solidFill>
                    <a:prstClr val="black"/>
                  </a:solidFill>
                  <a:latin typeface="Times New Roman" panose="02020603050405020304" pitchFamily="18" charset="0"/>
                  <a:cs typeface="Times New Roman" panose="02020603050405020304" pitchFamily="18" charset="0"/>
                </a:rPr>
                <a:t>&lt;&lt;Hệ thống &gt;&gt;</a:t>
              </a:r>
              <a:endParaRPr lang="en-US" altLang="ko-KR" sz="900" b="0" i="1" dirty="0">
                <a:solidFill>
                  <a:prstClr val="black"/>
                </a:solidFill>
                <a:latin typeface="Times New Roman" panose="02020603050405020304" pitchFamily="18" charset="0"/>
                <a:cs typeface="Times New Roman" panose="02020603050405020304" pitchFamily="18" charset="0"/>
              </a:endParaRPr>
            </a:p>
            <a:p>
              <a:pPr algn="ctr" eaLnBrk="1" latinLnBrk="0" hangingPunct="1"/>
              <a:endParaRPr lang="ko-KR" altLang="en-US" sz="500" i="1" dirty="0">
                <a:solidFill>
                  <a:prstClr val="black"/>
                </a:solidFill>
                <a:latin typeface="Times New Roman" panose="02020603050405020304" pitchFamily="18" charset="0"/>
                <a:cs typeface="Times New Roman" panose="02020603050405020304" pitchFamily="18" charset="0"/>
              </a:endParaRPr>
            </a:p>
            <a:p>
              <a:pPr algn="ctr" eaLnBrk="1" latinLnBrk="0" hangingPunct="1"/>
              <a:r>
                <a:rPr lang="en-US" altLang="ko-KR">
                  <a:solidFill>
                    <a:prstClr val="black"/>
                  </a:solidFill>
                  <a:latin typeface="Times New Roman" panose="02020603050405020304" pitchFamily="18" charset="0"/>
                  <a:cs typeface="Times New Roman" panose="02020603050405020304" pitchFamily="18" charset="0"/>
                </a:rPr>
                <a:t>Công cụ lập </a:t>
              </a:r>
            </a:p>
            <a:p>
              <a:pPr algn="ctr" eaLnBrk="1" latinLnBrk="0" hangingPunct="1"/>
              <a:r>
                <a:rPr lang="en-US" altLang="ko-KR">
                  <a:solidFill>
                    <a:prstClr val="black"/>
                  </a:solidFill>
                  <a:latin typeface="Times New Roman" panose="02020603050405020304" pitchFamily="18" charset="0"/>
                  <a:cs typeface="Times New Roman" panose="02020603050405020304" pitchFamily="18" charset="0"/>
                </a:rPr>
                <a:t>báo cáo</a:t>
              </a:r>
              <a:endParaRPr lang="ko-KR" altLang="en-US" dirty="0">
                <a:solidFill>
                  <a:prstClr val="black"/>
                </a:solidFill>
                <a:latin typeface="Times New Roman" panose="02020603050405020304" pitchFamily="18" charset="0"/>
                <a:cs typeface="Times New Roman" panose="02020603050405020304" pitchFamily="18" charset="0"/>
              </a:endParaRPr>
            </a:p>
          </p:txBody>
        </p:sp>
        <p:sp>
          <p:nvSpPr>
            <p:cNvPr id="18" name="Rectangle 15"/>
            <p:cNvSpPr>
              <a:spLocks noChangeArrowheads="1"/>
            </p:cNvSpPr>
            <p:nvPr/>
          </p:nvSpPr>
          <p:spPr bwMode="auto">
            <a:xfrm>
              <a:off x="1890713" y="4730750"/>
              <a:ext cx="1138237" cy="692150"/>
            </a:xfrm>
            <a:prstGeom prst="rect">
              <a:avLst/>
            </a:prstGeom>
            <a:solidFill>
              <a:srgbClr val="EAEAEA"/>
            </a:solidFill>
            <a:ln w="28575">
              <a:solidFill>
                <a:schemeClr val="tx1"/>
              </a:solidFill>
              <a:miter lim="800000"/>
              <a:headEnd/>
              <a:tailEnd/>
            </a:ln>
          </p:spPr>
          <p:txBody>
            <a:bodyPr wrap="none" anchor="ctr"/>
            <a:lstStyle>
              <a:lvl1pPr eaLnBrk="0" hangingPunct="0">
                <a:defRPr kumimoji="1" sz="1000" b="1">
                  <a:solidFill>
                    <a:schemeClr val="tx1"/>
                  </a:solidFill>
                  <a:latin typeface="맑은 고딕" charset="-127"/>
                  <a:ea typeface="맑은 고딕" charset="-127"/>
                </a:defRPr>
              </a:lvl1pPr>
              <a:lvl2pPr marL="742950" indent="-285750" eaLnBrk="0" hangingPunct="0">
                <a:defRPr kumimoji="1" sz="1000" b="1">
                  <a:solidFill>
                    <a:schemeClr val="tx1"/>
                  </a:solidFill>
                  <a:latin typeface="맑은 고딕" charset="-127"/>
                  <a:ea typeface="맑은 고딕" charset="-127"/>
                </a:defRPr>
              </a:lvl2pPr>
              <a:lvl3pPr marL="1143000" indent="-228600" eaLnBrk="0" hangingPunct="0">
                <a:defRPr kumimoji="1" sz="1000" b="1">
                  <a:solidFill>
                    <a:schemeClr val="tx1"/>
                  </a:solidFill>
                  <a:latin typeface="맑은 고딕" charset="-127"/>
                  <a:ea typeface="맑은 고딕" charset="-127"/>
                </a:defRPr>
              </a:lvl3pPr>
              <a:lvl4pPr marL="1600200" indent="-228600" eaLnBrk="0" hangingPunct="0">
                <a:defRPr kumimoji="1" sz="1000" b="1">
                  <a:solidFill>
                    <a:schemeClr val="tx1"/>
                  </a:solidFill>
                  <a:latin typeface="맑은 고딕" charset="-127"/>
                  <a:ea typeface="맑은 고딕" charset="-127"/>
                </a:defRPr>
              </a:lvl4pPr>
              <a:lvl5pPr marL="2057400" indent="-228600" eaLnBrk="0" hangingPunct="0">
                <a:defRPr kumimoji="1" sz="1000" b="1">
                  <a:solidFill>
                    <a:schemeClr val="tx1"/>
                  </a:solidFill>
                  <a:latin typeface="맑은 고딕" charset="-127"/>
                  <a:ea typeface="맑은 고딕" charset="-127"/>
                </a:defRPr>
              </a:lvl5pPr>
              <a:lvl6pPr marL="2514600" indent="-228600" eaLnBrk="0" fontAlgn="base" latinLnBrk="1" hangingPunct="0">
                <a:spcBef>
                  <a:spcPct val="0"/>
                </a:spcBef>
                <a:spcAft>
                  <a:spcPct val="0"/>
                </a:spcAft>
                <a:defRPr kumimoji="1" sz="1000" b="1">
                  <a:solidFill>
                    <a:schemeClr val="tx1"/>
                  </a:solidFill>
                  <a:latin typeface="맑은 고딕" charset="-127"/>
                  <a:ea typeface="맑은 고딕" charset="-127"/>
                </a:defRPr>
              </a:lvl6pPr>
              <a:lvl7pPr marL="2971800" indent="-228600" eaLnBrk="0" fontAlgn="base" latinLnBrk="1" hangingPunct="0">
                <a:spcBef>
                  <a:spcPct val="0"/>
                </a:spcBef>
                <a:spcAft>
                  <a:spcPct val="0"/>
                </a:spcAft>
                <a:defRPr kumimoji="1" sz="1000" b="1">
                  <a:solidFill>
                    <a:schemeClr val="tx1"/>
                  </a:solidFill>
                  <a:latin typeface="맑은 고딕" charset="-127"/>
                  <a:ea typeface="맑은 고딕" charset="-127"/>
                </a:defRPr>
              </a:lvl7pPr>
              <a:lvl8pPr marL="3429000" indent="-228600" eaLnBrk="0" fontAlgn="base" latinLnBrk="1" hangingPunct="0">
                <a:spcBef>
                  <a:spcPct val="0"/>
                </a:spcBef>
                <a:spcAft>
                  <a:spcPct val="0"/>
                </a:spcAft>
                <a:defRPr kumimoji="1" sz="1000" b="1">
                  <a:solidFill>
                    <a:schemeClr val="tx1"/>
                  </a:solidFill>
                  <a:latin typeface="맑은 고딕" charset="-127"/>
                  <a:ea typeface="맑은 고딕" charset="-127"/>
                </a:defRPr>
              </a:lvl8pPr>
              <a:lvl9pPr marL="3886200" indent="-228600" eaLnBrk="0" fontAlgn="base" latinLnBrk="1" hangingPunct="0">
                <a:spcBef>
                  <a:spcPct val="0"/>
                </a:spcBef>
                <a:spcAft>
                  <a:spcPct val="0"/>
                </a:spcAft>
                <a:defRPr kumimoji="1" sz="1000" b="1">
                  <a:solidFill>
                    <a:schemeClr val="tx1"/>
                  </a:solidFill>
                  <a:latin typeface="맑은 고딕" charset="-127"/>
                  <a:ea typeface="맑은 고딕" charset="-127"/>
                </a:defRPr>
              </a:lvl9pPr>
            </a:lstStyle>
            <a:p>
              <a:pPr algn="ctr" eaLnBrk="1" latinLnBrk="0" hangingPunct="1"/>
              <a:r>
                <a:rPr lang="en-US" altLang="ko-KR" sz="900" b="0" i="1">
                  <a:solidFill>
                    <a:prstClr val="black"/>
                  </a:solidFill>
                  <a:latin typeface="Times New Roman" panose="02020603050405020304" pitchFamily="18" charset="0"/>
                  <a:cs typeface="Times New Roman" panose="02020603050405020304" pitchFamily="18" charset="0"/>
                </a:rPr>
                <a:t>&lt;&lt;Hệ thống&gt;&gt;</a:t>
              </a:r>
              <a:endParaRPr lang="en-US" altLang="ko-KR" sz="900" b="0" i="1" dirty="0">
                <a:solidFill>
                  <a:prstClr val="black"/>
                </a:solidFill>
                <a:latin typeface="Times New Roman" panose="02020603050405020304" pitchFamily="18" charset="0"/>
                <a:cs typeface="Times New Roman" panose="02020603050405020304" pitchFamily="18" charset="0"/>
              </a:endParaRPr>
            </a:p>
            <a:p>
              <a:pPr algn="ctr" eaLnBrk="1" latinLnBrk="0" hangingPunct="1"/>
              <a:endParaRPr lang="ko-KR" altLang="en-US" sz="500" b="0" i="1" dirty="0">
                <a:solidFill>
                  <a:prstClr val="black"/>
                </a:solidFill>
                <a:latin typeface="Times New Roman" panose="02020603050405020304" pitchFamily="18" charset="0"/>
                <a:cs typeface="Times New Roman" panose="02020603050405020304" pitchFamily="18" charset="0"/>
              </a:endParaRPr>
            </a:p>
            <a:p>
              <a:pPr algn="ctr" eaLnBrk="1" latinLnBrk="0" hangingPunct="1"/>
              <a:r>
                <a:rPr lang="en-US" altLang="ko-KR" dirty="0">
                  <a:solidFill>
                    <a:prstClr val="black"/>
                  </a:solidFill>
                  <a:latin typeface="Times New Roman" panose="02020603050405020304" pitchFamily="18" charset="0"/>
                  <a:cs typeface="Times New Roman" panose="02020603050405020304" pitchFamily="18" charset="0"/>
                </a:rPr>
                <a:t>UDSS</a:t>
              </a:r>
              <a:endParaRPr lang="ko-KR" altLang="en-US" dirty="0">
                <a:solidFill>
                  <a:prstClr val="black"/>
                </a:solidFill>
                <a:latin typeface="Times New Roman" panose="02020603050405020304" pitchFamily="18" charset="0"/>
                <a:cs typeface="Times New Roman" panose="02020603050405020304" pitchFamily="18" charset="0"/>
              </a:endParaRPr>
            </a:p>
          </p:txBody>
        </p:sp>
        <p:sp>
          <p:nvSpPr>
            <p:cNvPr id="19" name="Rectangle 16"/>
            <p:cNvSpPr>
              <a:spLocks noChangeArrowheads="1"/>
            </p:cNvSpPr>
            <p:nvPr/>
          </p:nvSpPr>
          <p:spPr bwMode="auto">
            <a:xfrm>
              <a:off x="3627438" y="4730750"/>
              <a:ext cx="3276600" cy="692150"/>
            </a:xfrm>
            <a:prstGeom prst="rect">
              <a:avLst/>
            </a:prstGeom>
            <a:solidFill>
              <a:srgbClr val="EAEAEA"/>
            </a:solidFill>
            <a:ln w="28575">
              <a:solidFill>
                <a:schemeClr val="tx1"/>
              </a:solidFill>
              <a:miter lim="800000"/>
              <a:headEnd/>
              <a:tailEnd/>
            </a:ln>
          </p:spPr>
          <p:txBody>
            <a:bodyPr wrap="none" anchor="ctr"/>
            <a:lstStyle>
              <a:lvl1pPr eaLnBrk="0" hangingPunct="0">
                <a:defRPr kumimoji="1" sz="1000" b="1">
                  <a:solidFill>
                    <a:schemeClr val="tx1"/>
                  </a:solidFill>
                  <a:latin typeface="맑은 고딕" charset="-127"/>
                  <a:ea typeface="맑은 고딕" charset="-127"/>
                </a:defRPr>
              </a:lvl1pPr>
              <a:lvl2pPr marL="742950" indent="-285750" eaLnBrk="0" hangingPunct="0">
                <a:defRPr kumimoji="1" sz="1000" b="1">
                  <a:solidFill>
                    <a:schemeClr val="tx1"/>
                  </a:solidFill>
                  <a:latin typeface="맑은 고딕" charset="-127"/>
                  <a:ea typeface="맑은 고딕" charset="-127"/>
                </a:defRPr>
              </a:lvl2pPr>
              <a:lvl3pPr marL="1143000" indent="-228600" eaLnBrk="0" hangingPunct="0">
                <a:defRPr kumimoji="1" sz="1000" b="1">
                  <a:solidFill>
                    <a:schemeClr val="tx1"/>
                  </a:solidFill>
                  <a:latin typeface="맑은 고딕" charset="-127"/>
                  <a:ea typeface="맑은 고딕" charset="-127"/>
                </a:defRPr>
              </a:lvl3pPr>
              <a:lvl4pPr marL="1600200" indent="-228600" eaLnBrk="0" hangingPunct="0">
                <a:defRPr kumimoji="1" sz="1000" b="1">
                  <a:solidFill>
                    <a:schemeClr val="tx1"/>
                  </a:solidFill>
                  <a:latin typeface="맑은 고딕" charset="-127"/>
                  <a:ea typeface="맑은 고딕" charset="-127"/>
                </a:defRPr>
              </a:lvl4pPr>
              <a:lvl5pPr marL="2057400" indent="-228600" eaLnBrk="0" hangingPunct="0">
                <a:defRPr kumimoji="1" sz="1000" b="1">
                  <a:solidFill>
                    <a:schemeClr val="tx1"/>
                  </a:solidFill>
                  <a:latin typeface="맑은 고딕" charset="-127"/>
                  <a:ea typeface="맑은 고딕" charset="-127"/>
                </a:defRPr>
              </a:lvl5pPr>
              <a:lvl6pPr marL="2514600" indent="-228600" eaLnBrk="0" fontAlgn="base" latinLnBrk="1" hangingPunct="0">
                <a:spcBef>
                  <a:spcPct val="0"/>
                </a:spcBef>
                <a:spcAft>
                  <a:spcPct val="0"/>
                </a:spcAft>
                <a:defRPr kumimoji="1" sz="1000" b="1">
                  <a:solidFill>
                    <a:schemeClr val="tx1"/>
                  </a:solidFill>
                  <a:latin typeface="맑은 고딕" charset="-127"/>
                  <a:ea typeface="맑은 고딕" charset="-127"/>
                </a:defRPr>
              </a:lvl6pPr>
              <a:lvl7pPr marL="2971800" indent="-228600" eaLnBrk="0" fontAlgn="base" latinLnBrk="1" hangingPunct="0">
                <a:spcBef>
                  <a:spcPct val="0"/>
                </a:spcBef>
                <a:spcAft>
                  <a:spcPct val="0"/>
                </a:spcAft>
                <a:defRPr kumimoji="1" sz="1000" b="1">
                  <a:solidFill>
                    <a:schemeClr val="tx1"/>
                  </a:solidFill>
                  <a:latin typeface="맑은 고딕" charset="-127"/>
                  <a:ea typeface="맑은 고딕" charset="-127"/>
                </a:defRPr>
              </a:lvl7pPr>
              <a:lvl8pPr marL="3429000" indent="-228600" eaLnBrk="0" fontAlgn="base" latinLnBrk="1" hangingPunct="0">
                <a:spcBef>
                  <a:spcPct val="0"/>
                </a:spcBef>
                <a:spcAft>
                  <a:spcPct val="0"/>
                </a:spcAft>
                <a:defRPr kumimoji="1" sz="1000" b="1">
                  <a:solidFill>
                    <a:schemeClr val="tx1"/>
                  </a:solidFill>
                  <a:latin typeface="맑은 고딕" charset="-127"/>
                  <a:ea typeface="맑은 고딕" charset="-127"/>
                </a:defRPr>
              </a:lvl8pPr>
              <a:lvl9pPr marL="3886200" indent="-228600" eaLnBrk="0" fontAlgn="base" latinLnBrk="1" hangingPunct="0">
                <a:spcBef>
                  <a:spcPct val="0"/>
                </a:spcBef>
                <a:spcAft>
                  <a:spcPct val="0"/>
                </a:spcAft>
                <a:defRPr kumimoji="1" sz="1000" b="1">
                  <a:solidFill>
                    <a:schemeClr val="tx1"/>
                  </a:solidFill>
                  <a:latin typeface="맑은 고딕" charset="-127"/>
                  <a:ea typeface="맑은 고딕" charset="-127"/>
                </a:defRPr>
              </a:lvl9pPr>
            </a:lstStyle>
            <a:p>
              <a:pPr algn="r" eaLnBrk="1" latinLnBrk="0" hangingPunct="1"/>
              <a:r>
                <a:rPr lang="en-US" altLang="ko-KR" sz="900" b="0" i="1">
                  <a:solidFill>
                    <a:prstClr val="black"/>
                  </a:solidFill>
                  <a:latin typeface="Times New Roman" panose="02020603050405020304" pitchFamily="18" charset="0"/>
                  <a:cs typeface="Times New Roman" panose="02020603050405020304" pitchFamily="18" charset="0"/>
                </a:rPr>
                <a:t>&lt;&lt;Hệ thống&gt;&gt;</a:t>
              </a:r>
              <a:endParaRPr lang="en-US" altLang="ko-KR" sz="900" b="0" i="1" dirty="0">
                <a:solidFill>
                  <a:prstClr val="black"/>
                </a:solidFill>
                <a:latin typeface="Times New Roman" panose="02020603050405020304" pitchFamily="18" charset="0"/>
                <a:cs typeface="Times New Roman" panose="02020603050405020304" pitchFamily="18" charset="0"/>
              </a:endParaRPr>
            </a:p>
            <a:p>
              <a:pPr algn="r" eaLnBrk="1" latinLnBrk="0" hangingPunct="1"/>
              <a:endParaRPr lang="ko-KR" altLang="en-US" sz="500" b="0" i="1">
                <a:solidFill>
                  <a:prstClr val="black"/>
                </a:solidFill>
                <a:latin typeface="Times New Roman" panose="02020603050405020304" pitchFamily="18" charset="0"/>
                <a:cs typeface="Times New Roman" panose="02020603050405020304" pitchFamily="18" charset="0"/>
              </a:endParaRPr>
            </a:p>
            <a:p>
              <a:pPr algn="r" eaLnBrk="1" latinLnBrk="0" hangingPunct="1"/>
              <a:r>
                <a:rPr lang="en-US" altLang="ko-KR">
                  <a:solidFill>
                    <a:prstClr val="black"/>
                  </a:solidFill>
                  <a:latin typeface="Times New Roman" panose="02020603050405020304" pitchFamily="18" charset="0"/>
                  <a:cs typeface="Times New Roman" panose="02020603050405020304" pitchFamily="18" charset="0"/>
                </a:rPr>
                <a:t>Cổng thu thập dữ liệu (SG.4)</a:t>
              </a:r>
              <a:endParaRPr lang="ko-KR" altLang="en-US" dirty="0">
                <a:solidFill>
                  <a:prstClr val="black"/>
                </a:solidFill>
                <a:latin typeface="Times New Roman" panose="02020603050405020304" pitchFamily="18" charset="0"/>
                <a:cs typeface="Times New Roman" panose="02020603050405020304" pitchFamily="18" charset="0"/>
              </a:endParaRPr>
            </a:p>
          </p:txBody>
        </p:sp>
        <p:sp>
          <p:nvSpPr>
            <p:cNvPr id="20" name="Rectangle 17"/>
            <p:cNvSpPr>
              <a:spLocks noChangeArrowheads="1"/>
            </p:cNvSpPr>
            <p:nvPr/>
          </p:nvSpPr>
          <p:spPr bwMode="auto">
            <a:xfrm>
              <a:off x="7388225" y="4730750"/>
              <a:ext cx="1138238" cy="692150"/>
            </a:xfrm>
            <a:prstGeom prst="rect">
              <a:avLst/>
            </a:prstGeom>
            <a:solidFill>
              <a:srgbClr val="EAEAEA"/>
            </a:solidFill>
            <a:ln w="28575">
              <a:solidFill>
                <a:schemeClr val="tx1"/>
              </a:solidFill>
              <a:miter lim="800000"/>
              <a:headEnd/>
              <a:tailEnd/>
            </a:ln>
          </p:spPr>
          <p:txBody>
            <a:bodyPr wrap="none" anchor="ctr"/>
            <a:lstStyle>
              <a:lvl1pPr eaLnBrk="0" hangingPunct="0">
                <a:defRPr kumimoji="1" sz="1000" b="1">
                  <a:solidFill>
                    <a:schemeClr val="tx1"/>
                  </a:solidFill>
                  <a:latin typeface="맑은 고딕" charset="-127"/>
                  <a:ea typeface="맑은 고딕" charset="-127"/>
                </a:defRPr>
              </a:lvl1pPr>
              <a:lvl2pPr marL="742950" indent="-285750" eaLnBrk="0" hangingPunct="0">
                <a:defRPr kumimoji="1" sz="1000" b="1">
                  <a:solidFill>
                    <a:schemeClr val="tx1"/>
                  </a:solidFill>
                  <a:latin typeface="맑은 고딕" charset="-127"/>
                  <a:ea typeface="맑은 고딕" charset="-127"/>
                </a:defRPr>
              </a:lvl2pPr>
              <a:lvl3pPr marL="1143000" indent="-228600" eaLnBrk="0" hangingPunct="0">
                <a:defRPr kumimoji="1" sz="1000" b="1">
                  <a:solidFill>
                    <a:schemeClr val="tx1"/>
                  </a:solidFill>
                  <a:latin typeface="맑은 고딕" charset="-127"/>
                  <a:ea typeface="맑은 고딕" charset="-127"/>
                </a:defRPr>
              </a:lvl3pPr>
              <a:lvl4pPr marL="1600200" indent="-228600" eaLnBrk="0" hangingPunct="0">
                <a:defRPr kumimoji="1" sz="1000" b="1">
                  <a:solidFill>
                    <a:schemeClr val="tx1"/>
                  </a:solidFill>
                  <a:latin typeface="맑은 고딕" charset="-127"/>
                  <a:ea typeface="맑은 고딕" charset="-127"/>
                </a:defRPr>
              </a:lvl4pPr>
              <a:lvl5pPr marL="2057400" indent="-228600" eaLnBrk="0" hangingPunct="0">
                <a:defRPr kumimoji="1" sz="1000" b="1">
                  <a:solidFill>
                    <a:schemeClr val="tx1"/>
                  </a:solidFill>
                  <a:latin typeface="맑은 고딕" charset="-127"/>
                  <a:ea typeface="맑은 고딕" charset="-127"/>
                </a:defRPr>
              </a:lvl5pPr>
              <a:lvl6pPr marL="2514600" indent="-228600" eaLnBrk="0" fontAlgn="base" latinLnBrk="1" hangingPunct="0">
                <a:spcBef>
                  <a:spcPct val="0"/>
                </a:spcBef>
                <a:spcAft>
                  <a:spcPct val="0"/>
                </a:spcAft>
                <a:defRPr kumimoji="1" sz="1000" b="1">
                  <a:solidFill>
                    <a:schemeClr val="tx1"/>
                  </a:solidFill>
                  <a:latin typeface="맑은 고딕" charset="-127"/>
                  <a:ea typeface="맑은 고딕" charset="-127"/>
                </a:defRPr>
              </a:lvl6pPr>
              <a:lvl7pPr marL="2971800" indent="-228600" eaLnBrk="0" fontAlgn="base" latinLnBrk="1" hangingPunct="0">
                <a:spcBef>
                  <a:spcPct val="0"/>
                </a:spcBef>
                <a:spcAft>
                  <a:spcPct val="0"/>
                </a:spcAft>
                <a:defRPr kumimoji="1" sz="1000" b="1">
                  <a:solidFill>
                    <a:schemeClr val="tx1"/>
                  </a:solidFill>
                  <a:latin typeface="맑은 고딕" charset="-127"/>
                  <a:ea typeface="맑은 고딕" charset="-127"/>
                </a:defRPr>
              </a:lvl7pPr>
              <a:lvl8pPr marL="3429000" indent="-228600" eaLnBrk="0" fontAlgn="base" latinLnBrk="1" hangingPunct="0">
                <a:spcBef>
                  <a:spcPct val="0"/>
                </a:spcBef>
                <a:spcAft>
                  <a:spcPct val="0"/>
                </a:spcAft>
                <a:defRPr kumimoji="1" sz="1000" b="1">
                  <a:solidFill>
                    <a:schemeClr val="tx1"/>
                  </a:solidFill>
                  <a:latin typeface="맑은 고딕" charset="-127"/>
                  <a:ea typeface="맑은 고딕" charset="-127"/>
                </a:defRPr>
              </a:lvl8pPr>
              <a:lvl9pPr marL="3886200" indent="-228600" eaLnBrk="0" fontAlgn="base" latinLnBrk="1" hangingPunct="0">
                <a:spcBef>
                  <a:spcPct val="0"/>
                </a:spcBef>
                <a:spcAft>
                  <a:spcPct val="0"/>
                </a:spcAft>
                <a:defRPr kumimoji="1" sz="1000" b="1">
                  <a:solidFill>
                    <a:schemeClr val="tx1"/>
                  </a:solidFill>
                  <a:latin typeface="맑은 고딕" charset="-127"/>
                  <a:ea typeface="맑은 고딕" charset="-127"/>
                </a:defRPr>
              </a:lvl9pPr>
            </a:lstStyle>
            <a:p>
              <a:pPr algn="ctr" eaLnBrk="1" latinLnBrk="0" hangingPunct="1"/>
              <a:r>
                <a:rPr lang="en-US" altLang="ko-KR" sz="900" b="0" i="1">
                  <a:solidFill>
                    <a:prstClr val="black"/>
                  </a:solidFill>
                  <a:latin typeface="Times New Roman" panose="02020603050405020304" pitchFamily="18" charset="0"/>
                  <a:cs typeface="Times New Roman" panose="02020603050405020304" pitchFamily="18" charset="0"/>
                </a:rPr>
                <a:t>&lt;&lt;Hệ thống&gt;&gt;</a:t>
              </a:r>
              <a:endParaRPr lang="en-US" altLang="ko-KR" sz="900" b="0" i="1" dirty="0">
                <a:solidFill>
                  <a:prstClr val="black"/>
                </a:solidFill>
                <a:latin typeface="Times New Roman" panose="02020603050405020304" pitchFamily="18" charset="0"/>
                <a:cs typeface="Times New Roman" panose="02020603050405020304" pitchFamily="18" charset="0"/>
              </a:endParaRPr>
            </a:p>
            <a:p>
              <a:pPr algn="ctr" eaLnBrk="1" latinLnBrk="0" hangingPunct="1"/>
              <a:endParaRPr lang="ko-KR" altLang="en-US" sz="500" b="0" i="1" dirty="0">
                <a:solidFill>
                  <a:prstClr val="black"/>
                </a:solidFill>
                <a:latin typeface="Times New Roman" panose="02020603050405020304" pitchFamily="18" charset="0"/>
                <a:cs typeface="Times New Roman" panose="02020603050405020304" pitchFamily="18" charset="0"/>
              </a:endParaRPr>
            </a:p>
            <a:p>
              <a:pPr algn="ctr" eaLnBrk="1" latinLnBrk="0" hangingPunct="1"/>
              <a:r>
                <a:rPr lang="en-US" altLang="ko-KR">
                  <a:solidFill>
                    <a:prstClr val="black"/>
                  </a:solidFill>
                  <a:latin typeface="Times New Roman" panose="02020603050405020304" pitchFamily="18" charset="0"/>
                  <a:cs typeface="Times New Roman" panose="02020603050405020304" pitchFamily="18" charset="0"/>
                </a:rPr>
                <a:t>DW và BI</a:t>
              </a:r>
              <a:endParaRPr lang="ko-KR" altLang="en-US" dirty="0">
                <a:solidFill>
                  <a:prstClr val="black"/>
                </a:solidFill>
                <a:latin typeface="Times New Roman" panose="02020603050405020304" pitchFamily="18" charset="0"/>
                <a:cs typeface="Times New Roman" panose="02020603050405020304" pitchFamily="18" charset="0"/>
              </a:endParaRPr>
            </a:p>
          </p:txBody>
        </p:sp>
        <p:grpSp>
          <p:nvGrpSpPr>
            <p:cNvPr id="21" name="Group 18"/>
            <p:cNvGrpSpPr>
              <a:grpSpLocks/>
            </p:cNvGrpSpPr>
            <p:nvPr/>
          </p:nvGrpSpPr>
          <p:grpSpPr bwMode="auto">
            <a:xfrm>
              <a:off x="1985906" y="1989144"/>
              <a:ext cx="941822" cy="792163"/>
              <a:chOff x="3296" y="3371"/>
              <a:chExt cx="547" cy="499"/>
            </a:xfrm>
          </p:grpSpPr>
          <p:pic>
            <p:nvPicPr>
              <p:cNvPr id="42" name="Picture 15" descr="User green"/>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75" y="3371"/>
                <a:ext cx="202" cy="2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3" name="Text Box 16"/>
              <p:cNvSpPr txBox="1">
                <a:spLocks noChangeArrowheads="1"/>
              </p:cNvSpPr>
              <p:nvPr/>
            </p:nvSpPr>
            <p:spPr bwMode="auto">
              <a:xfrm>
                <a:off x="3296" y="3618"/>
                <a:ext cx="547"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1">
                <a:spAutoFit/>
              </a:bodyPr>
              <a:lstStyle>
                <a:lvl1pPr eaLnBrk="0" hangingPunct="0">
                  <a:defRPr kumimoji="1" sz="1000" b="1">
                    <a:solidFill>
                      <a:schemeClr val="tx1"/>
                    </a:solidFill>
                    <a:latin typeface="맑은 고딕" charset="-127"/>
                    <a:ea typeface="맑은 고딕" charset="-127"/>
                  </a:defRPr>
                </a:lvl1pPr>
                <a:lvl2pPr marL="742950" indent="-285750" eaLnBrk="0" hangingPunct="0">
                  <a:defRPr kumimoji="1" sz="1000" b="1">
                    <a:solidFill>
                      <a:schemeClr val="tx1"/>
                    </a:solidFill>
                    <a:latin typeface="맑은 고딕" charset="-127"/>
                    <a:ea typeface="맑은 고딕" charset="-127"/>
                  </a:defRPr>
                </a:lvl2pPr>
                <a:lvl3pPr marL="1143000" indent="-228600" eaLnBrk="0" hangingPunct="0">
                  <a:defRPr kumimoji="1" sz="1000" b="1">
                    <a:solidFill>
                      <a:schemeClr val="tx1"/>
                    </a:solidFill>
                    <a:latin typeface="맑은 고딕" charset="-127"/>
                    <a:ea typeface="맑은 고딕" charset="-127"/>
                  </a:defRPr>
                </a:lvl3pPr>
                <a:lvl4pPr marL="1600200" indent="-228600" eaLnBrk="0" hangingPunct="0">
                  <a:defRPr kumimoji="1" sz="1000" b="1">
                    <a:solidFill>
                      <a:schemeClr val="tx1"/>
                    </a:solidFill>
                    <a:latin typeface="맑은 고딕" charset="-127"/>
                    <a:ea typeface="맑은 고딕" charset="-127"/>
                  </a:defRPr>
                </a:lvl4pPr>
                <a:lvl5pPr marL="2057400" indent="-228600" eaLnBrk="0" hangingPunct="0">
                  <a:defRPr kumimoji="1" sz="1000" b="1">
                    <a:solidFill>
                      <a:schemeClr val="tx1"/>
                    </a:solidFill>
                    <a:latin typeface="맑은 고딕" charset="-127"/>
                    <a:ea typeface="맑은 고딕" charset="-127"/>
                  </a:defRPr>
                </a:lvl5pPr>
                <a:lvl6pPr marL="2514600" indent="-228600" eaLnBrk="0" fontAlgn="base" latinLnBrk="1" hangingPunct="0">
                  <a:spcBef>
                    <a:spcPct val="0"/>
                  </a:spcBef>
                  <a:spcAft>
                    <a:spcPct val="0"/>
                  </a:spcAft>
                  <a:defRPr kumimoji="1" sz="1000" b="1">
                    <a:solidFill>
                      <a:schemeClr val="tx1"/>
                    </a:solidFill>
                    <a:latin typeface="맑은 고딕" charset="-127"/>
                    <a:ea typeface="맑은 고딕" charset="-127"/>
                  </a:defRPr>
                </a:lvl6pPr>
                <a:lvl7pPr marL="2971800" indent="-228600" eaLnBrk="0" fontAlgn="base" latinLnBrk="1" hangingPunct="0">
                  <a:spcBef>
                    <a:spcPct val="0"/>
                  </a:spcBef>
                  <a:spcAft>
                    <a:spcPct val="0"/>
                  </a:spcAft>
                  <a:defRPr kumimoji="1" sz="1000" b="1">
                    <a:solidFill>
                      <a:schemeClr val="tx1"/>
                    </a:solidFill>
                    <a:latin typeface="맑은 고딕" charset="-127"/>
                    <a:ea typeface="맑은 고딕" charset="-127"/>
                  </a:defRPr>
                </a:lvl7pPr>
                <a:lvl8pPr marL="3429000" indent="-228600" eaLnBrk="0" fontAlgn="base" latinLnBrk="1" hangingPunct="0">
                  <a:spcBef>
                    <a:spcPct val="0"/>
                  </a:spcBef>
                  <a:spcAft>
                    <a:spcPct val="0"/>
                  </a:spcAft>
                  <a:defRPr kumimoji="1" sz="1000" b="1">
                    <a:solidFill>
                      <a:schemeClr val="tx1"/>
                    </a:solidFill>
                    <a:latin typeface="맑은 고딕" charset="-127"/>
                    <a:ea typeface="맑은 고딕" charset="-127"/>
                  </a:defRPr>
                </a:lvl8pPr>
                <a:lvl9pPr marL="3886200" indent="-228600" eaLnBrk="0" fontAlgn="base" latinLnBrk="1" hangingPunct="0">
                  <a:spcBef>
                    <a:spcPct val="0"/>
                  </a:spcBef>
                  <a:spcAft>
                    <a:spcPct val="0"/>
                  </a:spcAft>
                  <a:defRPr kumimoji="1" sz="1000" b="1">
                    <a:solidFill>
                      <a:schemeClr val="tx1"/>
                    </a:solidFill>
                    <a:latin typeface="맑은 고딕" charset="-127"/>
                    <a:ea typeface="맑은 고딕" charset="-127"/>
                  </a:defRPr>
                </a:lvl9pPr>
              </a:lstStyle>
              <a:p>
                <a:pPr algn="ctr" eaLnBrk="1" latinLnBrk="0" hangingPunct="1"/>
                <a:r>
                  <a:rPr lang="en-US" altLang="ko-KR" b="0">
                    <a:solidFill>
                      <a:prstClr val="black"/>
                    </a:solidFill>
                    <a:latin typeface="Times New Roman" panose="02020603050405020304" pitchFamily="18" charset="0"/>
                    <a:cs typeface="Times New Roman" panose="02020603050405020304" pitchFamily="18" charset="0"/>
                  </a:rPr>
                  <a:t>Người dùng </a:t>
                </a:r>
              </a:p>
              <a:p>
                <a:pPr algn="ctr" eaLnBrk="1" latinLnBrk="0" hangingPunct="1"/>
                <a:r>
                  <a:rPr lang="en-US" altLang="ko-KR" b="0">
                    <a:solidFill>
                      <a:prstClr val="black"/>
                    </a:solidFill>
                    <a:latin typeface="Times New Roman" panose="02020603050405020304" pitchFamily="18" charset="0"/>
                    <a:cs typeface="Times New Roman" panose="02020603050405020304" pitchFamily="18" charset="0"/>
                  </a:rPr>
                  <a:t>đơn vị báo cáo</a:t>
                </a:r>
                <a:endParaRPr lang="ko-KR" altLang="en-US" b="0" dirty="0">
                  <a:solidFill>
                    <a:prstClr val="black"/>
                  </a:solidFill>
                  <a:latin typeface="Times New Roman" panose="02020603050405020304" pitchFamily="18" charset="0"/>
                  <a:cs typeface="Times New Roman" panose="02020603050405020304" pitchFamily="18" charset="0"/>
                </a:endParaRPr>
              </a:p>
            </p:txBody>
          </p:sp>
        </p:grpSp>
        <p:grpSp>
          <p:nvGrpSpPr>
            <p:cNvPr id="22" name="Group 17"/>
            <p:cNvGrpSpPr>
              <a:grpSpLocks/>
            </p:cNvGrpSpPr>
            <p:nvPr/>
          </p:nvGrpSpPr>
          <p:grpSpPr bwMode="auto">
            <a:xfrm>
              <a:off x="7359786" y="1989141"/>
              <a:ext cx="1205333" cy="638175"/>
              <a:chOff x="4393" y="3371"/>
              <a:chExt cx="702" cy="402"/>
            </a:xfrm>
          </p:grpSpPr>
          <p:pic>
            <p:nvPicPr>
              <p:cNvPr id="40" name="Picture 18" descr="User red"/>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634" y="3371"/>
                <a:ext cx="201" cy="2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 name="Text Box 19"/>
              <p:cNvSpPr txBox="1">
                <a:spLocks noChangeArrowheads="1"/>
              </p:cNvSpPr>
              <p:nvPr/>
            </p:nvSpPr>
            <p:spPr bwMode="auto">
              <a:xfrm>
                <a:off x="4393" y="3618"/>
                <a:ext cx="702" cy="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1">
                <a:spAutoFit/>
              </a:bodyPr>
              <a:lstStyle>
                <a:lvl1pPr eaLnBrk="0" hangingPunct="0">
                  <a:defRPr kumimoji="1" sz="1000" b="1">
                    <a:solidFill>
                      <a:schemeClr val="tx1"/>
                    </a:solidFill>
                    <a:latin typeface="맑은 고딕" charset="-127"/>
                    <a:ea typeface="맑은 고딕" charset="-127"/>
                  </a:defRPr>
                </a:lvl1pPr>
                <a:lvl2pPr marL="742950" indent="-285750" eaLnBrk="0" hangingPunct="0">
                  <a:defRPr kumimoji="1" sz="1000" b="1">
                    <a:solidFill>
                      <a:schemeClr val="tx1"/>
                    </a:solidFill>
                    <a:latin typeface="맑은 고딕" charset="-127"/>
                    <a:ea typeface="맑은 고딕" charset="-127"/>
                  </a:defRPr>
                </a:lvl2pPr>
                <a:lvl3pPr marL="1143000" indent="-228600" eaLnBrk="0" hangingPunct="0">
                  <a:defRPr kumimoji="1" sz="1000" b="1">
                    <a:solidFill>
                      <a:schemeClr val="tx1"/>
                    </a:solidFill>
                    <a:latin typeface="맑은 고딕" charset="-127"/>
                    <a:ea typeface="맑은 고딕" charset="-127"/>
                  </a:defRPr>
                </a:lvl3pPr>
                <a:lvl4pPr marL="1600200" indent="-228600" eaLnBrk="0" hangingPunct="0">
                  <a:defRPr kumimoji="1" sz="1000" b="1">
                    <a:solidFill>
                      <a:schemeClr val="tx1"/>
                    </a:solidFill>
                    <a:latin typeface="맑은 고딕" charset="-127"/>
                    <a:ea typeface="맑은 고딕" charset="-127"/>
                  </a:defRPr>
                </a:lvl4pPr>
                <a:lvl5pPr marL="2057400" indent="-228600" eaLnBrk="0" hangingPunct="0">
                  <a:defRPr kumimoji="1" sz="1000" b="1">
                    <a:solidFill>
                      <a:schemeClr val="tx1"/>
                    </a:solidFill>
                    <a:latin typeface="맑은 고딕" charset="-127"/>
                    <a:ea typeface="맑은 고딕" charset="-127"/>
                  </a:defRPr>
                </a:lvl5pPr>
                <a:lvl6pPr marL="2514600" indent="-228600" eaLnBrk="0" fontAlgn="base" latinLnBrk="1" hangingPunct="0">
                  <a:spcBef>
                    <a:spcPct val="0"/>
                  </a:spcBef>
                  <a:spcAft>
                    <a:spcPct val="0"/>
                  </a:spcAft>
                  <a:defRPr kumimoji="1" sz="1000" b="1">
                    <a:solidFill>
                      <a:schemeClr val="tx1"/>
                    </a:solidFill>
                    <a:latin typeface="맑은 고딕" charset="-127"/>
                    <a:ea typeface="맑은 고딕" charset="-127"/>
                  </a:defRPr>
                </a:lvl6pPr>
                <a:lvl7pPr marL="2971800" indent="-228600" eaLnBrk="0" fontAlgn="base" latinLnBrk="1" hangingPunct="0">
                  <a:spcBef>
                    <a:spcPct val="0"/>
                  </a:spcBef>
                  <a:spcAft>
                    <a:spcPct val="0"/>
                  </a:spcAft>
                  <a:defRPr kumimoji="1" sz="1000" b="1">
                    <a:solidFill>
                      <a:schemeClr val="tx1"/>
                    </a:solidFill>
                    <a:latin typeface="맑은 고딕" charset="-127"/>
                    <a:ea typeface="맑은 고딕" charset="-127"/>
                  </a:defRPr>
                </a:lvl7pPr>
                <a:lvl8pPr marL="3429000" indent="-228600" eaLnBrk="0" fontAlgn="base" latinLnBrk="1" hangingPunct="0">
                  <a:spcBef>
                    <a:spcPct val="0"/>
                  </a:spcBef>
                  <a:spcAft>
                    <a:spcPct val="0"/>
                  </a:spcAft>
                  <a:defRPr kumimoji="1" sz="1000" b="1">
                    <a:solidFill>
                      <a:schemeClr val="tx1"/>
                    </a:solidFill>
                    <a:latin typeface="맑은 고딕" charset="-127"/>
                    <a:ea typeface="맑은 고딕" charset="-127"/>
                  </a:defRPr>
                </a:lvl8pPr>
                <a:lvl9pPr marL="3886200" indent="-228600" eaLnBrk="0" fontAlgn="base" latinLnBrk="1" hangingPunct="0">
                  <a:spcBef>
                    <a:spcPct val="0"/>
                  </a:spcBef>
                  <a:spcAft>
                    <a:spcPct val="0"/>
                  </a:spcAft>
                  <a:defRPr kumimoji="1" sz="1000" b="1">
                    <a:solidFill>
                      <a:schemeClr val="tx1"/>
                    </a:solidFill>
                    <a:latin typeface="맑은 고딕" charset="-127"/>
                    <a:ea typeface="맑은 고딕" charset="-127"/>
                  </a:defRPr>
                </a:lvl9pPr>
              </a:lstStyle>
              <a:p>
                <a:pPr algn="ctr" eaLnBrk="1" latinLnBrk="0" hangingPunct="1"/>
                <a:r>
                  <a:rPr lang="en-US" altLang="ko-KR" b="0">
                    <a:solidFill>
                      <a:prstClr val="black"/>
                    </a:solidFill>
                    <a:latin typeface="Times New Roman" panose="02020603050405020304" pitchFamily="18" charset="0"/>
                    <a:cs typeface="Times New Roman" panose="02020603050405020304" pitchFamily="18" charset="0"/>
                  </a:rPr>
                  <a:t>Người dùng NHNN</a:t>
                </a:r>
                <a:endParaRPr lang="ko-KR" altLang="en-US" b="0" dirty="0">
                  <a:solidFill>
                    <a:prstClr val="black"/>
                  </a:solidFill>
                  <a:latin typeface="Times New Roman" panose="02020603050405020304" pitchFamily="18" charset="0"/>
                  <a:cs typeface="Times New Roman" panose="02020603050405020304" pitchFamily="18" charset="0"/>
                </a:endParaRPr>
              </a:p>
            </p:txBody>
          </p:sp>
        </p:grpSp>
        <p:grpSp>
          <p:nvGrpSpPr>
            <p:cNvPr id="23" name="Group 20"/>
            <p:cNvGrpSpPr>
              <a:grpSpLocks/>
            </p:cNvGrpSpPr>
            <p:nvPr/>
          </p:nvGrpSpPr>
          <p:grpSpPr bwMode="auto">
            <a:xfrm>
              <a:off x="3899471" y="1989144"/>
              <a:ext cx="940914" cy="792163"/>
              <a:chOff x="3892" y="3371"/>
              <a:chExt cx="548" cy="499"/>
            </a:xfrm>
          </p:grpSpPr>
          <p:pic>
            <p:nvPicPr>
              <p:cNvPr id="38" name="Picture 21" descr="user blu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055" y="3371"/>
                <a:ext cx="201" cy="2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9" name="Text Box 22"/>
              <p:cNvSpPr txBox="1">
                <a:spLocks noChangeArrowheads="1"/>
              </p:cNvSpPr>
              <p:nvPr/>
            </p:nvSpPr>
            <p:spPr bwMode="auto">
              <a:xfrm>
                <a:off x="3892" y="3618"/>
                <a:ext cx="548"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1">
                <a:spAutoFit/>
              </a:bodyPr>
              <a:lstStyle>
                <a:lvl1pPr eaLnBrk="0" hangingPunct="0">
                  <a:defRPr kumimoji="1" sz="1000" b="1">
                    <a:solidFill>
                      <a:schemeClr val="tx1"/>
                    </a:solidFill>
                    <a:latin typeface="맑은 고딕" charset="-127"/>
                    <a:ea typeface="맑은 고딕" charset="-127"/>
                  </a:defRPr>
                </a:lvl1pPr>
                <a:lvl2pPr marL="742950" indent="-285750" eaLnBrk="0" hangingPunct="0">
                  <a:defRPr kumimoji="1" sz="1000" b="1">
                    <a:solidFill>
                      <a:schemeClr val="tx1"/>
                    </a:solidFill>
                    <a:latin typeface="맑은 고딕" charset="-127"/>
                    <a:ea typeface="맑은 고딕" charset="-127"/>
                  </a:defRPr>
                </a:lvl2pPr>
                <a:lvl3pPr marL="1143000" indent="-228600" eaLnBrk="0" hangingPunct="0">
                  <a:defRPr kumimoji="1" sz="1000" b="1">
                    <a:solidFill>
                      <a:schemeClr val="tx1"/>
                    </a:solidFill>
                    <a:latin typeface="맑은 고딕" charset="-127"/>
                    <a:ea typeface="맑은 고딕" charset="-127"/>
                  </a:defRPr>
                </a:lvl3pPr>
                <a:lvl4pPr marL="1600200" indent="-228600" eaLnBrk="0" hangingPunct="0">
                  <a:defRPr kumimoji="1" sz="1000" b="1">
                    <a:solidFill>
                      <a:schemeClr val="tx1"/>
                    </a:solidFill>
                    <a:latin typeface="맑은 고딕" charset="-127"/>
                    <a:ea typeface="맑은 고딕" charset="-127"/>
                  </a:defRPr>
                </a:lvl4pPr>
                <a:lvl5pPr marL="2057400" indent="-228600" eaLnBrk="0" hangingPunct="0">
                  <a:defRPr kumimoji="1" sz="1000" b="1">
                    <a:solidFill>
                      <a:schemeClr val="tx1"/>
                    </a:solidFill>
                    <a:latin typeface="맑은 고딕" charset="-127"/>
                    <a:ea typeface="맑은 고딕" charset="-127"/>
                  </a:defRPr>
                </a:lvl5pPr>
                <a:lvl6pPr marL="2514600" indent="-228600" eaLnBrk="0" fontAlgn="base" latinLnBrk="1" hangingPunct="0">
                  <a:spcBef>
                    <a:spcPct val="0"/>
                  </a:spcBef>
                  <a:spcAft>
                    <a:spcPct val="0"/>
                  </a:spcAft>
                  <a:defRPr kumimoji="1" sz="1000" b="1">
                    <a:solidFill>
                      <a:schemeClr val="tx1"/>
                    </a:solidFill>
                    <a:latin typeface="맑은 고딕" charset="-127"/>
                    <a:ea typeface="맑은 고딕" charset="-127"/>
                  </a:defRPr>
                </a:lvl6pPr>
                <a:lvl7pPr marL="2971800" indent="-228600" eaLnBrk="0" fontAlgn="base" latinLnBrk="1" hangingPunct="0">
                  <a:spcBef>
                    <a:spcPct val="0"/>
                  </a:spcBef>
                  <a:spcAft>
                    <a:spcPct val="0"/>
                  </a:spcAft>
                  <a:defRPr kumimoji="1" sz="1000" b="1">
                    <a:solidFill>
                      <a:schemeClr val="tx1"/>
                    </a:solidFill>
                    <a:latin typeface="맑은 고딕" charset="-127"/>
                    <a:ea typeface="맑은 고딕" charset="-127"/>
                  </a:defRPr>
                </a:lvl7pPr>
                <a:lvl8pPr marL="3429000" indent="-228600" eaLnBrk="0" fontAlgn="base" latinLnBrk="1" hangingPunct="0">
                  <a:spcBef>
                    <a:spcPct val="0"/>
                  </a:spcBef>
                  <a:spcAft>
                    <a:spcPct val="0"/>
                  </a:spcAft>
                  <a:defRPr kumimoji="1" sz="1000" b="1">
                    <a:solidFill>
                      <a:schemeClr val="tx1"/>
                    </a:solidFill>
                    <a:latin typeface="맑은 고딕" charset="-127"/>
                    <a:ea typeface="맑은 고딕" charset="-127"/>
                  </a:defRPr>
                </a:lvl8pPr>
                <a:lvl9pPr marL="3886200" indent="-228600" eaLnBrk="0" fontAlgn="base" latinLnBrk="1" hangingPunct="0">
                  <a:spcBef>
                    <a:spcPct val="0"/>
                  </a:spcBef>
                  <a:spcAft>
                    <a:spcPct val="0"/>
                  </a:spcAft>
                  <a:defRPr kumimoji="1" sz="1000" b="1">
                    <a:solidFill>
                      <a:schemeClr val="tx1"/>
                    </a:solidFill>
                    <a:latin typeface="맑은 고딕" charset="-127"/>
                    <a:ea typeface="맑은 고딕" charset="-127"/>
                  </a:defRPr>
                </a:lvl9pPr>
              </a:lstStyle>
              <a:p>
                <a:pPr algn="ctr" eaLnBrk="1" latinLnBrk="0" hangingPunct="1"/>
                <a:r>
                  <a:rPr lang="en-US" altLang="ko-KR" b="0">
                    <a:solidFill>
                      <a:prstClr val="black"/>
                    </a:solidFill>
                    <a:latin typeface="Times New Roman" panose="02020603050405020304" pitchFamily="18" charset="0"/>
                    <a:cs typeface="Times New Roman" panose="02020603050405020304" pitchFamily="18" charset="0"/>
                  </a:rPr>
                  <a:t>Người dùng </a:t>
                </a:r>
              </a:p>
              <a:p>
                <a:pPr algn="ctr" eaLnBrk="1" latinLnBrk="0" hangingPunct="1"/>
                <a:r>
                  <a:rPr lang="en-US" altLang="ko-KR" b="0">
                    <a:solidFill>
                      <a:prstClr val="black"/>
                    </a:solidFill>
                    <a:latin typeface="Times New Roman" panose="02020603050405020304" pitchFamily="18" charset="0"/>
                    <a:cs typeface="Times New Roman" panose="02020603050405020304" pitchFamily="18" charset="0"/>
                  </a:rPr>
                  <a:t>đơn vị báo cáo</a:t>
                </a:r>
                <a:endParaRPr lang="ko-KR" altLang="en-US" b="0" dirty="0">
                  <a:solidFill>
                    <a:prstClr val="black"/>
                  </a:solidFill>
                  <a:latin typeface="Times New Roman" panose="02020603050405020304" pitchFamily="18" charset="0"/>
                  <a:cs typeface="Times New Roman" panose="02020603050405020304" pitchFamily="18" charset="0"/>
                </a:endParaRPr>
              </a:p>
            </p:txBody>
          </p:sp>
        </p:grpSp>
        <p:cxnSp>
          <p:nvCxnSpPr>
            <p:cNvPr id="24" name="AutoShape 23"/>
            <p:cNvCxnSpPr>
              <a:cxnSpLocks noChangeShapeType="1"/>
            </p:cNvCxnSpPr>
            <p:nvPr/>
          </p:nvCxnSpPr>
          <p:spPr bwMode="auto">
            <a:xfrm rot="16200000" flipH="1">
              <a:off x="1482726" y="3754437"/>
              <a:ext cx="1949450" cy="3175"/>
            </a:xfrm>
            <a:prstGeom prst="bentConnector3">
              <a:avLst>
                <a:gd name="adj1" fmla="val 50000"/>
              </a:avLst>
            </a:prstGeom>
            <a:noFill/>
            <a:ln w="12700">
              <a:solidFill>
                <a:schemeClr val="tx1"/>
              </a:solidFill>
              <a:miter lim="800000"/>
              <a:headEnd/>
              <a:tailEnd type="triangle" w="med" len="med"/>
            </a:ln>
            <a:extLst>
              <a:ext uri="{909E8E84-426E-40DD-AFC4-6F175D3DCCD1}">
                <a14:hiddenFill xmlns:a14="http://schemas.microsoft.com/office/drawing/2010/main">
                  <a:noFill/>
                </a14:hiddenFill>
              </a:ext>
            </a:extLst>
          </p:spPr>
        </p:cxnSp>
        <p:cxnSp>
          <p:nvCxnSpPr>
            <p:cNvPr id="25" name="AutoShape 25"/>
            <p:cNvCxnSpPr>
              <a:cxnSpLocks noChangeShapeType="1"/>
            </p:cNvCxnSpPr>
            <p:nvPr/>
          </p:nvCxnSpPr>
          <p:spPr bwMode="auto">
            <a:xfrm rot="16200000" flipH="1">
              <a:off x="3386138" y="3762375"/>
              <a:ext cx="1962150" cy="0"/>
            </a:xfrm>
            <a:prstGeom prst="bentConnector3">
              <a:avLst>
                <a:gd name="adj1" fmla="val 50000"/>
              </a:avLst>
            </a:prstGeom>
            <a:noFill/>
            <a:ln w="12700">
              <a:solidFill>
                <a:schemeClr val="tx1"/>
              </a:solidFill>
              <a:miter lim="800000"/>
              <a:headEnd/>
              <a:tailEnd type="triangle" w="med" len="med"/>
            </a:ln>
            <a:extLst>
              <a:ext uri="{909E8E84-426E-40DD-AFC4-6F175D3DCCD1}">
                <a14:hiddenFill xmlns:a14="http://schemas.microsoft.com/office/drawing/2010/main">
                  <a:noFill/>
                </a14:hiddenFill>
              </a:ext>
            </a:extLst>
          </p:spPr>
        </p:cxnSp>
        <p:cxnSp>
          <p:nvCxnSpPr>
            <p:cNvPr id="26" name="AutoShape 26"/>
            <p:cNvCxnSpPr>
              <a:cxnSpLocks noChangeShapeType="1"/>
            </p:cNvCxnSpPr>
            <p:nvPr/>
          </p:nvCxnSpPr>
          <p:spPr bwMode="auto">
            <a:xfrm rot="5400000">
              <a:off x="7632700" y="3106738"/>
              <a:ext cx="652463" cy="1587"/>
            </a:xfrm>
            <a:prstGeom prst="bentConnector3">
              <a:avLst>
                <a:gd name="adj1" fmla="val 50000"/>
              </a:avLst>
            </a:prstGeom>
            <a:noFill/>
            <a:ln w="12700">
              <a:solidFill>
                <a:schemeClr val="tx1"/>
              </a:solidFill>
              <a:prstDash val="dash"/>
              <a:miter lim="800000"/>
              <a:headEnd/>
              <a:tailEnd type="triangle" w="med" len="med"/>
            </a:ln>
            <a:extLst>
              <a:ext uri="{909E8E84-426E-40DD-AFC4-6F175D3DCCD1}">
                <a14:hiddenFill xmlns:a14="http://schemas.microsoft.com/office/drawing/2010/main">
                  <a:noFill/>
                </a14:hiddenFill>
              </a:ext>
            </a:extLst>
          </p:spPr>
        </p:cxnSp>
        <p:cxnSp>
          <p:nvCxnSpPr>
            <p:cNvPr id="27" name="AutoShape 27"/>
            <p:cNvCxnSpPr>
              <a:cxnSpLocks noChangeShapeType="1"/>
            </p:cNvCxnSpPr>
            <p:nvPr/>
          </p:nvCxnSpPr>
          <p:spPr bwMode="auto">
            <a:xfrm>
              <a:off x="8118475" y="2205038"/>
              <a:ext cx="423863" cy="2871787"/>
            </a:xfrm>
            <a:prstGeom prst="bentConnector3">
              <a:avLst>
                <a:gd name="adj1" fmla="val 154880"/>
              </a:avLst>
            </a:prstGeom>
            <a:noFill/>
            <a:ln w="12700">
              <a:solidFill>
                <a:schemeClr val="tx1"/>
              </a:solidFill>
              <a:miter lim="800000"/>
              <a:headEnd/>
              <a:tailEnd type="triangle" w="med" len="med"/>
            </a:ln>
            <a:extLst>
              <a:ext uri="{909E8E84-426E-40DD-AFC4-6F175D3DCCD1}">
                <a14:hiddenFill xmlns:a14="http://schemas.microsoft.com/office/drawing/2010/main">
                  <a:noFill/>
                </a14:hiddenFill>
              </a:ext>
            </a:extLst>
          </p:spPr>
        </p:cxnSp>
        <p:cxnSp>
          <p:nvCxnSpPr>
            <p:cNvPr id="28" name="AutoShape 28"/>
            <p:cNvCxnSpPr>
              <a:cxnSpLocks noChangeShapeType="1"/>
            </p:cNvCxnSpPr>
            <p:nvPr/>
          </p:nvCxnSpPr>
          <p:spPr bwMode="auto">
            <a:xfrm rot="16200000" flipH="1">
              <a:off x="3861594" y="4034632"/>
              <a:ext cx="1587" cy="2806700"/>
            </a:xfrm>
            <a:prstGeom prst="bentConnector3">
              <a:avLst>
                <a:gd name="adj1" fmla="val 13500005"/>
              </a:avLst>
            </a:prstGeom>
            <a:noFill/>
            <a:ln w="12700">
              <a:solidFill>
                <a:schemeClr val="tx1"/>
              </a:solidFill>
              <a:prstDash val="dash"/>
              <a:miter lim="800000"/>
              <a:headEnd/>
              <a:tailEnd type="triangle" w="med" len="med"/>
            </a:ln>
            <a:extLst>
              <a:ext uri="{909E8E84-426E-40DD-AFC4-6F175D3DCCD1}">
                <a14:hiddenFill xmlns:a14="http://schemas.microsoft.com/office/drawing/2010/main">
                  <a:noFill/>
                </a14:hiddenFill>
              </a:ext>
            </a:extLst>
          </p:spPr>
        </p:cxnSp>
        <p:cxnSp>
          <p:nvCxnSpPr>
            <p:cNvPr id="29" name="AutoShape 29"/>
            <p:cNvCxnSpPr>
              <a:cxnSpLocks noChangeShapeType="1"/>
            </p:cNvCxnSpPr>
            <p:nvPr/>
          </p:nvCxnSpPr>
          <p:spPr bwMode="auto">
            <a:xfrm rot="10800000" flipV="1">
              <a:off x="6918325" y="3779838"/>
              <a:ext cx="454025" cy="1296987"/>
            </a:xfrm>
            <a:prstGeom prst="bentConnector3">
              <a:avLst>
                <a:gd name="adj1" fmla="val 50000"/>
              </a:avLst>
            </a:prstGeom>
            <a:noFill/>
            <a:ln w="12700">
              <a:solidFill>
                <a:schemeClr val="tx1"/>
              </a:solidFill>
              <a:prstDash val="dash"/>
              <a:miter lim="800000"/>
              <a:headEnd/>
              <a:tailEnd type="triangle" w="med" len="med"/>
            </a:ln>
            <a:extLst>
              <a:ext uri="{909E8E84-426E-40DD-AFC4-6F175D3DCCD1}">
                <a14:hiddenFill xmlns:a14="http://schemas.microsoft.com/office/drawing/2010/main">
                  <a:noFill/>
                </a14:hiddenFill>
              </a:ext>
            </a:extLst>
          </p:spPr>
        </p:cxnSp>
        <p:cxnSp>
          <p:nvCxnSpPr>
            <p:cNvPr id="30" name="AutoShape 33"/>
            <p:cNvCxnSpPr>
              <a:cxnSpLocks noChangeShapeType="1"/>
            </p:cNvCxnSpPr>
            <p:nvPr/>
          </p:nvCxnSpPr>
          <p:spPr bwMode="auto">
            <a:xfrm rot="10800000" flipV="1">
              <a:off x="6318250" y="2205038"/>
              <a:ext cx="1455738" cy="2544762"/>
            </a:xfrm>
            <a:prstGeom prst="bentConnector2">
              <a:avLst/>
            </a:prstGeom>
            <a:noFill/>
            <a:ln w="12700">
              <a:solidFill>
                <a:schemeClr val="tx1"/>
              </a:solidFill>
              <a:miter lim="800000"/>
              <a:headEnd/>
              <a:tailEnd type="triangle" w="med" len="med"/>
            </a:ln>
            <a:extLst>
              <a:ext uri="{909E8E84-426E-40DD-AFC4-6F175D3DCCD1}">
                <a14:hiddenFill xmlns:a14="http://schemas.microsoft.com/office/drawing/2010/main">
                  <a:noFill/>
                </a14:hiddenFill>
              </a:ext>
            </a:extLst>
          </p:spPr>
        </p:cxnSp>
        <p:sp>
          <p:nvSpPr>
            <p:cNvPr id="31" name="Text Box 34"/>
            <p:cNvSpPr txBox="1">
              <a:spLocks noChangeArrowheads="1"/>
            </p:cNvSpPr>
            <p:nvPr/>
          </p:nvSpPr>
          <p:spPr bwMode="auto">
            <a:xfrm>
              <a:off x="2383109" y="5648325"/>
              <a:ext cx="2047355"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1">
              <a:spAutoFit/>
            </a:bodyPr>
            <a:lstStyle>
              <a:lvl1pPr eaLnBrk="0" hangingPunct="0">
                <a:defRPr kumimoji="1" sz="1000" b="1">
                  <a:solidFill>
                    <a:schemeClr val="tx1"/>
                  </a:solidFill>
                  <a:latin typeface="맑은 고딕" charset="-127"/>
                  <a:ea typeface="맑은 고딕" charset="-127"/>
                </a:defRPr>
              </a:lvl1pPr>
              <a:lvl2pPr marL="742950" indent="-285750" eaLnBrk="0" hangingPunct="0">
                <a:defRPr kumimoji="1" sz="1000" b="1">
                  <a:solidFill>
                    <a:schemeClr val="tx1"/>
                  </a:solidFill>
                  <a:latin typeface="맑은 고딕" charset="-127"/>
                  <a:ea typeface="맑은 고딕" charset="-127"/>
                </a:defRPr>
              </a:lvl2pPr>
              <a:lvl3pPr marL="1143000" indent="-228600" eaLnBrk="0" hangingPunct="0">
                <a:defRPr kumimoji="1" sz="1000" b="1">
                  <a:solidFill>
                    <a:schemeClr val="tx1"/>
                  </a:solidFill>
                  <a:latin typeface="맑은 고딕" charset="-127"/>
                  <a:ea typeface="맑은 고딕" charset="-127"/>
                </a:defRPr>
              </a:lvl3pPr>
              <a:lvl4pPr marL="1600200" indent="-228600" eaLnBrk="0" hangingPunct="0">
                <a:defRPr kumimoji="1" sz="1000" b="1">
                  <a:solidFill>
                    <a:schemeClr val="tx1"/>
                  </a:solidFill>
                  <a:latin typeface="맑은 고딕" charset="-127"/>
                  <a:ea typeface="맑은 고딕" charset="-127"/>
                </a:defRPr>
              </a:lvl4pPr>
              <a:lvl5pPr marL="2057400" indent="-228600" eaLnBrk="0" hangingPunct="0">
                <a:defRPr kumimoji="1" sz="1000" b="1">
                  <a:solidFill>
                    <a:schemeClr val="tx1"/>
                  </a:solidFill>
                  <a:latin typeface="맑은 고딕" charset="-127"/>
                  <a:ea typeface="맑은 고딕" charset="-127"/>
                </a:defRPr>
              </a:lvl5pPr>
              <a:lvl6pPr marL="2514600" indent="-228600" eaLnBrk="0" fontAlgn="base" latinLnBrk="1" hangingPunct="0">
                <a:spcBef>
                  <a:spcPct val="0"/>
                </a:spcBef>
                <a:spcAft>
                  <a:spcPct val="0"/>
                </a:spcAft>
                <a:defRPr kumimoji="1" sz="1000" b="1">
                  <a:solidFill>
                    <a:schemeClr val="tx1"/>
                  </a:solidFill>
                  <a:latin typeface="맑은 고딕" charset="-127"/>
                  <a:ea typeface="맑은 고딕" charset="-127"/>
                </a:defRPr>
              </a:lvl6pPr>
              <a:lvl7pPr marL="2971800" indent="-228600" eaLnBrk="0" fontAlgn="base" latinLnBrk="1" hangingPunct="0">
                <a:spcBef>
                  <a:spcPct val="0"/>
                </a:spcBef>
                <a:spcAft>
                  <a:spcPct val="0"/>
                </a:spcAft>
                <a:defRPr kumimoji="1" sz="1000" b="1">
                  <a:solidFill>
                    <a:schemeClr val="tx1"/>
                  </a:solidFill>
                  <a:latin typeface="맑은 고딕" charset="-127"/>
                  <a:ea typeface="맑은 고딕" charset="-127"/>
                </a:defRPr>
              </a:lvl7pPr>
              <a:lvl8pPr marL="3429000" indent="-228600" eaLnBrk="0" fontAlgn="base" latinLnBrk="1" hangingPunct="0">
                <a:spcBef>
                  <a:spcPct val="0"/>
                </a:spcBef>
                <a:spcAft>
                  <a:spcPct val="0"/>
                </a:spcAft>
                <a:defRPr kumimoji="1" sz="1000" b="1">
                  <a:solidFill>
                    <a:schemeClr val="tx1"/>
                  </a:solidFill>
                  <a:latin typeface="맑은 고딕" charset="-127"/>
                  <a:ea typeface="맑은 고딕" charset="-127"/>
                </a:defRPr>
              </a:lvl8pPr>
              <a:lvl9pPr marL="3886200" indent="-228600" eaLnBrk="0" fontAlgn="base" latinLnBrk="1" hangingPunct="0">
                <a:spcBef>
                  <a:spcPct val="0"/>
                </a:spcBef>
                <a:spcAft>
                  <a:spcPct val="0"/>
                </a:spcAft>
                <a:defRPr kumimoji="1" sz="1000" b="1">
                  <a:solidFill>
                    <a:schemeClr val="tx1"/>
                  </a:solidFill>
                  <a:latin typeface="맑은 고딕" charset="-127"/>
                  <a:ea typeface="맑은 고딕" charset="-127"/>
                </a:defRPr>
              </a:lvl9pPr>
            </a:lstStyle>
            <a:p>
              <a:pPr algn="ctr" eaLnBrk="1" latinLnBrk="0" hangingPunct="1"/>
              <a:r>
                <a:rPr lang="en-US" altLang="ko-KR" sz="900" b="0" i="1">
                  <a:solidFill>
                    <a:prstClr val="black"/>
                  </a:solidFill>
                  <a:latin typeface="Times New Roman" panose="02020603050405020304" pitchFamily="18" charset="0"/>
                  <a:cs typeface="Times New Roman" panose="02020603050405020304" pitchFamily="18" charset="0"/>
                </a:rPr>
                <a:t>&lt;&lt;Sử dụng như một dịch vụ Internet&gt;&gt;</a:t>
              </a:r>
              <a:endParaRPr lang="ko-KR" altLang="en-US" sz="900" b="0" i="1" dirty="0">
                <a:solidFill>
                  <a:prstClr val="black"/>
                </a:solidFill>
                <a:latin typeface="Times New Roman" panose="02020603050405020304" pitchFamily="18" charset="0"/>
                <a:cs typeface="Times New Roman" panose="02020603050405020304" pitchFamily="18" charset="0"/>
              </a:endParaRPr>
            </a:p>
          </p:txBody>
        </p:sp>
        <p:sp>
          <p:nvSpPr>
            <p:cNvPr id="32" name="Rectangle 42"/>
            <p:cNvSpPr>
              <a:spLocks noChangeArrowheads="1"/>
            </p:cNvSpPr>
            <p:nvPr/>
          </p:nvSpPr>
          <p:spPr bwMode="auto">
            <a:xfrm>
              <a:off x="893763" y="1270000"/>
              <a:ext cx="701675" cy="576263"/>
            </a:xfrm>
            <a:prstGeom prst="rect">
              <a:avLst/>
            </a:prstGeom>
            <a:solidFill>
              <a:srgbClr val="B2B2B2"/>
            </a:solidFill>
            <a:ln w="12700">
              <a:solidFill>
                <a:schemeClr val="tx1"/>
              </a:solidFill>
              <a:miter lim="800000"/>
              <a:headEnd/>
              <a:tailEnd/>
            </a:ln>
          </p:spPr>
          <p:txBody>
            <a:bodyPr wrap="none" anchor="ctr"/>
            <a:lstStyle>
              <a:lvl1pPr eaLnBrk="0" hangingPunct="0">
                <a:defRPr kumimoji="1" sz="1000" b="1">
                  <a:solidFill>
                    <a:schemeClr val="tx1"/>
                  </a:solidFill>
                  <a:latin typeface="맑은 고딕" charset="-127"/>
                  <a:ea typeface="맑은 고딕" charset="-127"/>
                </a:defRPr>
              </a:lvl1pPr>
              <a:lvl2pPr marL="742950" indent="-285750" eaLnBrk="0" hangingPunct="0">
                <a:defRPr kumimoji="1" sz="1000" b="1">
                  <a:solidFill>
                    <a:schemeClr val="tx1"/>
                  </a:solidFill>
                  <a:latin typeface="맑은 고딕" charset="-127"/>
                  <a:ea typeface="맑은 고딕" charset="-127"/>
                </a:defRPr>
              </a:lvl2pPr>
              <a:lvl3pPr marL="1143000" indent="-228600" eaLnBrk="0" hangingPunct="0">
                <a:defRPr kumimoji="1" sz="1000" b="1">
                  <a:solidFill>
                    <a:schemeClr val="tx1"/>
                  </a:solidFill>
                  <a:latin typeface="맑은 고딕" charset="-127"/>
                  <a:ea typeface="맑은 고딕" charset="-127"/>
                </a:defRPr>
              </a:lvl3pPr>
              <a:lvl4pPr marL="1600200" indent="-228600" eaLnBrk="0" hangingPunct="0">
                <a:defRPr kumimoji="1" sz="1000" b="1">
                  <a:solidFill>
                    <a:schemeClr val="tx1"/>
                  </a:solidFill>
                  <a:latin typeface="맑은 고딕" charset="-127"/>
                  <a:ea typeface="맑은 고딕" charset="-127"/>
                </a:defRPr>
              </a:lvl4pPr>
              <a:lvl5pPr marL="2057400" indent="-228600" eaLnBrk="0" hangingPunct="0">
                <a:defRPr kumimoji="1" sz="1000" b="1">
                  <a:solidFill>
                    <a:schemeClr val="tx1"/>
                  </a:solidFill>
                  <a:latin typeface="맑은 고딕" charset="-127"/>
                  <a:ea typeface="맑은 고딕" charset="-127"/>
                </a:defRPr>
              </a:lvl5pPr>
              <a:lvl6pPr marL="2514600" indent="-228600" eaLnBrk="0" fontAlgn="base" latinLnBrk="1" hangingPunct="0">
                <a:spcBef>
                  <a:spcPct val="0"/>
                </a:spcBef>
                <a:spcAft>
                  <a:spcPct val="0"/>
                </a:spcAft>
                <a:defRPr kumimoji="1" sz="1000" b="1">
                  <a:solidFill>
                    <a:schemeClr val="tx1"/>
                  </a:solidFill>
                  <a:latin typeface="맑은 고딕" charset="-127"/>
                  <a:ea typeface="맑은 고딕" charset="-127"/>
                </a:defRPr>
              </a:lvl6pPr>
              <a:lvl7pPr marL="2971800" indent="-228600" eaLnBrk="0" fontAlgn="base" latinLnBrk="1" hangingPunct="0">
                <a:spcBef>
                  <a:spcPct val="0"/>
                </a:spcBef>
                <a:spcAft>
                  <a:spcPct val="0"/>
                </a:spcAft>
                <a:defRPr kumimoji="1" sz="1000" b="1">
                  <a:solidFill>
                    <a:schemeClr val="tx1"/>
                  </a:solidFill>
                  <a:latin typeface="맑은 고딕" charset="-127"/>
                  <a:ea typeface="맑은 고딕" charset="-127"/>
                </a:defRPr>
              </a:lvl7pPr>
              <a:lvl8pPr marL="3429000" indent="-228600" eaLnBrk="0" fontAlgn="base" latinLnBrk="1" hangingPunct="0">
                <a:spcBef>
                  <a:spcPct val="0"/>
                </a:spcBef>
                <a:spcAft>
                  <a:spcPct val="0"/>
                </a:spcAft>
                <a:defRPr kumimoji="1" sz="1000" b="1">
                  <a:solidFill>
                    <a:schemeClr val="tx1"/>
                  </a:solidFill>
                  <a:latin typeface="맑은 고딕" charset="-127"/>
                  <a:ea typeface="맑은 고딕" charset="-127"/>
                </a:defRPr>
              </a:lvl8pPr>
              <a:lvl9pPr marL="3886200" indent="-228600" eaLnBrk="0" fontAlgn="base" latinLnBrk="1" hangingPunct="0">
                <a:spcBef>
                  <a:spcPct val="0"/>
                </a:spcBef>
                <a:spcAft>
                  <a:spcPct val="0"/>
                </a:spcAft>
                <a:defRPr kumimoji="1" sz="1000" b="1">
                  <a:solidFill>
                    <a:schemeClr val="tx1"/>
                  </a:solidFill>
                  <a:latin typeface="맑은 고딕" charset="-127"/>
                  <a:ea typeface="맑은 고딕" charset="-127"/>
                </a:defRPr>
              </a:lvl9pPr>
            </a:lstStyle>
            <a:p>
              <a:pPr algn="ctr" eaLnBrk="1" latinLnBrk="0" hangingPunct="1"/>
              <a:r>
                <a:rPr lang="en-US" altLang="ko-KR" sz="1100">
                  <a:solidFill>
                    <a:prstClr val="black"/>
                  </a:solidFill>
                  <a:latin typeface="Times New Roman" panose="02020603050405020304" pitchFamily="18" charset="0"/>
                  <a:cs typeface="Times New Roman" panose="02020603050405020304" pitchFamily="18" charset="0"/>
                </a:rPr>
                <a:t>Tầng</a:t>
              </a:r>
              <a:endParaRPr lang="ko-KR" altLang="en-US" sz="1100" dirty="0">
                <a:solidFill>
                  <a:prstClr val="black"/>
                </a:solidFill>
                <a:latin typeface="Times New Roman" panose="02020603050405020304" pitchFamily="18" charset="0"/>
                <a:cs typeface="Times New Roman" panose="02020603050405020304" pitchFamily="18" charset="0"/>
              </a:endParaRPr>
            </a:p>
          </p:txBody>
        </p:sp>
        <p:sp>
          <p:nvSpPr>
            <p:cNvPr id="33" name="Rectangle 43"/>
            <p:cNvSpPr>
              <a:spLocks noChangeArrowheads="1"/>
            </p:cNvSpPr>
            <p:nvPr/>
          </p:nvSpPr>
          <p:spPr bwMode="auto">
            <a:xfrm>
              <a:off x="893763" y="1846263"/>
              <a:ext cx="701675" cy="1150937"/>
            </a:xfrm>
            <a:prstGeom prst="rect">
              <a:avLst/>
            </a:prstGeom>
            <a:solidFill>
              <a:srgbClr val="B2B2B2"/>
            </a:solidFill>
            <a:ln w="12700">
              <a:solidFill>
                <a:schemeClr val="tx1"/>
              </a:solidFill>
              <a:miter lim="800000"/>
              <a:headEnd/>
              <a:tailEnd/>
            </a:ln>
          </p:spPr>
          <p:txBody>
            <a:bodyPr wrap="none" anchor="ctr"/>
            <a:lstStyle>
              <a:lvl1pPr eaLnBrk="0" hangingPunct="0">
                <a:defRPr kumimoji="1" sz="1000" b="1">
                  <a:solidFill>
                    <a:schemeClr val="tx1"/>
                  </a:solidFill>
                  <a:latin typeface="맑은 고딕" charset="-127"/>
                  <a:ea typeface="맑은 고딕" charset="-127"/>
                </a:defRPr>
              </a:lvl1pPr>
              <a:lvl2pPr marL="742950" indent="-285750" eaLnBrk="0" hangingPunct="0">
                <a:defRPr kumimoji="1" sz="1000" b="1">
                  <a:solidFill>
                    <a:schemeClr val="tx1"/>
                  </a:solidFill>
                  <a:latin typeface="맑은 고딕" charset="-127"/>
                  <a:ea typeface="맑은 고딕" charset="-127"/>
                </a:defRPr>
              </a:lvl2pPr>
              <a:lvl3pPr marL="1143000" indent="-228600" eaLnBrk="0" hangingPunct="0">
                <a:defRPr kumimoji="1" sz="1000" b="1">
                  <a:solidFill>
                    <a:schemeClr val="tx1"/>
                  </a:solidFill>
                  <a:latin typeface="맑은 고딕" charset="-127"/>
                  <a:ea typeface="맑은 고딕" charset="-127"/>
                </a:defRPr>
              </a:lvl3pPr>
              <a:lvl4pPr marL="1600200" indent="-228600" eaLnBrk="0" hangingPunct="0">
                <a:defRPr kumimoji="1" sz="1000" b="1">
                  <a:solidFill>
                    <a:schemeClr val="tx1"/>
                  </a:solidFill>
                  <a:latin typeface="맑은 고딕" charset="-127"/>
                  <a:ea typeface="맑은 고딕" charset="-127"/>
                </a:defRPr>
              </a:lvl4pPr>
              <a:lvl5pPr marL="2057400" indent="-228600" eaLnBrk="0" hangingPunct="0">
                <a:defRPr kumimoji="1" sz="1000" b="1">
                  <a:solidFill>
                    <a:schemeClr val="tx1"/>
                  </a:solidFill>
                  <a:latin typeface="맑은 고딕" charset="-127"/>
                  <a:ea typeface="맑은 고딕" charset="-127"/>
                </a:defRPr>
              </a:lvl5pPr>
              <a:lvl6pPr marL="2514600" indent="-228600" eaLnBrk="0" fontAlgn="base" latinLnBrk="1" hangingPunct="0">
                <a:spcBef>
                  <a:spcPct val="0"/>
                </a:spcBef>
                <a:spcAft>
                  <a:spcPct val="0"/>
                </a:spcAft>
                <a:defRPr kumimoji="1" sz="1000" b="1">
                  <a:solidFill>
                    <a:schemeClr val="tx1"/>
                  </a:solidFill>
                  <a:latin typeface="맑은 고딕" charset="-127"/>
                  <a:ea typeface="맑은 고딕" charset="-127"/>
                </a:defRPr>
              </a:lvl6pPr>
              <a:lvl7pPr marL="2971800" indent="-228600" eaLnBrk="0" fontAlgn="base" latinLnBrk="1" hangingPunct="0">
                <a:spcBef>
                  <a:spcPct val="0"/>
                </a:spcBef>
                <a:spcAft>
                  <a:spcPct val="0"/>
                </a:spcAft>
                <a:defRPr kumimoji="1" sz="1000" b="1">
                  <a:solidFill>
                    <a:schemeClr val="tx1"/>
                  </a:solidFill>
                  <a:latin typeface="맑은 고딕" charset="-127"/>
                  <a:ea typeface="맑은 고딕" charset="-127"/>
                </a:defRPr>
              </a:lvl7pPr>
              <a:lvl8pPr marL="3429000" indent="-228600" eaLnBrk="0" fontAlgn="base" latinLnBrk="1" hangingPunct="0">
                <a:spcBef>
                  <a:spcPct val="0"/>
                </a:spcBef>
                <a:spcAft>
                  <a:spcPct val="0"/>
                </a:spcAft>
                <a:defRPr kumimoji="1" sz="1000" b="1">
                  <a:solidFill>
                    <a:schemeClr val="tx1"/>
                  </a:solidFill>
                  <a:latin typeface="맑은 고딕" charset="-127"/>
                  <a:ea typeface="맑은 고딕" charset="-127"/>
                </a:defRPr>
              </a:lvl8pPr>
              <a:lvl9pPr marL="3886200" indent="-228600" eaLnBrk="0" fontAlgn="base" latinLnBrk="1" hangingPunct="0">
                <a:spcBef>
                  <a:spcPct val="0"/>
                </a:spcBef>
                <a:spcAft>
                  <a:spcPct val="0"/>
                </a:spcAft>
                <a:defRPr kumimoji="1" sz="1000" b="1">
                  <a:solidFill>
                    <a:schemeClr val="tx1"/>
                  </a:solidFill>
                  <a:latin typeface="맑은 고딕" charset="-127"/>
                  <a:ea typeface="맑은 고딕" charset="-127"/>
                </a:defRPr>
              </a:lvl9pPr>
            </a:lstStyle>
            <a:p>
              <a:pPr algn="ctr" eaLnBrk="1" latinLnBrk="0" hangingPunct="1"/>
              <a:r>
                <a:rPr lang="en-US" altLang="ko-KR" sz="1100">
                  <a:solidFill>
                    <a:prstClr val="black"/>
                  </a:solidFill>
                  <a:latin typeface="Times New Roman" panose="02020603050405020304" pitchFamily="18" charset="0"/>
                  <a:cs typeface="Times New Roman" panose="02020603050405020304" pitchFamily="18" charset="0"/>
                </a:rPr>
                <a:t>Người </a:t>
              </a:r>
            </a:p>
            <a:p>
              <a:pPr algn="ctr" eaLnBrk="1" latinLnBrk="0" hangingPunct="1"/>
              <a:r>
                <a:rPr lang="en-US" altLang="ko-KR" sz="1100">
                  <a:solidFill>
                    <a:prstClr val="black"/>
                  </a:solidFill>
                  <a:latin typeface="Times New Roman" panose="02020603050405020304" pitchFamily="18" charset="0"/>
                  <a:cs typeface="Times New Roman" panose="02020603050405020304" pitchFamily="18" charset="0"/>
                </a:rPr>
                <a:t>dùng</a:t>
              </a:r>
              <a:endParaRPr lang="ko-KR" altLang="en-US" sz="1100" dirty="0">
                <a:solidFill>
                  <a:prstClr val="black"/>
                </a:solidFill>
                <a:latin typeface="Times New Roman" panose="02020603050405020304" pitchFamily="18" charset="0"/>
                <a:cs typeface="Times New Roman" panose="02020603050405020304" pitchFamily="18" charset="0"/>
              </a:endParaRPr>
            </a:p>
          </p:txBody>
        </p:sp>
        <p:sp>
          <p:nvSpPr>
            <p:cNvPr id="34" name="Rectangle 44"/>
            <p:cNvSpPr>
              <a:spLocks noChangeArrowheads="1"/>
            </p:cNvSpPr>
            <p:nvPr/>
          </p:nvSpPr>
          <p:spPr bwMode="auto">
            <a:xfrm>
              <a:off x="893763" y="2997200"/>
              <a:ext cx="701675" cy="3025775"/>
            </a:xfrm>
            <a:prstGeom prst="rect">
              <a:avLst/>
            </a:prstGeom>
            <a:solidFill>
              <a:srgbClr val="B2B2B2"/>
            </a:solidFill>
            <a:ln w="12700">
              <a:solidFill>
                <a:schemeClr val="tx1"/>
              </a:solidFill>
              <a:miter lim="800000"/>
              <a:headEnd/>
              <a:tailEnd/>
            </a:ln>
          </p:spPr>
          <p:txBody>
            <a:bodyPr wrap="none" anchor="ctr"/>
            <a:lstStyle>
              <a:lvl1pPr eaLnBrk="0" hangingPunct="0">
                <a:defRPr kumimoji="1" sz="1000" b="1">
                  <a:solidFill>
                    <a:schemeClr val="tx1"/>
                  </a:solidFill>
                  <a:latin typeface="맑은 고딕" charset="-127"/>
                  <a:ea typeface="맑은 고딕" charset="-127"/>
                </a:defRPr>
              </a:lvl1pPr>
              <a:lvl2pPr marL="742950" indent="-285750" eaLnBrk="0" hangingPunct="0">
                <a:defRPr kumimoji="1" sz="1000" b="1">
                  <a:solidFill>
                    <a:schemeClr val="tx1"/>
                  </a:solidFill>
                  <a:latin typeface="맑은 고딕" charset="-127"/>
                  <a:ea typeface="맑은 고딕" charset="-127"/>
                </a:defRPr>
              </a:lvl2pPr>
              <a:lvl3pPr marL="1143000" indent="-228600" eaLnBrk="0" hangingPunct="0">
                <a:defRPr kumimoji="1" sz="1000" b="1">
                  <a:solidFill>
                    <a:schemeClr val="tx1"/>
                  </a:solidFill>
                  <a:latin typeface="맑은 고딕" charset="-127"/>
                  <a:ea typeface="맑은 고딕" charset="-127"/>
                </a:defRPr>
              </a:lvl3pPr>
              <a:lvl4pPr marL="1600200" indent="-228600" eaLnBrk="0" hangingPunct="0">
                <a:defRPr kumimoji="1" sz="1000" b="1">
                  <a:solidFill>
                    <a:schemeClr val="tx1"/>
                  </a:solidFill>
                  <a:latin typeface="맑은 고딕" charset="-127"/>
                  <a:ea typeface="맑은 고딕" charset="-127"/>
                </a:defRPr>
              </a:lvl4pPr>
              <a:lvl5pPr marL="2057400" indent="-228600" eaLnBrk="0" hangingPunct="0">
                <a:defRPr kumimoji="1" sz="1000" b="1">
                  <a:solidFill>
                    <a:schemeClr val="tx1"/>
                  </a:solidFill>
                  <a:latin typeface="맑은 고딕" charset="-127"/>
                  <a:ea typeface="맑은 고딕" charset="-127"/>
                </a:defRPr>
              </a:lvl5pPr>
              <a:lvl6pPr marL="2514600" indent="-228600" eaLnBrk="0" fontAlgn="base" latinLnBrk="1" hangingPunct="0">
                <a:spcBef>
                  <a:spcPct val="0"/>
                </a:spcBef>
                <a:spcAft>
                  <a:spcPct val="0"/>
                </a:spcAft>
                <a:defRPr kumimoji="1" sz="1000" b="1">
                  <a:solidFill>
                    <a:schemeClr val="tx1"/>
                  </a:solidFill>
                  <a:latin typeface="맑은 고딕" charset="-127"/>
                  <a:ea typeface="맑은 고딕" charset="-127"/>
                </a:defRPr>
              </a:lvl6pPr>
              <a:lvl7pPr marL="2971800" indent="-228600" eaLnBrk="0" fontAlgn="base" latinLnBrk="1" hangingPunct="0">
                <a:spcBef>
                  <a:spcPct val="0"/>
                </a:spcBef>
                <a:spcAft>
                  <a:spcPct val="0"/>
                </a:spcAft>
                <a:defRPr kumimoji="1" sz="1000" b="1">
                  <a:solidFill>
                    <a:schemeClr val="tx1"/>
                  </a:solidFill>
                  <a:latin typeface="맑은 고딕" charset="-127"/>
                  <a:ea typeface="맑은 고딕" charset="-127"/>
                </a:defRPr>
              </a:lvl7pPr>
              <a:lvl8pPr marL="3429000" indent="-228600" eaLnBrk="0" fontAlgn="base" latinLnBrk="1" hangingPunct="0">
                <a:spcBef>
                  <a:spcPct val="0"/>
                </a:spcBef>
                <a:spcAft>
                  <a:spcPct val="0"/>
                </a:spcAft>
                <a:defRPr kumimoji="1" sz="1000" b="1">
                  <a:solidFill>
                    <a:schemeClr val="tx1"/>
                  </a:solidFill>
                  <a:latin typeface="맑은 고딕" charset="-127"/>
                  <a:ea typeface="맑은 고딕" charset="-127"/>
                </a:defRPr>
              </a:lvl8pPr>
              <a:lvl9pPr marL="3886200" indent="-228600" eaLnBrk="0" fontAlgn="base" latinLnBrk="1" hangingPunct="0">
                <a:spcBef>
                  <a:spcPct val="0"/>
                </a:spcBef>
                <a:spcAft>
                  <a:spcPct val="0"/>
                </a:spcAft>
                <a:defRPr kumimoji="1" sz="1000" b="1">
                  <a:solidFill>
                    <a:schemeClr val="tx1"/>
                  </a:solidFill>
                  <a:latin typeface="맑은 고딕" charset="-127"/>
                  <a:ea typeface="맑은 고딕" charset="-127"/>
                </a:defRPr>
              </a:lvl9pPr>
            </a:lstStyle>
            <a:p>
              <a:pPr algn="ctr" eaLnBrk="1" latinLnBrk="0" hangingPunct="1"/>
              <a:r>
                <a:rPr lang="en-US" altLang="ko-KR" sz="1100">
                  <a:solidFill>
                    <a:prstClr val="black"/>
                  </a:solidFill>
                  <a:latin typeface="Times New Roman" panose="02020603050405020304" pitchFamily="18" charset="0"/>
                  <a:cs typeface="Times New Roman" panose="02020603050405020304" pitchFamily="18" charset="0"/>
                </a:rPr>
                <a:t>Hệ thống</a:t>
              </a:r>
              <a:endParaRPr lang="ko-KR" altLang="en-US" sz="1100" dirty="0">
                <a:solidFill>
                  <a:prstClr val="black"/>
                </a:solidFill>
                <a:latin typeface="Times New Roman" panose="02020603050405020304" pitchFamily="18" charset="0"/>
                <a:cs typeface="Times New Roman" panose="02020603050405020304" pitchFamily="18" charset="0"/>
              </a:endParaRPr>
            </a:p>
          </p:txBody>
        </p:sp>
        <p:sp>
          <p:nvSpPr>
            <p:cNvPr id="35" name="Line 46"/>
            <p:cNvSpPr>
              <a:spLocks noChangeShapeType="1"/>
            </p:cNvSpPr>
            <p:nvPr/>
          </p:nvSpPr>
          <p:spPr bwMode="auto">
            <a:xfrm>
              <a:off x="1600200" y="2997200"/>
              <a:ext cx="7331075" cy="0"/>
            </a:xfrm>
            <a:prstGeom prst="line">
              <a:avLst/>
            </a:prstGeom>
            <a:noFill/>
            <a:ln w="12700" cap="rnd">
              <a:solidFill>
                <a:schemeClr val="tx1"/>
              </a:solidFill>
              <a:prstDash val="sysDot"/>
              <a:round/>
              <a:headEnd/>
              <a:tailEnd/>
            </a:ln>
            <a:extLst>
              <a:ext uri="{909E8E84-426E-40DD-AFC4-6F175D3DCCD1}">
                <a14:hiddenFill xmlns:a14="http://schemas.microsoft.com/office/drawing/2010/main">
                  <a:noFill/>
                </a14:hiddenFill>
              </a:ext>
            </a:extLst>
          </p:spPr>
          <p:txBody>
            <a:bodyPr wrap="none" anchor="ctr" anchorCtr="1"/>
            <a:lstStyle/>
            <a:p>
              <a:pPr latinLnBrk="0"/>
              <a:endParaRPr lang="en-US">
                <a:solidFill>
                  <a:prstClr val="black"/>
                </a:solidFill>
                <a:latin typeface="Times New Roman" panose="02020603050405020304" pitchFamily="18" charset="0"/>
                <a:cs typeface="Times New Roman" panose="02020603050405020304" pitchFamily="18" charset="0"/>
              </a:endParaRPr>
            </a:p>
          </p:txBody>
        </p:sp>
        <p:sp>
          <p:nvSpPr>
            <p:cNvPr id="36" name="Rectangle 47"/>
            <p:cNvSpPr>
              <a:spLocks noChangeArrowheads="1"/>
            </p:cNvSpPr>
            <p:nvPr/>
          </p:nvSpPr>
          <p:spPr bwMode="auto">
            <a:xfrm>
              <a:off x="6278563" y="4749800"/>
              <a:ext cx="77787" cy="71438"/>
            </a:xfrm>
            <a:prstGeom prst="rect">
              <a:avLst/>
            </a:prstGeom>
            <a:solidFill>
              <a:srgbClr val="EAEAEA"/>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defRPr kumimoji="1" sz="1000" b="1">
                  <a:solidFill>
                    <a:schemeClr val="tx1"/>
                  </a:solidFill>
                  <a:latin typeface="맑은 고딕" charset="-127"/>
                  <a:ea typeface="맑은 고딕" charset="-127"/>
                </a:defRPr>
              </a:lvl1pPr>
              <a:lvl2pPr marL="742950" indent="-285750" eaLnBrk="0" hangingPunct="0">
                <a:defRPr kumimoji="1" sz="1000" b="1">
                  <a:solidFill>
                    <a:schemeClr val="tx1"/>
                  </a:solidFill>
                  <a:latin typeface="맑은 고딕" charset="-127"/>
                  <a:ea typeface="맑은 고딕" charset="-127"/>
                </a:defRPr>
              </a:lvl2pPr>
              <a:lvl3pPr marL="1143000" indent="-228600" eaLnBrk="0" hangingPunct="0">
                <a:defRPr kumimoji="1" sz="1000" b="1">
                  <a:solidFill>
                    <a:schemeClr val="tx1"/>
                  </a:solidFill>
                  <a:latin typeface="맑은 고딕" charset="-127"/>
                  <a:ea typeface="맑은 고딕" charset="-127"/>
                </a:defRPr>
              </a:lvl3pPr>
              <a:lvl4pPr marL="1600200" indent="-228600" eaLnBrk="0" hangingPunct="0">
                <a:defRPr kumimoji="1" sz="1000" b="1">
                  <a:solidFill>
                    <a:schemeClr val="tx1"/>
                  </a:solidFill>
                  <a:latin typeface="맑은 고딕" charset="-127"/>
                  <a:ea typeface="맑은 고딕" charset="-127"/>
                </a:defRPr>
              </a:lvl4pPr>
              <a:lvl5pPr marL="2057400" indent="-228600" eaLnBrk="0" hangingPunct="0">
                <a:defRPr kumimoji="1" sz="1000" b="1">
                  <a:solidFill>
                    <a:schemeClr val="tx1"/>
                  </a:solidFill>
                  <a:latin typeface="맑은 고딕" charset="-127"/>
                  <a:ea typeface="맑은 고딕" charset="-127"/>
                </a:defRPr>
              </a:lvl5pPr>
              <a:lvl6pPr marL="2514600" indent="-228600" eaLnBrk="0" fontAlgn="base" latinLnBrk="1" hangingPunct="0">
                <a:spcBef>
                  <a:spcPct val="0"/>
                </a:spcBef>
                <a:spcAft>
                  <a:spcPct val="0"/>
                </a:spcAft>
                <a:defRPr kumimoji="1" sz="1000" b="1">
                  <a:solidFill>
                    <a:schemeClr val="tx1"/>
                  </a:solidFill>
                  <a:latin typeface="맑은 고딕" charset="-127"/>
                  <a:ea typeface="맑은 고딕" charset="-127"/>
                </a:defRPr>
              </a:lvl6pPr>
              <a:lvl7pPr marL="2971800" indent="-228600" eaLnBrk="0" fontAlgn="base" latinLnBrk="1" hangingPunct="0">
                <a:spcBef>
                  <a:spcPct val="0"/>
                </a:spcBef>
                <a:spcAft>
                  <a:spcPct val="0"/>
                </a:spcAft>
                <a:defRPr kumimoji="1" sz="1000" b="1">
                  <a:solidFill>
                    <a:schemeClr val="tx1"/>
                  </a:solidFill>
                  <a:latin typeface="맑은 고딕" charset="-127"/>
                  <a:ea typeface="맑은 고딕" charset="-127"/>
                </a:defRPr>
              </a:lvl7pPr>
              <a:lvl8pPr marL="3429000" indent="-228600" eaLnBrk="0" fontAlgn="base" latinLnBrk="1" hangingPunct="0">
                <a:spcBef>
                  <a:spcPct val="0"/>
                </a:spcBef>
                <a:spcAft>
                  <a:spcPct val="0"/>
                </a:spcAft>
                <a:defRPr kumimoji="1" sz="1000" b="1">
                  <a:solidFill>
                    <a:schemeClr val="tx1"/>
                  </a:solidFill>
                  <a:latin typeface="맑은 고딕" charset="-127"/>
                  <a:ea typeface="맑은 고딕" charset="-127"/>
                </a:defRPr>
              </a:lvl8pPr>
              <a:lvl9pPr marL="3886200" indent="-228600" eaLnBrk="0" fontAlgn="base" latinLnBrk="1" hangingPunct="0">
                <a:spcBef>
                  <a:spcPct val="0"/>
                </a:spcBef>
                <a:spcAft>
                  <a:spcPct val="0"/>
                </a:spcAft>
                <a:defRPr kumimoji="1" sz="1000" b="1">
                  <a:solidFill>
                    <a:schemeClr val="tx1"/>
                  </a:solidFill>
                  <a:latin typeface="맑은 고딕" charset="-127"/>
                  <a:ea typeface="맑은 고딕" charset="-127"/>
                </a:defRPr>
              </a:lvl9pPr>
            </a:lstStyle>
            <a:p>
              <a:pPr algn="ctr" eaLnBrk="1" latinLnBrk="0" hangingPunct="1"/>
              <a:endParaRPr lang="ko-KR" altLang="en-US" sz="1200">
                <a:solidFill>
                  <a:prstClr val="black"/>
                </a:solidFill>
                <a:latin typeface="Times New Roman" panose="02020603050405020304" pitchFamily="18" charset="0"/>
                <a:cs typeface="Times New Roman" panose="02020603050405020304" pitchFamily="18" charset="0"/>
              </a:endParaRPr>
            </a:p>
          </p:txBody>
        </p:sp>
        <p:sp>
          <p:nvSpPr>
            <p:cNvPr id="37" name="Rectangle 48"/>
            <p:cNvSpPr>
              <a:spLocks noChangeArrowheads="1"/>
            </p:cNvSpPr>
            <p:nvPr/>
          </p:nvSpPr>
          <p:spPr bwMode="auto">
            <a:xfrm>
              <a:off x="4329113" y="4743450"/>
              <a:ext cx="77787" cy="71438"/>
            </a:xfrm>
            <a:prstGeom prst="rect">
              <a:avLst/>
            </a:prstGeom>
            <a:solidFill>
              <a:srgbClr val="EAEAEA"/>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defRPr kumimoji="1" sz="1000" b="1">
                  <a:solidFill>
                    <a:schemeClr val="tx1"/>
                  </a:solidFill>
                  <a:latin typeface="맑은 고딕" charset="-127"/>
                  <a:ea typeface="맑은 고딕" charset="-127"/>
                </a:defRPr>
              </a:lvl1pPr>
              <a:lvl2pPr marL="742950" indent="-285750" eaLnBrk="0" hangingPunct="0">
                <a:defRPr kumimoji="1" sz="1000" b="1">
                  <a:solidFill>
                    <a:schemeClr val="tx1"/>
                  </a:solidFill>
                  <a:latin typeface="맑은 고딕" charset="-127"/>
                  <a:ea typeface="맑은 고딕" charset="-127"/>
                </a:defRPr>
              </a:lvl2pPr>
              <a:lvl3pPr marL="1143000" indent="-228600" eaLnBrk="0" hangingPunct="0">
                <a:defRPr kumimoji="1" sz="1000" b="1">
                  <a:solidFill>
                    <a:schemeClr val="tx1"/>
                  </a:solidFill>
                  <a:latin typeface="맑은 고딕" charset="-127"/>
                  <a:ea typeface="맑은 고딕" charset="-127"/>
                </a:defRPr>
              </a:lvl3pPr>
              <a:lvl4pPr marL="1600200" indent="-228600" eaLnBrk="0" hangingPunct="0">
                <a:defRPr kumimoji="1" sz="1000" b="1">
                  <a:solidFill>
                    <a:schemeClr val="tx1"/>
                  </a:solidFill>
                  <a:latin typeface="맑은 고딕" charset="-127"/>
                  <a:ea typeface="맑은 고딕" charset="-127"/>
                </a:defRPr>
              </a:lvl4pPr>
              <a:lvl5pPr marL="2057400" indent="-228600" eaLnBrk="0" hangingPunct="0">
                <a:defRPr kumimoji="1" sz="1000" b="1">
                  <a:solidFill>
                    <a:schemeClr val="tx1"/>
                  </a:solidFill>
                  <a:latin typeface="맑은 고딕" charset="-127"/>
                  <a:ea typeface="맑은 고딕" charset="-127"/>
                </a:defRPr>
              </a:lvl5pPr>
              <a:lvl6pPr marL="2514600" indent="-228600" eaLnBrk="0" fontAlgn="base" latinLnBrk="1" hangingPunct="0">
                <a:spcBef>
                  <a:spcPct val="0"/>
                </a:spcBef>
                <a:spcAft>
                  <a:spcPct val="0"/>
                </a:spcAft>
                <a:defRPr kumimoji="1" sz="1000" b="1">
                  <a:solidFill>
                    <a:schemeClr val="tx1"/>
                  </a:solidFill>
                  <a:latin typeface="맑은 고딕" charset="-127"/>
                  <a:ea typeface="맑은 고딕" charset="-127"/>
                </a:defRPr>
              </a:lvl6pPr>
              <a:lvl7pPr marL="2971800" indent="-228600" eaLnBrk="0" fontAlgn="base" latinLnBrk="1" hangingPunct="0">
                <a:spcBef>
                  <a:spcPct val="0"/>
                </a:spcBef>
                <a:spcAft>
                  <a:spcPct val="0"/>
                </a:spcAft>
                <a:defRPr kumimoji="1" sz="1000" b="1">
                  <a:solidFill>
                    <a:schemeClr val="tx1"/>
                  </a:solidFill>
                  <a:latin typeface="맑은 고딕" charset="-127"/>
                  <a:ea typeface="맑은 고딕" charset="-127"/>
                </a:defRPr>
              </a:lvl7pPr>
              <a:lvl8pPr marL="3429000" indent="-228600" eaLnBrk="0" fontAlgn="base" latinLnBrk="1" hangingPunct="0">
                <a:spcBef>
                  <a:spcPct val="0"/>
                </a:spcBef>
                <a:spcAft>
                  <a:spcPct val="0"/>
                </a:spcAft>
                <a:defRPr kumimoji="1" sz="1000" b="1">
                  <a:solidFill>
                    <a:schemeClr val="tx1"/>
                  </a:solidFill>
                  <a:latin typeface="맑은 고딕" charset="-127"/>
                  <a:ea typeface="맑은 고딕" charset="-127"/>
                </a:defRPr>
              </a:lvl8pPr>
              <a:lvl9pPr marL="3886200" indent="-228600" eaLnBrk="0" fontAlgn="base" latinLnBrk="1" hangingPunct="0">
                <a:spcBef>
                  <a:spcPct val="0"/>
                </a:spcBef>
                <a:spcAft>
                  <a:spcPct val="0"/>
                </a:spcAft>
                <a:defRPr kumimoji="1" sz="1000" b="1">
                  <a:solidFill>
                    <a:schemeClr val="tx1"/>
                  </a:solidFill>
                  <a:latin typeface="맑은 고딕" charset="-127"/>
                  <a:ea typeface="맑은 고딕" charset="-127"/>
                </a:defRPr>
              </a:lvl9pPr>
            </a:lstStyle>
            <a:p>
              <a:pPr algn="ctr" eaLnBrk="1" latinLnBrk="0" hangingPunct="1"/>
              <a:endParaRPr lang="ko-KR" altLang="en-US" sz="1200">
                <a:solidFill>
                  <a:prstClr val="black"/>
                </a:solidFill>
                <a:latin typeface="Times New Roman" panose="02020603050405020304" pitchFamily="18" charset="0"/>
                <a:cs typeface="Times New Roman" panose="02020603050405020304" pitchFamily="18" charset="0"/>
              </a:endParaRPr>
            </a:p>
          </p:txBody>
        </p:sp>
      </p:grpSp>
      <p:sp>
        <p:nvSpPr>
          <p:cNvPr id="44" name="Text Box 35"/>
          <p:cNvSpPr txBox="1">
            <a:spLocks noChangeArrowheads="1"/>
          </p:cNvSpPr>
          <p:nvPr/>
        </p:nvSpPr>
        <p:spPr bwMode="auto">
          <a:xfrm>
            <a:off x="6486158" y="2824397"/>
            <a:ext cx="133562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1">
            <a:spAutoFit/>
          </a:bodyPr>
          <a:lstStyle>
            <a:lvl1pPr eaLnBrk="0" hangingPunct="0">
              <a:defRPr kumimoji="1" sz="1000" b="1">
                <a:solidFill>
                  <a:schemeClr val="tx1"/>
                </a:solidFill>
                <a:latin typeface="맑은 고딕" charset="-127"/>
                <a:ea typeface="맑은 고딕" charset="-127"/>
              </a:defRPr>
            </a:lvl1pPr>
            <a:lvl2pPr marL="742950" indent="-285750" eaLnBrk="0" hangingPunct="0">
              <a:defRPr kumimoji="1" sz="1000" b="1">
                <a:solidFill>
                  <a:schemeClr val="tx1"/>
                </a:solidFill>
                <a:latin typeface="맑은 고딕" charset="-127"/>
                <a:ea typeface="맑은 고딕" charset="-127"/>
              </a:defRPr>
            </a:lvl2pPr>
            <a:lvl3pPr marL="1143000" indent="-228600" eaLnBrk="0" hangingPunct="0">
              <a:defRPr kumimoji="1" sz="1000" b="1">
                <a:solidFill>
                  <a:schemeClr val="tx1"/>
                </a:solidFill>
                <a:latin typeface="맑은 고딕" charset="-127"/>
                <a:ea typeface="맑은 고딕" charset="-127"/>
              </a:defRPr>
            </a:lvl3pPr>
            <a:lvl4pPr marL="1600200" indent="-228600" eaLnBrk="0" hangingPunct="0">
              <a:defRPr kumimoji="1" sz="1000" b="1">
                <a:solidFill>
                  <a:schemeClr val="tx1"/>
                </a:solidFill>
                <a:latin typeface="맑은 고딕" charset="-127"/>
                <a:ea typeface="맑은 고딕" charset="-127"/>
              </a:defRPr>
            </a:lvl4pPr>
            <a:lvl5pPr marL="2057400" indent="-228600" eaLnBrk="0" hangingPunct="0">
              <a:defRPr kumimoji="1" sz="1000" b="1">
                <a:solidFill>
                  <a:schemeClr val="tx1"/>
                </a:solidFill>
                <a:latin typeface="맑은 고딕" charset="-127"/>
                <a:ea typeface="맑은 고딕" charset="-127"/>
              </a:defRPr>
            </a:lvl5pPr>
            <a:lvl6pPr marL="2514600" indent="-228600" eaLnBrk="0" fontAlgn="base" latinLnBrk="1" hangingPunct="0">
              <a:spcBef>
                <a:spcPct val="0"/>
              </a:spcBef>
              <a:spcAft>
                <a:spcPct val="0"/>
              </a:spcAft>
              <a:defRPr kumimoji="1" sz="1000" b="1">
                <a:solidFill>
                  <a:schemeClr val="tx1"/>
                </a:solidFill>
                <a:latin typeface="맑은 고딕" charset="-127"/>
                <a:ea typeface="맑은 고딕" charset="-127"/>
              </a:defRPr>
            </a:lvl6pPr>
            <a:lvl7pPr marL="2971800" indent="-228600" eaLnBrk="0" fontAlgn="base" latinLnBrk="1" hangingPunct="0">
              <a:spcBef>
                <a:spcPct val="0"/>
              </a:spcBef>
              <a:spcAft>
                <a:spcPct val="0"/>
              </a:spcAft>
              <a:defRPr kumimoji="1" sz="1000" b="1">
                <a:solidFill>
                  <a:schemeClr val="tx1"/>
                </a:solidFill>
                <a:latin typeface="맑은 고딕" charset="-127"/>
                <a:ea typeface="맑은 고딕" charset="-127"/>
              </a:defRPr>
            </a:lvl7pPr>
            <a:lvl8pPr marL="3429000" indent="-228600" eaLnBrk="0" fontAlgn="base" latinLnBrk="1" hangingPunct="0">
              <a:spcBef>
                <a:spcPct val="0"/>
              </a:spcBef>
              <a:spcAft>
                <a:spcPct val="0"/>
              </a:spcAft>
              <a:defRPr kumimoji="1" sz="1000" b="1">
                <a:solidFill>
                  <a:schemeClr val="tx1"/>
                </a:solidFill>
                <a:latin typeface="맑은 고딕" charset="-127"/>
                <a:ea typeface="맑은 고딕" charset="-127"/>
              </a:defRPr>
            </a:lvl8pPr>
            <a:lvl9pPr marL="3886200" indent="-228600" eaLnBrk="0" fontAlgn="base" latinLnBrk="1" hangingPunct="0">
              <a:spcBef>
                <a:spcPct val="0"/>
              </a:spcBef>
              <a:spcAft>
                <a:spcPct val="0"/>
              </a:spcAft>
              <a:defRPr kumimoji="1" sz="1000" b="1">
                <a:solidFill>
                  <a:schemeClr val="tx1"/>
                </a:solidFill>
                <a:latin typeface="맑은 고딕" charset="-127"/>
                <a:ea typeface="맑은 고딕" charset="-127"/>
              </a:defRPr>
            </a:lvl9pPr>
          </a:lstStyle>
          <a:p>
            <a:pPr algn="ctr" eaLnBrk="1" latinLnBrk="0" hangingPunct="1"/>
            <a:r>
              <a:rPr lang="en-US" altLang="ko-KR" sz="900" b="0" i="1">
                <a:solidFill>
                  <a:prstClr val="black"/>
                </a:solidFill>
                <a:latin typeface="Times New Roman" panose="02020603050405020304" pitchFamily="18" charset="0"/>
                <a:cs typeface="Times New Roman" panose="02020603050405020304" pitchFamily="18" charset="0"/>
              </a:rPr>
              <a:t>&lt;&lt;Sử dụng như một </a:t>
            </a:r>
          </a:p>
          <a:p>
            <a:pPr algn="ctr" eaLnBrk="1" latinLnBrk="0" hangingPunct="1"/>
            <a:r>
              <a:rPr lang="en-US" altLang="ko-KR" sz="900" b="0" i="1">
                <a:solidFill>
                  <a:prstClr val="black"/>
                </a:solidFill>
                <a:latin typeface="Times New Roman" panose="02020603050405020304" pitchFamily="18" charset="0"/>
                <a:cs typeface="Times New Roman" panose="02020603050405020304" pitchFamily="18" charset="0"/>
              </a:rPr>
              <a:t>người quản lý hệ thống&gt;</a:t>
            </a:r>
            <a:endParaRPr lang="ko-KR" altLang="en-US" sz="900" b="0" i="1" dirty="0">
              <a:solidFill>
                <a:prstClr val="black"/>
              </a:solidFill>
              <a:latin typeface="Times New Roman" panose="02020603050405020304" pitchFamily="18" charset="0"/>
              <a:cs typeface="Times New Roman" panose="02020603050405020304" pitchFamily="18" charset="0"/>
            </a:endParaRPr>
          </a:p>
        </p:txBody>
      </p:sp>
      <p:sp>
        <p:nvSpPr>
          <p:cNvPr id="45" name="Text Box 35"/>
          <p:cNvSpPr txBox="1">
            <a:spLocks noChangeArrowheads="1"/>
          </p:cNvSpPr>
          <p:nvPr/>
        </p:nvSpPr>
        <p:spPr bwMode="auto">
          <a:xfrm>
            <a:off x="4048110" y="2869966"/>
            <a:ext cx="130356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1">
            <a:spAutoFit/>
          </a:bodyPr>
          <a:lstStyle>
            <a:lvl1pPr eaLnBrk="0" hangingPunct="0">
              <a:defRPr kumimoji="1" sz="1000" b="1">
                <a:solidFill>
                  <a:schemeClr val="tx1"/>
                </a:solidFill>
                <a:latin typeface="맑은 고딕" charset="-127"/>
                <a:ea typeface="맑은 고딕" charset="-127"/>
              </a:defRPr>
            </a:lvl1pPr>
            <a:lvl2pPr marL="742950" indent="-285750" eaLnBrk="0" hangingPunct="0">
              <a:defRPr kumimoji="1" sz="1000" b="1">
                <a:solidFill>
                  <a:schemeClr val="tx1"/>
                </a:solidFill>
                <a:latin typeface="맑은 고딕" charset="-127"/>
                <a:ea typeface="맑은 고딕" charset="-127"/>
              </a:defRPr>
            </a:lvl2pPr>
            <a:lvl3pPr marL="1143000" indent="-228600" eaLnBrk="0" hangingPunct="0">
              <a:defRPr kumimoji="1" sz="1000" b="1">
                <a:solidFill>
                  <a:schemeClr val="tx1"/>
                </a:solidFill>
                <a:latin typeface="맑은 고딕" charset="-127"/>
                <a:ea typeface="맑은 고딕" charset="-127"/>
              </a:defRPr>
            </a:lvl3pPr>
            <a:lvl4pPr marL="1600200" indent="-228600" eaLnBrk="0" hangingPunct="0">
              <a:defRPr kumimoji="1" sz="1000" b="1">
                <a:solidFill>
                  <a:schemeClr val="tx1"/>
                </a:solidFill>
                <a:latin typeface="맑은 고딕" charset="-127"/>
                <a:ea typeface="맑은 고딕" charset="-127"/>
              </a:defRPr>
            </a:lvl4pPr>
            <a:lvl5pPr marL="2057400" indent="-228600" eaLnBrk="0" hangingPunct="0">
              <a:defRPr kumimoji="1" sz="1000" b="1">
                <a:solidFill>
                  <a:schemeClr val="tx1"/>
                </a:solidFill>
                <a:latin typeface="맑은 고딕" charset="-127"/>
                <a:ea typeface="맑은 고딕" charset="-127"/>
              </a:defRPr>
            </a:lvl5pPr>
            <a:lvl6pPr marL="2514600" indent="-228600" eaLnBrk="0" fontAlgn="base" latinLnBrk="1" hangingPunct="0">
              <a:spcBef>
                <a:spcPct val="0"/>
              </a:spcBef>
              <a:spcAft>
                <a:spcPct val="0"/>
              </a:spcAft>
              <a:defRPr kumimoji="1" sz="1000" b="1">
                <a:solidFill>
                  <a:schemeClr val="tx1"/>
                </a:solidFill>
                <a:latin typeface="맑은 고딕" charset="-127"/>
                <a:ea typeface="맑은 고딕" charset="-127"/>
              </a:defRPr>
            </a:lvl6pPr>
            <a:lvl7pPr marL="2971800" indent="-228600" eaLnBrk="0" fontAlgn="base" latinLnBrk="1" hangingPunct="0">
              <a:spcBef>
                <a:spcPct val="0"/>
              </a:spcBef>
              <a:spcAft>
                <a:spcPct val="0"/>
              </a:spcAft>
              <a:defRPr kumimoji="1" sz="1000" b="1">
                <a:solidFill>
                  <a:schemeClr val="tx1"/>
                </a:solidFill>
                <a:latin typeface="맑은 고딕" charset="-127"/>
                <a:ea typeface="맑은 고딕" charset="-127"/>
              </a:defRPr>
            </a:lvl7pPr>
            <a:lvl8pPr marL="3429000" indent="-228600" eaLnBrk="0" fontAlgn="base" latinLnBrk="1" hangingPunct="0">
              <a:spcBef>
                <a:spcPct val="0"/>
              </a:spcBef>
              <a:spcAft>
                <a:spcPct val="0"/>
              </a:spcAft>
              <a:defRPr kumimoji="1" sz="1000" b="1">
                <a:solidFill>
                  <a:schemeClr val="tx1"/>
                </a:solidFill>
                <a:latin typeface="맑은 고딕" charset="-127"/>
                <a:ea typeface="맑은 고딕" charset="-127"/>
              </a:defRPr>
            </a:lvl8pPr>
            <a:lvl9pPr marL="3886200" indent="-228600" eaLnBrk="0" fontAlgn="base" latinLnBrk="1" hangingPunct="0">
              <a:spcBef>
                <a:spcPct val="0"/>
              </a:spcBef>
              <a:spcAft>
                <a:spcPct val="0"/>
              </a:spcAft>
              <a:defRPr kumimoji="1" sz="1000" b="1">
                <a:solidFill>
                  <a:schemeClr val="tx1"/>
                </a:solidFill>
                <a:latin typeface="맑은 고딕" charset="-127"/>
                <a:ea typeface="맑은 고딕" charset="-127"/>
              </a:defRPr>
            </a:lvl9pPr>
          </a:lstStyle>
          <a:p>
            <a:pPr eaLnBrk="1" latinLnBrk="0" hangingPunct="1"/>
            <a:r>
              <a:rPr lang="en-US" altLang="ko-KR" sz="900" b="0" i="1" dirty="0">
                <a:solidFill>
                  <a:prstClr val="black"/>
                </a:solidFill>
                <a:latin typeface="Times New Roman" panose="02020603050405020304" pitchFamily="18" charset="0"/>
                <a:cs typeface="Times New Roman" panose="02020603050405020304" pitchFamily="18" charset="0"/>
              </a:rPr>
              <a:t>&lt;&lt; </a:t>
            </a:r>
            <a:r>
              <a:rPr lang="en-US" altLang="ko-KR" sz="900" b="0" i="1" dirty="0" err="1">
                <a:solidFill>
                  <a:prstClr val="black"/>
                </a:solidFill>
                <a:latin typeface="Times New Roman" panose="02020603050405020304" pitchFamily="18" charset="0"/>
                <a:cs typeface="Times New Roman" panose="02020603050405020304" pitchFamily="18" charset="0"/>
              </a:rPr>
              <a:t>Sử</a:t>
            </a:r>
            <a:r>
              <a:rPr lang="en-US" altLang="ko-KR" sz="900" b="0" i="1" dirty="0">
                <a:solidFill>
                  <a:prstClr val="black"/>
                </a:solidFill>
                <a:latin typeface="Times New Roman" panose="02020603050405020304" pitchFamily="18" charset="0"/>
                <a:cs typeface="Times New Roman" panose="02020603050405020304" pitchFamily="18" charset="0"/>
              </a:rPr>
              <a:t> </a:t>
            </a:r>
            <a:r>
              <a:rPr lang="en-US" altLang="ko-KR" sz="900" b="0" i="1" dirty="0" err="1">
                <a:solidFill>
                  <a:prstClr val="black"/>
                </a:solidFill>
                <a:latin typeface="Times New Roman" panose="02020603050405020304" pitchFamily="18" charset="0"/>
                <a:cs typeface="Times New Roman" panose="02020603050405020304" pitchFamily="18" charset="0"/>
              </a:rPr>
              <a:t>dụng</a:t>
            </a:r>
            <a:r>
              <a:rPr lang="en-US" altLang="ko-KR" sz="900" b="0" i="1" dirty="0">
                <a:solidFill>
                  <a:prstClr val="black"/>
                </a:solidFill>
                <a:latin typeface="Times New Roman" panose="02020603050405020304" pitchFamily="18" charset="0"/>
                <a:cs typeface="Times New Roman" panose="02020603050405020304" pitchFamily="18" charset="0"/>
              </a:rPr>
              <a:t> </a:t>
            </a:r>
            <a:r>
              <a:rPr lang="en-US" altLang="ko-KR" sz="900" b="0" i="1" dirty="0" err="1">
                <a:solidFill>
                  <a:prstClr val="black"/>
                </a:solidFill>
                <a:latin typeface="Times New Roman" panose="02020603050405020304" pitchFamily="18" charset="0"/>
                <a:cs typeface="Times New Roman" panose="02020603050405020304" pitchFamily="18" charset="0"/>
              </a:rPr>
              <a:t>như</a:t>
            </a:r>
            <a:r>
              <a:rPr lang="en-US" altLang="ko-KR" sz="900" b="0" i="1" dirty="0">
                <a:solidFill>
                  <a:prstClr val="black"/>
                </a:solidFill>
                <a:latin typeface="Times New Roman" panose="02020603050405020304" pitchFamily="18" charset="0"/>
                <a:cs typeface="Times New Roman" panose="02020603050405020304" pitchFamily="18" charset="0"/>
              </a:rPr>
              <a:t> </a:t>
            </a:r>
          </a:p>
          <a:p>
            <a:pPr eaLnBrk="1" latinLnBrk="0" hangingPunct="1"/>
            <a:r>
              <a:rPr lang="en-US" altLang="ko-KR" sz="900" b="0" i="1" dirty="0" err="1">
                <a:solidFill>
                  <a:prstClr val="black"/>
                </a:solidFill>
                <a:latin typeface="Times New Roman" panose="02020603050405020304" pitchFamily="18" charset="0"/>
                <a:cs typeface="Times New Roman" panose="02020603050405020304" pitchFamily="18" charset="0"/>
              </a:rPr>
              <a:t>một</a:t>
            </a:r>
            <a:r>
              <a:rPr lang="en-US" altLang="ko-KR" sz="900" b="0" i="1" dirty="0">
                <a:solidFill>
                  <a:prstClr val="black"/>
                </a:solidFill>
                <a:latin typeface="Times New Roman" panose="02020603050405020304" pitchFamily="18" charset="0"/>
                <a:cs typeface="Times New Roman" panose="02020603050405020304" pitchFamily="18" charset="0"/>
              </a:rPr>
              <a:t> </a:t>
            </a:r>
            <a:r>
              <a:rPr lang="en-US" altLang="ko-KR" sz="900" b="0" i="1" dirty="0" err="1">
                <a:solidFill>
                  <a:prstClr val="black"/>
                </a:solidFill>
                <a:latin typeface="Times New Roman" panose="02020603050405020304" pitchFamily="18" charset="0"/>
                <a:cs typeface="Times New Roman" panose="02020603050405020304" pitchFamily="18" charset="0"/>
              </a:rPr>
              <a:t>dịch</a:t>
            </a:r>
            <a:r>
              <a:rPr lang="en-US" altLang="ko-KR" sz="900" b="0" i="1" dirty="0">
                <a:solidFill>
                  <a:prstClr val="black"/>
                </a:solidFill>
                <a:latin typeface="Times New Roman" panose="02020603050405020304" pitchFamily="18" charset="0"/>
                <a:cs typeface="Times New Roman" panose="02020603050405020304" pitchFamily="18" charset="0"/>
              </a:rPr>
              <a:t> </a:t>
            </a:r>
            <a:r>
              <a:rPr lang="en-US" altLang="ko-KR" sz="900" b="0" i="1" dirty="0" err="1">
                <a:solidFill>
                  <a:prstClr val="black"/>
                </a:solidFill>
                <a:latin typeface="Times New Roman" panose="02020603050405020304" pitchFamily="18" charset="0"/>
                <a:cs typeface="Times New Roman" panose="02020603050405020304" pitchFamily="18" charset="0"/>
              </a:rPr>
              <a:t>vụ</a:t>
            </a:r>
            <a:r>
              <a:rPr lang="en-US" altLang="ko-KR" sz="900" b="0" i="1" dirty="0">
                <a:solidFill>
                  <a:prstClr val="black"/>
                </a:solidFill>
                <a:latin typeface="Times New Roman" panose="02020603050405020304" pitchFamily="18" charset="0"/>
                <a:cs typeface="Times New Roman" panose="02020603050405020304" pitchFamily="18" charset="0"/>
              </a:rPr>
              <a:t> Internet &gt;&gt;</a:t>
            </a:r>
            <a:endParaRPr lang="ko-KR" altLang="en-US" sz="900" b="0" i="1" dirty="0">
              <a:solidFill>
                <a:prstClr val="black"/>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306513377"/>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2520" y="2420888"/>
            <a:ext cx="7600575" cy="40933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Box 3"/>
          <p:cNvSpPr txBox="1"/>
          <p:nvPr/>
        </p:nvSpPr>
        <p:spPr>
          <a:xfrm>
            <a:off x="416496" y="764704"/>
            <a:ext cx="8856984" cy="1477328"/>
          </a:xfrm>
          <a:prstGeom prst="rect">
            <a:avLst/>
          </a:prstGeom>
          <a:noFill/>
        </p:spPr>
        <p:txBody>
          <a:bodyPr wrap="square" rtlCol="0">
            <a:spAutoFit/>
          </a:bodyPr>
          <a:lstStyle/>
          <a:p>
            <a:r>
              <a:rPr lang="en-US" altLang="ko-KR" dirty="0" err="1">
                <a:solidFill>
                  <a:prstClr val="black"/>
                </a:solidFill>
                <a:latin typeface="Times New Roman" panose="02020603050405020304" pitchFamily="18" charset="0"/>
                <a:cs typeface="Times New Roman" panose="02020603050405020304" pitchFamily="18" charset="0"/>
              </a:rPr>
              <a:t>Chỉnh</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sửa</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dữ</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liệu</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Thêm</a:t>
            </a:r>
            <a:r>
              <a:rPr lang="en-US" altLang="ko-KR" dirty="0">
                <a:solidFill>
                  <a:prstClr val="black"/>
                </a:solidFill>
                <a:latin typeface="Times New Roman" panose="02020603050405020304" pitchFamily="18" charset="0"/>
                <a:cs typeface="Times New Roman" panose="02020603050405020304" pitchFamily="18" charset="0"/>
              </a:rPr>
              <a:t>/</a:t>
            </a:r>
            <a:r>
              <a:rPr lang="en-US" altLang="ko-KR" dirty="0" err="1">
                <a:solidFill>
                  <a:prstClr val="black"/>
                </a:solidFill>
                <a:latin typeface="Times New Roman" panose="02020603050405020304" pitchFamily="18" charset="0"/>
                <a:cs typeface="Times New Roman" panose="02020603050405020304" pitchFamily="18" charset="0"/>
              </a:rPr>
              <a:t>Xóa</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dòng</a:t>
            </a:r>
            <a:r>
              <a:rPr lang="en-US" altLang="ko-KR" dirty="0">
                <a:solidFill>
                  <a:prstClr val="black"/>
                </a:solidFill>
                <a:latin typeface="Times New Roman" panose="02020603050405020304" pitchFamily="18" charset="0"/>
                <a:cs typeface="Times New Roman" panose="02020603050405020304" pitchFamily="18" charset="0"/>
              </a:rPr>
              <a:t>)</a:t>
            </a:r>
          </a:p>
          <a:p>
            <a:pPr marL="342900" indent="-342900">
              <a:buFontTx/>
              <a:buAutoNum type="arabicParenR"/>
            </a:pPr>
            <a:r>
              <a:rPr lang="en-US" altLang="ko-KR" dirty="0" err="1">
                <a:solidFill>
                  <a:prstClr val="black"/>
                </a:solidFill>
                <a:latin typeface="Times New Roman" panose="02020603050405020304" pitchFamily="18" charset="0"/>
                <a:cs typeface="Times New Roman" panose="02020603050405020304" pitchFamily="18" charset="0"/>
              </a:rPr>
              <a:t>Nếu</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báo</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cáo</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thuộc</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dạng</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cố</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định</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người</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dùng</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chỉ</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cần</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nhập</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dữ</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liệu</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và</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gửi</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đi</a:t>
            </a:r>
            <a:r>
              <a:rPr lang="en-US" altLang="ko-KR" dirty="0">
                <a:solidFill>
                  <a:prstClr val="black"/>
                </a:solidFill>
                <a:latin typeface="Times New Roman" panose="02020603050405020304" pitchFamily="18" charset="0"/>
                <a:cs typeface="Times New Roman" panose="02020603050405020304" pitchFamily="18" charset="0"/>
              </a:rPr>
              <a:t>.</a:t>
            </a:r>
          </a:p>
          <a:p>
            <a:r>
              <a:rPr lang="en-US" altLang="ko-KR" dirty="0">
                <a:solidFill>
                  <a:prstClr val="black"/>
                </a:solidFill>
                <a:latin typeface="Times New Roman" panose="02020603050405020304" pitchFamily="18" charset="0"/>
                <a:cs typeface="Times New Roman" panose="02020603050405020304" pitchFamily="18" charset="0"/>
              </a:rPr>
              <a:t>2) </a:t>
            </a:r>
            <a:r>
              <a:rPr lang="en-US" altLang="ko-KR" dirty="0" err="1">
                <a:solidFill>
                  <a:prstClr val="black"/>
                </a:solidFill>
                <a:latin typeface="Times New Roman" panose="02020603050405020304" pitchFamily="18" charset="0"/>
                <a:cs typeface="Times New Roman" panose="02020603050405020304" pitchFamily="18" charset="0"/>
              </a:rPr>
              <a:t>Nếu</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báo</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cáo</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thuộc</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dạng</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phải</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thêm</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dòng</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người</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dùng</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phải</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nhấp</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chuột</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phải</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để</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thêm</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dòng</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và</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smtClean="0">
                <a:solidFill>
                  <a:prstClr val="black"/>
                </a:solidFill>
                <a:latin typeface="Times New Roman" panose="02020603050405020304" pitchFamily="18" charset="0"/>
                <a:cs typeface="Times New Roman" panose="02020603050405020304" pitchFamily="18" charset="0"/>
              </a:rPr>
              <a:t>nhập</a:t>
            </a:r>
            <a:r>
              <a:rPr lang="en-US" altLang="ko-KR" dirty="0" smtClean="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dữ</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liệu</a:t>
            </a:r>
            <a:r>
              <a:rPr lang="en-US" altLang="ko-KR" dirty="0">
                <a:solidFill>
                  <a:prstClr val="black"/>
                </a:solidFill>
                <a:latin typeface="Times New Roman" panose="02020603050405020304" pitchFamily="18" charset="0"/>
                <a:cs typeface="Times New Roman" panose="02020603050405020304" pitchFamily="18" charset="0"/>
              </a:rPr>
              <a:t>.</a:t>
            </a:r>
          </a:p>
          <a:p>
            <a:r>
              <a:rPr lang="en-US" altLang="ko-KR" dirty="0">
                <a:solidFill>
                  <a:prstClr val="black"/>
                </a:solidFill>
                <a:latin typeface="Times New Roman" panose="02020603050405020304" pitchFamily="18" charset="0"/>
                <a:cs typeface="Times New Roman" panose="02020603050405020304" pitchFamily="18" charset="0"/>
              </a:rPr>
              <a:t>3) </a:t>
            </a:r>
            <a:r>
              <a:rPr lang="en-US" altLang="ko-KR" dirty="0" err="1">
                <a:solidFill>
                  <a:prstClr val="black"/>
                </a:solidFill>
                <a:latin typeface="Times New Roman" panose="02020603050405020304" pitchFamily="18" charset="0"/>
                <a:cs typeface="Times New Roman" panose="02020603050405020304" pitchFamily="18" charset="0"/>
              </a:rPr>
              <a:t>Người</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dùng</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nhập</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dữ</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liệu</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vào</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từng</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chỉ</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tiêu</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của</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báo</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cáo</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rồi</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gửi</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đi</a:t>
            </a:r>
            <a:r>
              <a:rPr lang="en-US" altLang="ko-KR" dirty="0">
                <a:solidFill>
                  <a:prstClr val="black"/>
                </a:solidFill>
                <a:latin typeface="Times New Roman" panose="02020603050405020304" pitchFamily="18" charset="0"/>
                <a:cs typeface="Times New Roman" panose="02020603050405020304" pitchFamily="18" charset="0"/>
              </a:rPr>
              <a:t>.</a:t>
            </a:r>
          </a:p>
        </p:txBody>
      </p:sp>
      <p:pic>
        <p:nvPicPr>
          <p:cNvPr id="7" name="Picture 9"/>
          <p:cNvPicPr>
            <a:picLocks noChangeAspect="1" noChangeArrowheads="1"/>
          </p:cNvPicPr>
          <p:nvPr/>
        </p:nvPicPr>
        <p:blipFill rotWithShape="1">
          <a:blip r:embed="rId3" cstate="print">
            <a:duotone>
              <a:schemeClr val="accent1">
                <a:shade val="45000"/>
                <a:satMod val="135000"/>
              </a:schemeClr>
              <a:prstClr val="white"/>
            </a:duotone>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val="0"/>
              </a:ext>
            </a:extLst>
          </a:blip>
          <a:srcRect l="20774" r="8544"/>
          <a:stretch/>
        </p:blipFill>
        <p:spPr bwMode="gray">
          <a:xfrm>
            <a:off x="2209" y="-39782"/>
            <a:ext cx="9906000" cy="7104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TextBox 34"/>
          <p:cNvSpPr txBox="1">
            <a:spLocks noChangeArrowheads="1"/>
          </p:cNvSpPr>
          <p:nvPr/>
        </p:nvSpPr>
        <p:spPr bwMode="auto">
          <a:xfrm>
            <a:off x="200472" y="161546"/>
            <a:ext cx="9833244" cy="307777"/>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5.2.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Lập</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và</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nộp</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báo</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cáo</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bằng</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phương</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thức</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Nhập</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trực</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tiếp</a:t>
            </a:r>
            <a:endParaRPr lang="ko-KR" altLang="en-US"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015058023"/>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88504" y="2093776"/>
            <a:ext cx="6065278" cy="327404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52342" y="3140968"/>
            <a:ext cx="6002879" cy="324036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extBox 4"/>
          <p:cNvSpPr txBox="1"/>
          <p:nvPr/>
        </p:nvSpPr>
        <p:spPr>
          <a:xfrm>
            <a:off x="300283" y="617905"/>
            <a:ext cx="9361040" cy="1477328"/>
          </a:xfrm>
          <a:prstGeom prst="rect">
            <a:avLst/>
          </a:prstGeom>
          <a:noFill/>
        </p:spPr>
        <p:txBody>
          <a:bodyPr wrap="square" rtlCol="0">
            <a:spAutoFit/>
          </a:bodyPr>
          <a:lstStyle/>
          <a:p>
            <a:r>
              <a:rPr lang="en-US" altLang="ko-KR" dirty="0" err="1">
                <a:solidFill>
                  <a:prstClr val="black"/>
                </a:solidFill>
                <a:latin typeface="Times New Roman" panose="02020603050405020304" pitchFamily="18" charset="0"/>
                <a:cs typeface="Times New Roman" panose="02020603050405020304" pitchFamily="18" charset="0"/>
              </a:rPr>
              <a:t>Chức</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năng</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khác</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Hướng</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dẫn</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lập</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báo</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cáo</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Đính</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kèm</a:t>
            </a:r>
            <a:r>
              <a:rPr lang="en-US" altLang="ko-KR" dirty="0">
                <a:solidFill>
                  <a:prstClr val="black"/>
                </a:solidFill>
                <a:latin typeface="Times New Roman" panose="02020603050405020304" pitchFamily="18" charset="0"/>
                <a:cs typeface="Times New Roman" panose="02020603050405020304" pitchFamily="18" charset="0"/>
              </a:rPr>
              <a:t> file, </a:t>
            </a:r>
            <a:r>
              <a:rPr lang="en-US" altLang="ko-KR" dirty="0" err="1">
                <a:solidFill>
                  <a:prstClr val="black"/>
                </a:solidFill>
                <a:latin typeface="Times New Roman" panose="02020603050405020304" pitchFamily="18" charset="0"/>
                <a:cs typeface="Times New Roman" panose="02020603050405020304" pitchFamily="18" charset="0"/>
              </a:rPr>
              <a:t>Lưu</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tạm</a:t>
            </a:r>
            <a:r>
              <a:rPr lang="en-US" altLang="ko-KR" dirty="0">
                <a:solidFill>
                  <a:prstClr val="black"/>
                </a:solidFill>
                <a:latin typeface="Times New Roman" panose="02020603050405020304" pitchFamily="18" charset="0"/>
                <a:cs typeface="Times New Roman" panose="02020603050405020304" pitchFamily="18" charset="0"/>
              </a:rPr>
              <a:t>)</a:t>
            </a:r>
            <a:endParaRPr lang="ko-KR" altLang="en-US" dirty="0">
              <a:solidFill>
                <a:prstClr val="black"/>
              </a:solidFill>
              <a:latin typeface="Times New Roman" panose="02020603050405020304" pitchFamily="18" charset="0"/>
              <a:cs typeface="Times New Roman" panose="02020603050405020304" pitchFamily="18" charset="0"/>
            </a:endParaRPr>
          </a:p>
          <a:p>
            <a:r>
              <a:rPr lang="en-US" altLang="ko-KR" dirty="0">
                <a:solidFill>
                  <a:prstClr val="black"/>
                </a:solidFill>
                <a:latin typeface="Times New Roman" panose="02020603050405020304" pitchFamily="18" charset="0"/>
                <a:cs typeface="Times New Roman" panose="02020603050405020304" pitchFamily="18" charset="0"/>
              </a:rPr>
              <a:t>1) </a:t>
            </a:r>
            <a:r>
              <a:rPr lang="en-US" altLang="ko-KR" dirty="0" err="1">
                <a:solidFill>
                  <a:prstClr val="black"/>
                </a:solidFill>
                <a:latin typeface="Times New Roman" panose="02020603050405020304" pitchFamily="18" charset="0"/>
                <a:cs typeface="Times New Roman" panose="02020603050405020304" pitchFamily="18" charset="0"/>
              </a:rPr>
              <a:t>Người</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dùng</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có</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thể</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tạo</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và</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kiểm</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tra</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lại</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hướng</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dẫn</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lập</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báo</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cáo</a:t>
            </a:r>
            <a:r>
              <a:rPr lang="en-US" altLang="ko-KR" dirty="0">
                <a:solidFill>
                  <a:prstClr val="black"/>
                </a:solidFill>
                <a:latin typeface="Times New Roman" panose="02020603050405020304" pitchFamily="18" charset="0"/>
                <a:cs typeface="Times New Roman" panose="02020603050405020304" pitchFamily="18" charset="0"/>
              </a:rPr>
              <a:t>.</a:t>
            </a:r>
          </a:p>
          <a:p>
            <a:r>
              <a:rPr lang="en-US" altLang="ko-KR" dirty="0">
                <a:solidFill>
                  <a:prstClr val="black"/>
                </a:solidFill>
                <a:latin typeface="Times New Roman" panose="02020603050405020304" pitchFamily="18" charset="0"/>
                <a:cs typeface="Times New Roman" panose="02020603050405020304" pitchFamily="18" charset="0"/>
              </a:rPr>
              <a:t>2) </a:t>
            </a:r>
            <a:r>
              <a:rPr lang="en-US" altLang="ko-KR" dirty="0" err="1">
                <a:solidFill>
                  <a:prstClr val="black"/>
                </a:solidFill>
                <a:latin typeface="Times New Roman" panose="02020603050405020304" pitchFamily="18" charset="0"/>
                <a:cs typeface="Times New Roman" panose="02020603050405020304" pitchFamily="18" charset="0"/>
              </a:rPr>
              <a:t>Người</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dùng</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có</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thể</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đính</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kèm</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các</a:t>
            </a:r>
            <a:r>
              <a:rPr lang="en-US" altLang="ko-KR" dirty="0">
                <a:solidFill>
                  <a:prstClr val="black"/>
                </a:solidFill>
                <a:latin typeface="Times New Roman" panose="02020603050405020304" pitchFamily="18" charset="0"/>
                <a:cs typeface="Times New Roman" panose="02020603050405020304" pitchFamily="18" charset="0"/>
              </a:rPr>
              <a:t> file </a:t>
            </a:r>
            <a:r>
              <a:rPr lang="en-US" altLang="ko-KR" dirty="0" err="1">
                <a:solidFill>
                  <a:prstClr val="black"/>
                </a:solidFill>
                <a:latin typeface="Times New Roman" panose="02020603050405020304" pitchFamily="18" charset="0"/>
                <a:cs typeface="Times New Roman" panose="02020603050405020304" pitchFamily="18" charset="0"/>
              </a:rPr>
              <a:t>để</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giải</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thích</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về</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báo</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cáo</a:t>
            </a:r>
            <a:r>
              <a:rPr lang="en-US" altLang="ko-KR" dirty="0">
                <a:solidFill>
                  <a:prstClr val="black"/>
                </a:solidFill>
                <a:latin typeface="Times New Roman" panose="02020603050405020304" pitchFamily="18" charset="0"/>
                <a:cs typeface="Times New Roman" panose="02020603050405020304" pitchFamily="18" charset="0"/>
              </a:rPr>
              <a:t>.</a:t>
            </a:r>
          </a:p>
          <a:p>
            <a:r>
              <a:rPr lang="en-US" altLang="ko-KR" dirty="0" err="1">
                <a:solidFill>
                  <a:prstClr val="black"/>
                </a:solidFill>
                <a:latin typeface="Times New Roman" panose="02020603050405020304" pitchFamily="18" charset="0"/>
                <a:cs typeface="Times New Roman" panose="02020603050405020304" pitchFamily="18" charset="0"/>
              </a:rPr>
              <a:t>Đối</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với</a:t>
            </a:r>
            <a:r>
              <a:rPr lang="en-US" altLang="ko-KR" dirty="0">
                <a:solidFill>
                  <a:prstClr val="black"/>
                </a:solidFill>
                <a:latin typeface="Times New Roman" panose="02020603050405020304" pitchFamily="18" charset="0"/>
                <a:cs typeface="Times New Roman" panose="02020603050405020304" pitchFamily="18" charset="0"/>
              </a:rPr>
              <a:t> file </a:t>
            </a:r>
            <a:r>
              <a:rPr lang="en-US" altLang="ko-KR" dirty="0" err="1">
                <a:solidFill>
                  <a:prstClr val="black"/>
                </a:solidFill>
                <a:latin typeface="Times New Roman" panose="02020603050405020304" pitchFamily="18" charset="0"/>
                <a:cs typeface="Times New Roman" panose="02020603050405020304" pitchFamily="18" charset="0"/>
              </a:rPr>
              <a:t>đính</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kèm</a:t>
            </a:r>
            <a:r>
              <a:rPr lang="ko-KR" altLang="en-US"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phải</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tuân</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thủ</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quy</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tắc</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tên</a:t>
            </a:r>
            <a:r>
              <a:rPr lang="en-US" altLang="ko-KR" dirty="0">
                <a:solidFill>
                  <a:prstClr val="black"/>
                </a:solidFill>
                <a:latin typeface="Times New Roman" panose="02020603050405020304" pitchFamily="18" charset="0"/>
                <a:cs typeface="Times New Roman" panose="02020603050405020304" pitchFamily="18" charset="0"/>
              </a:rPr>
              <a:t> file </a:t>
            </a:r>
            <a:r>
              <a:rPr lang="en-US" altLang="ko-KR" dirty="0" err="1">
                <a:solidFill>
                  <a:prstClr val="black"/>
                </a:solidFill>
                <a:latin typeface="Times New Roman" panose="02020603050405020304" pitchFamily="18" charset="0"/>
                <a:cs typeface="Times New Roman" panose="02020603050405020304" pitchFamily="18" charset="0"/>
              </a:rPr>
              <a:t>như</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err="1">
                <a:solidFill>
                  <a:prstClr val="black"/>
                </a:solidFill>
                <a:latin typeface="Times New Roman" panose="02020603050405020304" pitchFamily="18" charset="0"/>
                <a:cs typeface="Times New Roman" panose="02020603050405020304" pitchFamily="18" charset="0"/>
              </a:rPr>
              <a:t>sau</a:t>
            </a:r>
            <a:r>
              <a:rPr lang="en-US" altLang="ko-KR">
                <a:solidFill>
                  <a:prstClr val="black"/>
                </a:solidFill>
                <a:latin typeface="Times New Roman" panose="02020603050405020304" pitchFamily="18" charset="0"/>
                <a:cs typeface="Times New Roman" panose="02020603050405020304" pitchFamily="18" charset="0"/>
              </a:rPr>
              <a:t> :</a:t>
            </a:r>
          </a:p>
          <a:p>
            <a:r>
              <a:rPr lang="en-US" altLang="ko-KR" smtClean="0">
                <a:latin typeface="Times New Roman" panose="02020603050405020304" pitchFamily="18" charset="0"/>
                <a:cs typeface="Times New Roman" panose="02020603050405020304" pitchFamily="18" charset="0"/>
              </a:rPr>
              <a:t>A00034-79307001-79307001-201607-ST-M-25.xlsx</a:t>
            </a:r>
            <a:endParaRPr lang="en-US" altLang="ko-KR" dirty="0">
              <a:latin typeface="Times New Roman" panose="02020603050405020304" pitchFamily="18" charset="0"/>
              <a:cs typeface="Times New Roman" panose="02020603050405020304" pitchFamily="18" charset="0"/>
            </a:endParaRPr>
          </a:p>
        </p:txBody>
      </p:sp>
      <p:pic>
        <p:nvPicPr>
          <p:cNvPr id="6" name="Picture 9"/>
          <p:cNvPicPr>
            <a:picLocks noChangeAspect="1" noChangeArrowheads="1"/>
          </p:cNvPicPr>
          <p:nvPr/>
        </p:nvPicPr>
        <p:blipFill rotWithShape="1">
          <a:blip r:embed="rId4" cstate="print">
            <a:duotone>
              <a:schemeClr val="accent1">
                <a:shade val="45000"/>
                <a:satMod val="135000"/>
              </a:schemeClr>
              <a:prstClr val="white"/>
            </a:duotone>
            <a:extLst>
              <a:ext uri="{BEBA8EAE-BF5A-486C-A8C5-ECC9F3942E4B}">
                <a14:imgProps xmlns:a14="http://schemas.microsoft.com/office/drawing/2010/main">
                  <a14:imgLayer r:embed="rId5">
                    <a14:imgEffect>
                      <a14:brightnessContrast bright="-20000" contrast="40000"/>
                    </a14:imgEffect>
                  </a14:imgLayer>
                </a14:imgProps>
              </a:ext>
              <a:ext uri="{28A0092B-C50C-407E-A947-70E740481C1C}">
                <a14:useLocalDpi xmlns:a14="http://schemas.microsoft.com/office/drawing/2010/main" val="0"/>
              </a:ext>
            </a:extLst>
          </a:blip>
          <a:srcRect l="20774" r="8544"/>
          <a:stretch/>
        </p:blipFill>
        <p:spPr bwMode="gray">
          <a:xfrm>
            <a:off x="2209" y="-53850"/>
            <a:ext cx="9906000" cy="7104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Box 34"/>
          <p:cNvSpPr txBox="1">
            <a:spLocks noChangeArrowheads="1"/>
          </p:cNvSpPr>
          <p:nvPr/>
        </p:nvSpPr>
        <p:spPr bwMode="auto">
          <a:xfrm>
            <a:off x="300283" y="128139"/>
            <a:ext cx="9833244" cy="307777"/>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5.2.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Lập</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và</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nộp</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báo</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cáo</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bằng</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phương</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thức</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Nhập</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trực</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tiếp</a:t>
            </a:r>
            <a:endParaRPr lang="ko-KR" altLang="en-US"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776847742"/>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4528" y="1700808"/>
            <a:ext cx="8404030" cy="453650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Box 3"/>
          <p:cNvSpPr txBox="1"/>
          <p:nvPr/>
        </p:nvSpPr>
        <p:spPr>
          <a:xfrm>
            <a:off x="416495" y="764704"/>
            <a:ext cx="9243239" cy="923330"/>
          </a:xfrm>
          <a:prstGeom prst="rect">
            <a:avLst/>
          </a:prstGeom>
          <a:noFill/>
        </p:spPr>
        <p:txBody>
          <a:bodyPr wrap="square" rtlCol="0">
            <a:spAutoFit/>
          </a:bodyPr>
          <a:lstStyle/>
          <a:p>
            <a:r>
              <a:rPr lang="en-US" altLang="ko-KR" dirty="0" err="1">
                <a:solidFill>
                  <a:prstClr val="black"/>
                </a:solidFill>
                <a:latin typeface="Times New Roman" panose="02020603050405020304" pitchFamily="18" charset="0"/>
                <a:cs typeface="Times New Roman" panose="02020603050405020304" pitchFamily="18" charset="0"/>
              </a:rPr>
              <a:t>Chỉnh</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sửa</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dữ</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liệu</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Tạo</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báo</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cáo</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không</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phát</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sinh</a:t>
            </a:r>
            <a:r>
              <a:rPr lang="en-US" altLang="ko-KR" dirty="0">
                <a:solidFill>
                  <a:prstClr val="black"/>
                </a:solidFill>
                <a:latin typeface="Times New Roman" panose="02020603050405020304" pitchFamily="18" charset="0"/>
                <a:cs typeface="Times New Roman" panose="02020603050405020304" pitchFamily="18" charset="0"/>
              </a:rPr>
              <a:t> - 1)</a:t>
            </a:r>
          </a:p>
          <a:p>
            <a:pPr marL="342900" indent="-342900">
              <a:buFontTx/>
              <a:buAutoNum type="arabicParenR"/>
            </a:pPr>
            <a:r>
              <a:rPr lang="en-US" altLang="ko-KR" dirty="0" err="1">
                <a:solidFill>
                  <a:prstClr val="black"/>
                </a:solidFill>
                <a:latin typeface="Times New Roman" panose="02020603050405020304" pitchFamily="18" charset="0"/>
                <a:cs typeface="Times New Roman" panose="02020603050405020304" pitchFamily="18" charset="0"/>
              </a:rPr>
              <a:t>Với</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chức</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năng</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này</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người</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dùng</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có</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thể</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tạo</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báo</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cáo</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không</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phát</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sinh</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Nút</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Hoàn</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thành</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nộp</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báo</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cáo</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không</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phát</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sinh</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dữ</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liệu</a:t>
            </a:r>
            <a:r>
              <a:rPr lang="en-US" altLang="ko-KR" dirty="0">
                <a:solidFill>
                  <a:prstClr val="black"/>
                </a:solidFill>
                <a:latin typeface="Times New Roman" panose="02020603050405020304" pitchFamily="18" charset="0"/>
                <a:cs typeface="Times New Roman" panose="02020603050405020304" pitchFamily="18" charset="0"/>
              </a:rPr>
              <a:t>”. </a:t>
            </a:r>
            <a:endParaRPr lang="en-US" altLang="ko-KR" dirty="0">
              <a:solidFill>
                <a:srgbClr val="FF0000"/>
              </a:solidFill>
              <a:latin typeface="Times New Roman" panose="02020603050405020304" pitchFamily="18" charset="0"/>
              <a:cs typeface="Times New Roman" panose="02020603050405020304" pitchFamily="18" charset="0"/>
            </a:endParaRPr>
          </a:p>
        </p:txBody>
      </p:sp>
      <p:pic>
        <p:nvPicPr>
          <p:cNvPr id="5" name="Picture 9"/>
          <p:cNvPicPr>
            <a:picLocks noChangeAspect="1" noChangeArrowheads="1"/>
          </p:cNvPicPr>
          <p:nvPr/>
        </p:nvPicPr>
        <p:blipFill rotWithShape="1">
          <a:blip r:embed="rId3" cstate="print">
            <a:duotone>
              <a:schemeClr val="accent1">
                <a:shade val="45000"/>
                <a:satMod val="135000"/>
              </a:schemeClr>
              <a:prstClr val="white"/>
            </a:duotone>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val="0"/>
              </a:ext>
            </a:extLst>
          </a:blip>
          <a:srcRect l="20774" r="8544"/>
          <a:stretch/>
        </p:blipFill>
        <p:spPr bwMode="gray">
          <a:xfrm>
            <a:off x="2209" y="-81986"/>
            <a:ext cx="9906000" cy="7104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extBox 34"/>
          <p:cNvSpPr txBox="1">
            <a:spLocks noChangeArrowheads="1"/>
          </p:cNvSpPr>
          <p:nvPr/>
        </p:nvSpPr>
        <p:spPr bwMode="auto">
          <a:xfrm>
            <a:off x="272480" y="119342"/>
            <a:ext cx="9833244" cy="307777"/>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5.2.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Lập</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và</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nộp</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báo</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cáo</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bằng</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phương</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thức</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Nhập</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trực</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tiếp</a:t>
            </a:r>
            <a:endParaRPr lang="ko-KR" altLang="en-US"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189219658"/>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36195" y="1937431"/>
            <a:ext cx="8003838" cy="43204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extBox 4"/>
          <p:cNvSpPr txBox="1"/>
          <p:nvPr/>
        </p:nvSpPr>
        <p:spPr>
          <a:xfrm>
            <a:off x="416495" y="764704"/>
            <a:ext cx="9243239" cy="1200329"/>
          </a:xfrm>
          <a:prstGeom prst="rect">
            <a:avLst/>
          </a:prstGeom>
          <a:noFill/>
        </p:spPr>
        <p:txBody>
          <a:bodyPr wrap="square" rtlCol="0">
            <a:spAutoFit/>
          </a:bodyPr>
          <a:lstStyle/>
          <a:p>
            <a:r>
              <a:rPr lang="en-US" altLang="ko-KR" dirty="0" err="1">
                <a:solidFill>
                  <a:prstClr val="black"/>
                </a:solidFill>
                <a:latin typeface="Times New Roman" panose="02020603050405020304" pitchFamily="18" charset="0"/>
                <a:cs typeface="Times New Roman" panose="02020603050405020304" pitchFamily="18" charset="0"/>
              </a:rPr>
              <a:t>Chỉnh</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sửa</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err="1">
                <a:solidFill>
                  <a:prstClr val="black"/>
                </a:solidFill>
                <a:latin typeface="Times New Roman" panose="02020603050405020304" pitchFamily="18" charset="0"/>
                <a:cs typeface="Times New Roman" panose="02020603050405020304" pitchFamily="18" charset="0"/>
              </a:rPr>
              <a:t>dữ</a:t>
            </a:r>
            <a:r>
              <a:rPr lang="en-US" altLang="ko-KR">
                <a:solidFill>
                  <a:prstClr val="black"/>
                </a:solidFill>
                <a:latin typeface="Times New Roman" panose="02020603050405020304" pitchFamily="18" charset="0"/>
                <a:cs typeface="Times New Roman" panose="02020603050405020304" pitchFamily="18" charset="0"/>
              </a:rPr>
              <a:t> liệu (1)</a:t>
            </a:r>
          </a:p>
          <a:p>
            <a:pPr marL="342900" indent="-342900">
              <a:buFontTx/>
              <a:buAutoNum type="arabicParenR"/>
            </a:pPr>
            <a:r>
              <a:rPr lang="en-US" altLang="ko-KR">
                <a:solidFill>
                  <a:prstClr val="black"/>
                </a:solidFill>
                <a:latin typeface="Times New Roman" panose="02020603050405020304" pitchFamily="18" charset="0"/>
                <a:cs typeface="Times New Roman" panose="02020603050405020304" pitchFamily="18" charset="0"/>
              </a:rPr>
              <a:t>Sau khi tạo báo cáo xong, người dùng nhấn vào nút “Hoàn thành”, hệ thống sẽ kiểm tra dữ liệu và lưu báo cáo.</a:t>
            </a:r>
          </a:p>
          <a:p>
            <a:pPr marL="342900" indent="-342900">
              <a:buFontTx/>
              <a:buAutoNum type="arabicParenR"/>
            </a:pPr>
            <a:r>
              <a:rPr lang="en-US" altLang="ko-KR">
                <a:solidFill>
                  <a:prstClr val="black"/>
                </a:solidFill>
                <a:latin typeface="Times New Roman" panose="02020603050405020304" pitchFamily="18" charset="0"/>
                <a:cs typeface="Times New Roman" panose="02020603050405020304" pitchFamily="18" charset="0"/>
              </a:rPr>
              <a:t>Nếu </a:t>
            </a:r>
            <a:r>
              <a:rPr lang="en-US" altLang="ko-KR" dirty="0" err="1">
                <a:solidFill>
                  <a:prstClr val="black"/>
                </a:solidFill>
                <a:latin typeface="Times New Roman" panose="02020603050405020304" pitchFamily="18" charset="0"/>
                <a:cs typeface="Times New Roman" panose="02020603050405020304" pitchFamily="18" charset="0"/>
              </a:rPr>
              <a:t>có</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lỗi</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kiểm</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tra</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công</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thức</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màn</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hình</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sẽ</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hiện</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ra</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lỗi</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như</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dưới</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đây</a:t>
            </a:r>
            <a:r>
              <a:rPr lang="en-US" altLang="ko-KR" dirty="0">
                <a:solidFill>
                  <a:prstClr val="black"/>
                </a:solidFill>
                <a:latin typeface="Times New Roman" panose="02020603050405020304" pitchFamily="18" charset="0"/>
                <a:cs typeface="Times New Roman" panose="02020603050405020304" pitchFamily="18" charset="0"/>
              </a:rPr>
              <a:t>.</a:t>
            </a:r>
          </a:p>
        </p:txBody>
      </p:sp>
      <p:pic>
        <p:nvPicPr>
          <p:cNvPr id="6" name="Picture 9"/>
          <p:cNvPicPr>
            <a:picLocks noChangeAspect="1" noChangeArrowheads="1"/>
          </p:cNvPicPr>
          <p:nvPr/>
        </p:nvPicPr>
        <p:blipFill rotWithShape="1">
          <a:blip r:embed="rId3" cstate="print">
            <a:duotone>
              <a:schemeClr val="accent1">
                <a:shade val="45000"/>
                <a:satMod val="135000"/>
              </a:schemeClr>
              <a:prstClr val="white"/>
            </a:duotone>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val="0"/>
              </a:ext>
            </a:extLst>
          </a:blip>
          <a:srcRect l="20774" r="8544"/>
          <a:stretch/>
        </p:blipFill>
        <p:spPr bwMode="gray">
          <a:xfrm>
            <a:off x="2209" y="-81986"/>
            <a:ext cx="9906000" cy="7104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Box 34"/>
          <p:cNvSpPr txBox="1">
            <a:spLocks noChangeArrowheads="1"/>
          </p:cNvSpPr>
          <p:nvPr/>
        </p:nvSpPr>
        <p:spPr bwMode="auto">
          <a:xfrm>
            <a:off x="121492" y="119342"/>
            <a:ext cx="9833244" cy="307777"/>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5.2.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Lập</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và</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nộp</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báo</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cáo</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bằng</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phương</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thức</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Nhập</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trực</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tiếp</a:t>
            </a:r>
            <a:endParaRPr lang="ko-KR" altLang="en-US"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160951172"/>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2520" y="1700808"/>
            <a:ext cx="8270633" cy="446449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extBox 4"/>
          <p:cNvSpPr txBox="1"/>
          <p:nvPr/>
        </p:nvSpPr>
        <p:spPr>
          <a:xfrm>
            <a:off x="313195" y="764704"/>
            <a:ext cx="9464341" cy="646331"/>
          </a:xfrm>
          <a:prstGeom prst="rect">
            <a:avLst/>
          </a:prstGeom>
          <a:noFill/>
        </p:spPr>
        <p:txBody>
          <a:bodyPr wrap="square" rtlCol="0">
            <a:spAutoFit/>
          </a:bodyPr>
          <a:lstStyle/>
          <a:p>
            <a:r>
              <a:rPr lang="en-US" altLang="ko-KR">
                <a:solidFill>
                  <a:prstClr val="black"/>
                </a:solidFill>
                <a:latin typeface="Times New Roman" panose="02020603050405020304" pitchFamily="18" charset="0"/>
                <a:cs typeface="Times New Roman" panose="02020603050405020304" pitchFamily="18" charset="0"/>
              </a:rPr>
              <a:t>Chỉnh sửa dữ liệu (2)</a:t>
            </a:r>
          </a:p>
          <a:p>
            <a:r>
              <a:rPr lang="en-US" altLang="ko-KR">
                <a:solidFill>
                  <a:prstClr val="black"/>
                </a:solidFill>
                <a:latin typeface="Times New Roman" panose="02020603050405020304" pitchFamily="18" charset="0"/>
                <a:cs typeface="Times New Roman" panose="02020603050405020304" pitchFamily="18" charset="0"/>
              </a:rPr>
              <a:t>3) Nếu </a:t>
            </a:r>
            <a:r>
              <a:rPr lang="en-US" altLang="ko-KR" dirty="0" err="1">
                <a:solidFill>
                  <a:prstClr val="black"/>
                </a:solidFill>
                <a:latin typeface="Times New Roman" panose="02020603050405020304" pitchFamily="18" charset="0"/>
                <a:cs typeface="Times New Roman" panose="02020603050405020304" pitchFamily="18" charset="0"/>
              </a:rPr>
              <a:t>không</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có</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lỗi</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kiểm</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tra</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công</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thức</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báo</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cáo</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sẽ</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được</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lưu</a:t>
            </a:r>
            <a:r>
              <a:rPr lang="en-US" altLang="ko-KR" dirty="0">
                <a:solidFill>
                  <a:prstClr val="black"/>
                </a:solidFill>
                <a:latin typeface="Times New Roman" panose="02020603050405020304" pitchFamily="18" charset="0"/>
                <a:cs typeface="Times New Roman" panose="02020603050405020304" pitchFamily="18" charset="0"/>
              </a:rPr>
              <a:t>.</a:t>
            </a:r>
          </a:p>
        </p:txBody>
      </p:sp>
      <p:pic>
        <p:nvPicPr>
          <p:cNvPr id="6" name="Picture 9"/>
          <p:cNvPicPr>
            <a:picLocks noChangeAspect="1" noChangeArrowheads="1"/>
          </p:cNvPicPr>
          <p:nvPr/>
        </p:nvPicPr>
        <p:blipFill rotWithShape="1">
          <a:blip r:embed="rId3" cstate="print">
            <a:duotone>
              <a:schemeClr val="accent1">
                <a:shade val="45000"/>
                <a:satMod val="135000"/>
              </a:schemeClr>
              <a:prstClr val="white"/>
            </a:duotone>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val="0"/>
              </a:ext>
            </a:extLst>
          </a:blip>
          <a:srcRect l="20774" r="8544"/>
          <a:stretch/>
        </p:blipFill>
        <p:spPr bwMode="gray">
          <a:xfrm>
            <a:off x="2209" y="-81986"/>
            <a:ext cx="9906000" cy="7104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Box 34"/>
          <p:cNvSpPr txBox="1">
            <a:spLocks noChangeArrowheads="1"/>
          </p:cNvSpPr>
          <p:nvPr/>
        </p:nvSpPr>
        <p:spPr bwMode="auto">
          <a:xfrm>
            <a:off x="313195" y="119342"/>
            <a:ext cx="9833244" cy="307777"/>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5.2.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Lập</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và</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nộp</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báo</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cáo</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bằng</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phương</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thức</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Nhập</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trực</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tiếp</a:t>
            </a:r>
            <a:endParaRPr lang="ko-KR" altLang="en-US"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109202442"/>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20552" y="1916832"/>
            <a:ext cx="7870441" cy="424847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Box 3"/>
          <p:cNvSpPr txBox="1"/>
          <p:nvPr/>
        </p:nvSpPr>
        <p:spPr>
          <a:xfrm>
            <a:off x="416495" y="764704"/>
            <a:ext cx="9243239" cy="923330"/>
          </a:xfrm>
          <a:prstGeom prst="rect">
            <a:avLst/>
          </a:prstGeom>
          <a:noFill/>
        </p:spPr>
        <p:txBody>
          <a:bodyPr wrap="square" rtlCol="0">
            <a:spAutoFit/>
          </a:bodyPr>
          <a:lstStyle/>
          <a:p>
            <a:r>
              <a:rPr lang="en-US" altLang="ko-KR" dirty="0" err="1">
                <a:solidFill>
                  <a:prstClr val="black"/>
                </a:solidFill>
                <a:latin typeface="Times New Roman" panose="02020603050405020304" pitchFamily="18" charset="0"/>
                <a:cs typeface="Times New Roman" panose="02020603050405020304" pitchFamily="18" charset="0"/>
              </a:rPr>
              <a:t>Gửi</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dữ</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err="1">
                <a:solidFill>
                  <a:prstClr val="black"/>
                </a:solidFill>
                <a:latin typeface="Times New Roman" panose="02020603050405020304" pitchFamily="18" charset="0"/>
                <a:cs typeface="Times New Roman" panose="02020603050405020304" pitchFamily="18" charset="0"/>
              </a:rPr>
              <a:t>liệu</a:t>
            </a:r>
            <a:r>
              <a:rPr lang="en-US" altLang="ko-KR">
                <a:solidFill>
                  <a:prstClr val="black"/>
                </a:solidFill>
                <a:latin typeface="Times New Roman" panose="02020603050405020304" pitchFamily="18" charset="0"/>
                <a:cs typeface="Times New Roman" panose="02020603050405020304" pitchFamily="18" charset="0"/>
              </a:rPr>
              <a:t> (1)</a:t>
            </a:r>
            <a:endParaRPr lang="en-US" altLang="ko-KR" dirty="0">
              <a:solidFill>
                <a:prstClr val="black"/>
              </a:solidFill>
              <a:latin typeface="Times New Roman" panose="02020603050405020304" pitchFamily="18" charset="0"/>
              <a:cs typeface="Times New Roman" panose="02020603050405020304" pitchFamily="18" charset="0"/>
            </a:endParaRPr>
          </a:p>
          <a:p>
            <a:r>
              <a:rPr lang="en-US" altLang="ko-KR" dirty="0" err="1">
                <a:solidFill>
                  <a:prstClr val="black"/>
                </a:solidFill>
                <a:latin typeface="Times New Roman" panose="02020603050405020304" pitchFamily="18" charset="0"/>
                <a:cs typeface="Times New Roman" panose="02020603050405020304" pitchFamily="18" charset="0"/>
              </a:rPr>
              <a:t>Đối</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với</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người</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dùng</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chỉ</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có</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quyền</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là</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Người</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lập</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báo</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cáo</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sau</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khi</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báo</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cáo</a:t>
            </a:r>
            <a:r>
              <a:rPr lang="en-US" altLang="ko-KR" dirty="0">
                <a:solidFill>
                  <a:prstClr val="black"/>
                </a:solidFill>
                <a:latin typeface="Times New Roman" panose="02020603050405020304" pitchFamily="18" charset="0"/>
                <a:cs typeface="Times New Roman" panose="02020603050405020304" pitchFamily="18" charset="0"/>
              </a:rPr>
              <a:t> qua </a:t>
            </a:r>
            <a:r>
              <a:rPr lang="en-US" altLang="ko-KR" dirty="0" err="1">
                <a:solidFill>
                  <a:prstClr val="black"/>
                </a:solidFill>
                <a:latin typeface="Times New Roman" panose="02020603050405020304" pitchFamily="18" charset="0"/>
                <a:cs typeface="Times New Roman" panose="02020603050405020304" pitchFamily="18" charset="0"/>
              </a:rPr>
              <a:t>được</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các</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công</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thức</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kiểm</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tra</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người</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dùng</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có</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thể</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lựa</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chọn</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Người</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phê</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duyệt</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để</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gửi</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đi</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cho</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Người</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phê</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duyệt</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tương</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ứng</a:t>
            </a:r>
            <a:r>
              <a:rPr lang="en-US" altLang="ko-KR" dirty="0">
                <a:solidFill>
                  <a:prstClr val="black"/>
                </a:solidFill>
                <a:latin typeface="Times New Roman" panose="02020603050405020304" pitchFamily="18" charset="0"/>
                <a:cs typeface="Times New Roman" panose="02020603050405020304" pitchFamily="18" charset="0"/>
              </a:rPr>
              <a:t>.</a:t>
            </a:r>
          </a:p>
        </p:txBody>
      </p:sp>
      <p:pic>
        <p:nvPicPr>
          <p:cNvPr id="6" name="Picture 9"/>
          <p:cNvPicPr>
            <a:picLocks noChangeAspect="1" noChangeArrowheads="1"/>
          </p:cNvPicPr>
          <p:nvPr/>
        </p:nvPicPr>
        <p:blipFill rotWithShape="1">
          <a:blip r:embed="rId3" cstate="print">
            <a:duotone>
              <a:schemeClr val="accent1">
                <a:shade val="45000"/>
                <a:satMod val="135000"/>
              </a:schemeClr>
              <a:prstClr val="white"/>
            </a:duotone>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val="0"/>
              </a:ext>
            </a:extLst>
          </a:blip>
          <a:srcRect l="20774" r="8544"/>
          <a:stretch/>
        </p:blipFill>
        <p:spPr bwMode="gray">
          <a:xfrm>
            <a:off x="2209" y="-81986"/>
            <a:ext cx="9906000" cy="7104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Box 34"/>
          <p:cNvSpPr txBox="1">
            <a:spLocks noChangeArrowheads="1"/>
          </p:cNvSpPr>
          <p:nvPr/>
        </p:nvSpPr>
        <p:spPr bwMode="auto">
          <a:xfrm>
            <a:off x="313195" y="119342"/>
            <a:ext cx="9833244" cy="307777"/>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5.2.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Lập</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và</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nộp</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báo</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cáo</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bằng</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phương</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thức</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Nhập</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trực</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tiếp</a:t>
            </a:r>
            <a:endParaRPr lang="ko-KR" altLang="en-US"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601949022"/>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48544" y="1916832"/>
            <a:ext cx="8064896" cy="435343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extBox 4"/>
          <p:cNvSpPr txBox="1"/>
          <p:nvPr/>
        </p:nvSpPr>
        <p:spPr>
          <a:xfrm>
            <a:off x="416495" y="764704"/>
            <a:ext cx="9243239" cy="1200329"/>
          </a:xfrm>
          <a:prstGeom prst="rect">
            <a:avLst/>
          </a:prstGeom>
          <a:noFill/>
        </p:spPr>
        <p:txBody>
          <a:bodyPr wrap="square" rtlCol="0">
            <a:spAutoFit/>
          </a:bodyPr>
          <a:lstStyle/>
          <a:p>
            <a:r>
              <a:rPr lang="en-US" altLang="ko-KR" dirty="0" err="1">
                <a:solidFill>
                  <a:prstClr val="black"/>
                </a:solidFill>
                <a:latin typeface="Times New Roman" panose="02020603050405020304" pitchFamily="18" charset="0"/>
                <a:cs typeface="Times New Roman" panose="02020603050405020304" pitchFamily="18" charset="0"/>
              </a:rPr>
              <a:t>Gửi</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dữ</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err="1">
                <a:solidFill>
                  <a:prstClr val="black"/>
                </a:solidFill>
                <a:latin typeface="Times New Roman" panose="02020603050405020304" pitchFamily="18" charset="0"/>
                <a:cs typeface="Times New Roman" panose="02020603050405020304" pitchFamily="18" charset="0"/>
              </a:rPr>
              <a:t>liệu</a:t>
            </a:r>
            <a:r>
              <a:rPr lang="en-US" altLang="ko-KR">
                <a:solidFill>
                  <a:prstClr val="black"/>
                </a:solidFill>
                <a:latin typeface="Times New Roman" panose="02020603050405020304" pitchFamily="18" charset="0"/>
                <a:cs typeface="Times New Roman" panose="02020603050405020304" pitchFamily="18" charset="0"/>
              </a:rPr>
              <a:t> (2)</a:t>
            </a:r>
            <a:endParaRPr lang="en-US" altLang="ko-KR" dirty="0">
              <a:solidFill>
                <a:prstClr val="black"/>
              </a:solidFill>
              <a:latin typeface="Times New Roman" panose="02020603050405020304" pitchFamily="18" charset="0"/>
              <a:cs typeface="Times New Roman" panose="02020603050405020304" pitchFamily="18" charset="0"/>
            </a:endParaRPr>
          </a:p>
          <a:p>
            <a:r>
              <a:rPr lang="en-US" altLang="ko-KR" dirty="0" err="1">
                <a:solidFill>
                  <a:prstClr val="black"/>
                </a:solidFill>
                <a:latin typeface="Times New Roman" panose="02020603050405020304" pitchFamily="18" charset="0"/>
                <a:cs typeface="Times New Roman" panose="02020603050405020304" pitchFamily="18" charset="0"/>
              </a:rPr>
              <a:t>Nếu</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đơn</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vị</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có</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mô</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hình</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là</a:t>
            </a:r>
            <a:r>
              <a:rPr lang="en-US" altLang="ko-KR" dirty="0">
                <a:solidFill>
                  <a:prstClr val="black"/>
                </a:solidFill>
                <a:latin typeface="Times New Roman" panose="02020603050405020304" pitchFamily="18" charset="0"/>
                <a:cs typeface="Times New Roman" panose="02020603050405020304" pitchFamily="18" charset="0"/>
              </a:rPr>
              <a:t> 2 </a:t>
            </a:r>
            <a:r>
              <a:rPr lang="en-US" altLang="ko-KR" dirty="0" err="1">
                <a:solidFill>
                  <a:prstClr val="black"/>
                </a:solidFill>
                <a:latin typeface="Times New Roman" panose="02020603050405020304" pitchFamily="18" charset="0"/>
                <a:cs typeface="Times New Roman" panose="02020603050405020304" pitchFamily="18" charset="0"/>
              </a:rPr>
              <a:t>cấp</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người</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dùng</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và</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người</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dùng</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chỉ</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có</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quyền</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tạo</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báo</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cáo</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thì</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người</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dùng</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này</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có</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thể</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gửi</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báo</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cáo</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tới</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Người</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phê</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duyệt</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ngay</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sau</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khi</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kiểm</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tra</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công</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thức</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thành</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công</a:t>
            </a:r>
            <a:r>
              <a:rPr lang="en-US" altLang="ko-KR" dirty="0">
                <a:solidFill>
                  <a:prstClr val="black"/>
                </a:solidFill>
                <a:latin typeface="Times New Roman" panose="02020603050405020304" pitchFamily="18" charset="0"/>
                <a:cs typeface="Times New Roman" panose="02020603050405020304" pitchFamily="18" charset="0"/>
              </a:rPr>
              <a:t>.</a:t>
            </a:r>
          </a:p>
          <a:p>
            <a:pPr marL="342900" indent="-342900">
              <a:buFontTx/>
              <a:buAutoNum type="arabicParenR"/>
            </a:pPr>
            <a:endParaRPr lang="en-US" altLang="ko-KR" dirty="0">
              <a:solidFill>
                <a:prstClr val="black"/>
              </a:solidFill>
              <a:latin typeface="Times New Roman" panose="02020603050405020304" pitchFamily="18" charset="0"/>
              <a:cs typeface="Times New Roman" panose="02020603050405020304" pitchFamily="18" charset="0"/>
            </a:endParaRPr>
          </a:p>
        </p:txBody>
      </p:sp>
      <p:pic>
        <p:nvPicPr>
          <p:cNvPr id="6" name="Picture 9"/>
          <p:cNvPicPr>
            <a:picLocks noChangeAspect="1" noChangeArrowheads="1"/>
          </p:cNvPicPr>
          <p:nvPr/>
        </p:nvPicPr>
        <p:blipFill rotWithShape="1">
          <a:blip r:embed="rId3" cstate="print">
            <a:duotone>
              <a:schemeClr val="accent1">
                <a:shade val="45000"/>
                <a:satMod val="135000"/>
              </a:schemeClr>
              <a:prstClr val="white"/>
            </a:duotone>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val="0"/>
              </a:ext>
            </a:extLst>
          </a:blip>
          <a:srcRect l="20774" r="8544"/>
          <a:stretch/>
        </p:blipFill>
        <p:spPr bwMode="gray">
          <a:xfrm>
            <a:off x="2209" y="-81986"/>
            <a:ext cx="9906000" cy="7104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Box 34"/>
          <p:cNvSpPr txBox="1">
            <a:spLocks noChangeArrowheads="1"/>
          </p:cNvSpPr>
          <p:nvPr/>
        </p:nvSpPr>
        <p:spPr bwMode="auto">
          <a:xfrm>
            <a:off x="313195" y="119342"/>
            <a:ext cx="9833244" cy="307777"/>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5.2.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Lập</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và</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nộp</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báo</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cáo</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bằng</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phương</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thức</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Nhập</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trực</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tiếp</a:t>
            </a:r>
            <a:endParaRPr lang="ko-KR" altLang="en-US"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727190131"/>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6"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36576" y="1916832"/>
            <a:ext cx="7632848" cy="412021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Box 3"/>
          <p:cNvSpPr txBox="1"/>
          <p:nvPr/>
        </p:nvSpPr>
        <p:spPr>
          <a:xfrm>
            <a:off x="416495" y="764704"/>
            <a:ext cx="9243239" cy="923330"/>
          </a:xfrm>
          <a:prstGeom prst="rect">
            <a:avLst/>
          </a:prstGeom>
          <a:noFill/>
        </p:spPr>
        <p:txBody>
          <a:bodyPr wrap="square" rtlCol="0">
            <a:spAutoFit/>
          </a:bodyPr>
          <a:lstStyle/>
          <a:p>
            <a:r>
              <a:rPr lang="en-US" altLang="ko-KR" dirty="0" err="1">
                <a:solidFill>
                  <a:prstClr val="black"/>
                </a:solidFill>
                <a:latin typeface="Times New Roman" panose="02020603050405020304" pitchFamily="18" charset="0"/>
                <a:cs typeface="Times New Roman" panose="02020603050405020304" pitchFamily="18" charset="0"/>
              </a:rPr>
              <a:t>Gửi</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dữ</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err="1">
                <a:solidFill>
                  <a:prstClr val="black"/>
                </a:solidFill>
                <a:latin typeface="Times New Roman" panose="02020603050405020304" pitchFamily="18" charset="0"/>
                <a:cs typeface="Times New Roman" panose="02020603050405020304" pitchFamily="18" charset="0"/>
              </a:rPr>
              <a:t>liệu</a:t>
            </a:r>
            <a:r>
              <a:rPr lang="en-US" altLang="ko-KR">
                <a:solidFill>
                  <a:prstClr val="black"/>
                </a:solidFill>
                <a:latin typeface="Times New Roman" panose="02020603050405020304" pitchFamily="18" charset="0"/>
                <a:cs typeface="Times New Roman" panose="02020603050405020304" pitchFamily="18" charset="0"/>
              </a:rPr>
              <a:t> (3)</a:t>
            </a:r>
            <a:endParaRPr lang="en-US" altLang="ko-KR" dirty="0">
              <a:solidFill>
                <a:prstClr val="black"/>
              </a:solidFill>
              <a:latin typeface="Times New Roman" panose="02020603050405020304" pitchFamily="18" charset="0"/>
              <a:cs typeface="Times New Roman" panose="02020603050405020304" pitchFamily="18" charset="0"/>
            </a:endParaRPr>
          </a:p>
          <a:p>
            <a:pPr marL="342900" indent="-342900">
              <a:buFontTx/>
              <a:buAutoNum type="arabicParenR"/>
            </a:pPr>
            <a:r>
              <a:rPr lang="en-US" altLang="ko-KR" dirty="0" err="1">
                <a:solidFill>
                  <a:prstClr val="black"/>
                </a:solidFill>
                <a:latin typeface="Times New Roman" panose="02020603050405020304" pitchFamily="18" charset="0"/>
                <a:cs typeface="Times New Roman" panose="02020603050405020304" pitchFamily="18" charset="0"/>
              </a:rPr>
              <a:t>Người</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dùng</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lựa</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chọn</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tên</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Người</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phê</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duyệt</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để</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kiểm</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duyệt</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báo</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cáo</a:t>
            </a:r>
            <a:r>
              <a:rPr lang="en-US" altLang="ko-KR" dirty="0">
                <a:solidFill>
                  <a:prstClr val="black"/>
                </a:solidFill>
                <a:latin typeface="Times New Roman" panose="02020603050405020304" pitchFamily="18" charset="0"/>
                <a:cs typeface="Times New Roman" panose="02020603050405020304" pitchFamily="18" charset="0"/>
              </a:rPr>
              <a:t>. </a:t>
            </a:r>
          </a:p>
          <a:p>
            <a:pPr marL="342900" indent="-342900">
              <a:buFontTx/>
              <a:buAutoNum type="arabicParenR"/>
            </a:pPr>
            <a:endParaRPr lang="en-US" altLang="ko-KR" dirty="0">
              <a:solidFill>
                <a:prstClr val="black"/>
              </a:solidFill>
              <a:latin typeface="Times New Roman" panose="02020603050405020304" pitchFamily="18" charset="0"/>
              <a:cs typeface="Times New Roman" panose="02020603050405020304" pitchFamily="18" charset="0"/>
            </a:endParaRPr>
          </a:p>
        </p:txBody>
      </p:sp>
      <p:pic>
        <p:nvPicPr>
          <p:cNvPr id="5" name="Picture 9"/>
          <p:cNvPicPr>
            <a:picLocks noChangeAspect="1" noChangeArrowheads="1"/>
          </p:cNvPicPr>
          <p:nvPr/>
        </p:nvPicPr>
        <p:blipFill rotWithShape="1">
          <a:blip r:embed="rId3" cstate="print">
            <a:duotone>
              <a:schemeClr val="accent1">
                <a:shade val="45000"/>
                <a:satMod val="135000"/>
              </a:schemeClr>
              <a:prstClr val="white"/>
            </a:duotone>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val="0"/>
              </a:ext>
            </a:extLst>
          </a:blip>
          <a:srcRect l="20774" r="8544"/>
          <a:stretch/>
        </p:blipFill>
        <p:spPr bwMode="gray">
          <a:xfrm>
            <a:off x="2209" y="-81986"/>
            <a:ext cx="9906000" cy="7104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extBox 34"/>
          <p:cNvSpPr txBox="1">
            <a:spLocks noChangeArrowheads="1"/>
          </p:cNvSpPr>
          <p:nvPr/>
        </p:nvSpPr>
        <p:spPr bwMode="auto">
          <a:xfrm>
            <a:off x="313195" y="119342"/>
            <a:ext cx="9833244" cy="307777"/>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5.2.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Lập</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và</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nộp</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báo</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cáo</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bằng</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phương</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thức</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Nhập</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trực</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tiếp</a:t>
            </a:r>
            <a:endParaRPr lang="ko-KR" altLang="en-US"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125919377"/>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19988" y="2060848"/>
            <a:ext cx="7870441" cy="424847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Box 3"/>
          <p:cNvSpPr txBox="1"/>
          <p:nvPr/>
        </p:nvSpPr>
        <p:spPr>
          <a:xfrm>
            <a:off x="333588" y="860519"/>
            <a:ext cx="9243239" cy="923330"/>
          </a:xfrm>
          <a:prstGeom prst="rect">
            <a:avLst/>
          </a:prstGeom>
          <a:noFill/>
        </p:spPr>
        <p:txBody>
          <a:bodyPr wrap="square" rtlCol="0">
            <a:spAutoFit/>
          </a:bodyPr>
          <a:lstStyle/>
          <a:p>
            <a:r>
              <a:rPr lang="en-US" altLang="ko-KR" dirty="0" err="1">
                <a:latin typeface="Times New Roman" panose="02020603050405020304" pitchFamily="18" charset="0"/>
                <a:cs typeface="Times New Roman" panose="02020603050405020304" pitchFamily="18" charset="0"/>
              </a:rPr>
              <a:t>Gửi</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dữ</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liệu</a:t>
            </a:r>
            <a:r>
              <a:rPr lang="en-US" altLang="ko-KR" dirty="0">
                <a:latin typeface="Times New Roman" panose="02020603050405020304" pitchFamily="18" charset="0"/>
                <a:cs typeface="Times New Roman" panose="02020603050405020304" pitchFamily="18" charset="0"/>
              </a:rPr>
              <a:t> (4)</a:t>
            </a:r>
          </a:p>
          <a:p>
            <a:r>
              <a:rPr lang="en-US" altLang="ko-KR" dirty="0">
                <a:latin typeface="Times New Roman" panose="02020603050405020304" pitchFamily="18" charset="0"/>
                <a:cs typeface="Times New Roman" panose="02020603050405020304" pitchFamily="18" charset="0"/>
              </a:rPr>
              <a:t>Sau </a:t>
            </a:r>
            <a:r>
              <a:rPr lang="en-US" altLang="ko-KR" dirty="0" err="1">
                <a:latin typeface="Times New Roman" panose="02020603050405020304" pitchFamily="18" charset="0"/>
                <a:cs typeface="Times New Roman" panose="02020603050405020304" pitchFamily="18" charset="0"/>
              </a:rPr>
              <a:t>khi</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kiểm</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tra</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công</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thức</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thành</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công</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nếu</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người</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dùng</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có</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cả</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quyền</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Người</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lập</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báo</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cáo</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và</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Người</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phê</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duyệt</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thì</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người</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dùng</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này</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có</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thể</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gửi</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báo</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cáo</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cho</a:t>
            </a:r>
            <a:r>
              <a:rPr lang="en-US" altLang="ko-KR" dirty="0">
                <a:latin typeface="Times New Roman" panose="02020603050405020304" pitchFamily="18" charset="0"/>
                <a:cs typeface="Times New Roman" panose="02020603050405020304" pitchFamily="18" charset="0"/>
              </a:rPr>
              <a:t> </a:t>
            </a:r>
            <a:r>
              <a:rPr lang="en-US" altLang="ko-KR" dirty="0" smtClean="0">
                <a:latin typeface="Times New Roman" panose="02020603050405020304" pitchFamily="18" charset="0"/>
                <a:cs typeface="Times New Roman" panose="02020603050405020304" pitchFamily="18" charset="0"/>
              </a:rPr>
              <a:t>NHNN.</a:t>
            </a:r>
            <a:endParaRPr lang="en-US" altLang="ko-KR" dirty="0">
              <a:latin typeface="Times New Roman" panose="02020603050405020304" pitchFamily="18" charset="0"/>
              <a:cs typeface="Times New Roman" panose="02020603050405020304" pitchFamily="18" charset="0"/>
            </a:endParaRPr>
          </a:p>
        </p:txBody>
      </p:sp>
      <p:pic>
        <p:nvPicPr>
          <p:cNvPr id="6" name="Picture 9"/>
          <p:cNvPicPr>
            <a:picLocks noChangeAspect="1" noChangeArrowheads="1"/>
          </p:cNvPicPr>
          <p:nvPr/>
        </p:nvPicPr>
        <p:blipFill rotWithShape="1">
          <a:blip r:embed="rId3" cstate="print">
            <a:duotone>
              <a:schemeClr val="accent1">
                <a:shade val="45000"/>
                <a:satMod val="135000"/>
              </a:schemeClr>
              <a:prstClr val="white"/>
            </a:duotone>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val="0"/>
              </a:ext>
            </a:extLst>
          </a:blip>
          <a:srcRect l="20774" r="8544"/>
          <a:stretch/>
        </p:blipFill>
        <p:spPr bwMode="gray">
          <a:xfrm>
            <a:off x="2209" y="44624"/>
            <a:ext cx="9906000" cy="7104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extBox 34"/>
          <p:cNvSpPr txBox="1">
            <a:spLocks noChangeArrowheads="1"/>
          </p:cNvSpPr>
          <p:nvPr/>
        </p:nvSpPr>
        <p:spPr bwMode="auto">
          <a:xfrm>
            <a:off x="232324" y="213807"/>
            <a:ext cx="9833244" cy="307777"/>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5.2.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Lập</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và</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gửi</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báo</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cáo</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bằng</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Phương</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thức</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Nhập</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trực</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tiếp</a:t>
            </a:r>
            <a:endParaRPr lang="ko-KR" altLang="en-US"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57220560"/>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08584" y="2060848"/>
            <a:ext cx="7849204" cy="423700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Box 3"/>
          <p:cNvSpPr txBox="1"/>
          <p:nvPr/>
        </p:nvSpPr>
        <p:spPr>
          <a:xfrm>
            <a:off x="416496" y="764704"/>
            <a:ext cx="9243239" cy="1200329"/>
          </a:xfrm>
          <a:prstGeom prst="rect">
            <a:avLst/>
          </a:prstGeom>
          <a:noFill/>
        </p:spPr>
        <p:txBody>
          <a:bodyPr wrap="square" rtlCol="0">
            <a:spAutoFit/>
          </a:bodyPr>
          <a:lstStyle/>
          <a:p>
            <a:r>
              <a:rPr lang="en-US" altLang="ko-KR" dirty="0" err="1">
                <a:latin typeface="Times New Roman" panose="02020603050405020304" pitchFamily="18" charset="0"/>
                <a:cs typeface="Times New Roman" panose="02020603050405020304" pitchFamily="18" charset="0"/>
              </a:rPr>
              <a:t>Xuất</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báo</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cáo</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cho</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Người</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phê</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duyệt</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báo</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cáo</a:t>
            </a:r>
            <a:r>
              <a:rPr lang="en-US" altLang="ko-KR" dirty="0">
                <a:latin typeface="Times New Roman" panose="02020603050405020304" pitchFamily="18" charset="0"/>
                <a:cs typeface="Times New Roman" panose="02020603050405020304" pitchFamily="18" charset="0"/>
              </a:rPr>
              <a:t> (1)</a:t>
            </a:r>
          </a:p>
          <a:p>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Mục</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đích</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của</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chức</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năng</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này</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là</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dành</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cho</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Người</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lập</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báo</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cáo</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gửi</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báo</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cáo</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mình</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đã</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lập</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dưới</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dạng</a:t>
            </a:r>
            <a:r>
              <a:rPr lang="en-US" altLang="ko-KR" dirty="0">
                <a:latin typeface="Times New Roman" panose="02020603050405020304" pitchFamily="18" charset="0"/>
                <a:cs typeface="Times New Roman" panose="02020603050405020304" pitchFamily="18" charset="0"/>
              </a:rPr>
              <a:t> file </a:t>
            </a:r>
            <a:r>
              <a:rPr lang="en-US" altLang="ko-KR" dirty="0" err="1">
                <a:latin typeface="Times New Roman" panose="02020603050405020304" pitchFamily="18" charset="0"/>
                <a:cs typeface="Times New Roman" panose="02020603050405020304" pitchFamily="18" charset="0"/>
              </a:rPr>
              <a:t>cho</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Người</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phê</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duyệt</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Người</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dùng</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mở</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màn</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hình</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Báo</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cáo</a:t>
            </a:r>
            <a:r>
              <a:rPr lang="en-US" altLang="ko-KR" dirty="0">
                <a:latin typeface="Times New Roman" panose="02020603050405020304" pitchFamily="18" charset="0"/>
                <a:cs typeface="Times New Roman" panose="02020603050405020304" pitchFamily="18" charset="0"/>
              </a:rPr>
              <a:t> – </a:t>
            </a:r>
            <a:r>
              <a:rPr lang="en-US" altLang="ko-KR" dirty="0" err="1" smtClean="0">
                <a:latin typeface="Times New Roman" panose="02020603050405020304" pitchFamily="18" charset="0"/>
                <a:cs typeface="Times New Roman" panose="02020603050405020304" pitchFamily="18" charset="0"/>
              </a:rPr>
              <a:t>Nộp</a:t>
            </a:r>
            <a:r>
              <a:rPr lang="en-US" altLang="ko-KR" dirty="0" smtClean="0">
                <a:latin typeface="Times New Roman" panose="02020603050405020304" pitchFamily="18" charset="0"/>
                <a:cs typeface="Times New Roman" panose="02020603050405020304" pitchFamily="18" charset="0"/>
              </a:rPr>
              <a:t> – </a:t>
            </a:r>
            <a:r>
              <a:rPr lang="en-US" altLang="ko-KR" dirty="0" err="1">
                <a:latin typeface="Times New Roman" panose="02020603050405020304" pitchFamily="18" charset="0"/>
                <a:cs typeface="Times New Roman" panose="02020603050405020304" pitchFamily="18" charset="0"/>
              </a:rPr>
              <a:t>Xuất</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báo</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cáo</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cho</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Người</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phê</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duyệt</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báo</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cáo</a:t>
            </a:r>
            <a:r>
              <a:rPr lang="en-US" altLang="ko-KR" dirty="0">
                <a:latin typeface="Times New Roman" panose="02020603050405020304" pitchFamily="18" charset="0"/>
                <a:cs typeface="Times New Roman" panose="02020603050405020304" pitchFamily="18" charset="0"/>
              </a:rPr>
              <a:t>” </a:t>
            </a:r>
          </a:p>
        </p:txBody>
      </p:sp>
      <p:pic>
        <p:nvPicPr>
          <p:cNvPr id="5" name="Picture 9"/>
          <p:cNvPicPr>
            <a:picLocks noChangeAspect="1" noChangeArrowheads="1"/>
          </p:cNvPicPr>
          <p:nvPr/>
        </p:nvPicPr>
        <p:blipFill rotWithShape="1">
          <a:blip r:embed="rId3" cstate="print">
            <a:duotone>
              <a:schemeClr val="accent1">
                <a:shade val="45000"/>
                <a:satMod val="135000"/>
              </a:schemeClr>
              <a:prstClr val="white"/>
            </a:duotone>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val="0"/>
              </a:ext>
            </a:extLst>
          </a:blip>
          <a:srcRect l="20774" r="8544"/>
          <a:stretch/>
        </p:blipFill>
        <p:spPr bwMode="gray">
          <a:xfrm>
            <a:off x="2209" y="44624"/>
            <a:ext cx="9906000" cy="7104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extBox 34"/>
          <p:cNvSpPr txBox="1">
            <a:spLocks noChangeArrowheads="1"/>
          </p:cNvSpPr>
          <p:nvPr/>
        </p:nvSpPr>
        <p:spPr bwMode="auto">
          <a:xfrm>
            <a:off x="232324" y="213807"/>
            <a:ext cx="9833244" cy="307777"/>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5.2.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Lập</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và</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gửi</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báo</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cáo</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bằng</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Phương</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thức</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Nhập</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trực</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tiếp</a:t>
            </a:r>
            <a:endParaRPr lang="ko-KR" altLang="en-US"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81213470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 name="Picture 9"/>
          <p:cNvPicPr>
            <a:picLocks noChangeAspect="1" noChangeArrowheads="1"/>
          </p:cNvPicPr>
          <p:nvPr/>
        </p:nvPicPr>
        <p:blipFill rotWithShape="1">
          <a:blip r:embed="rId2" cstate="print">
            <a:duotone>
              <a:schemeClr val="accent1">
                <a:shade val="45000"/>
                <a:satMod val="135000"/>
              </a:schemeClr>
              <a:prstClr val="white"/>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rcRect l="20774" r="8544"/>
          <a:stretch/>
        </p:blipFill>
        <p:spPr bwMode="gray">
          <a:xfrm>
            <a:off x="2209" y="44624"/>
            <a:ext cx="9906000" cy="7104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4" name="직사각형 53"/>
          <p:cNvSpPr/>
          <p:nvPr/>
        </p:nvSpPr>
        <p:spPr>
          <a:xfrm flipV="1">
            <a:off x="-2209" y="-7621"/>
            <a:ext cx="9908209" cy="4571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prstClr val="white"/>
              </a:solidFill>
              <a:latin typeface="Times New Roman" panose="02020603050405020304" pitchFamily="18" charset="0"/>
              <a:cs typeface="Times New Roman" panose="02020603050405020304" pitchFamily="18" charset="0"/>
            </a:endParaRPr>
          </a:p>
        </p:txBody>
      </p:sp>
      <p:grpSp>
        <p:nvGrpSpPr>
          <p:cNvPr id="15" name="그룹 14"/>
          <p:cNvGrpSpPr/>
          <p:nvPr/>
        </p:nvGrpSpPr>
        <p:grpSpPr>
          <a:xfrm>
            <a:off x="3254525" y="550719"/>
            <a:ext cx="6752441" cy="6006420"/>
            <a:chOff x="2959255" y="-259697"/>
            <a:chExt cx="7972755" cy="7603926"/>
          </a:xfrm>
        </p:grpSpPr>
        <p:sp>
          <p:nvSpPr>
            <p:cNvPr id="16" name="Freeform 107"/>
            <p:cNvSpPr/>
            <p:nvPr/>
          </p:nvSpPr>
          <p:spPr>
            <a:xfrm>
              <a:off x="3192063" y="-259697"/>
              <a:ext cx="7739947" cy="7603926"/>
            </a:xfrm>
            <a:custGeom>
              <a:avLst/>
              <a:gdLst>
                <a:gd name="connsiteX0" fmla="*/ 3304708 w 6609417"/>
                <a:gd name="connsiteY0" fmla="*/ 0 h 6609417"/>
                <a:gd name="connsiteX1" fmla="*/ 6166670 w 6609417"/>
                <a:gd name="connsiteY1" fmla="*/ 1652354 h 6609417"/>
                <a:gd name="connsiteX2" fmla="*/ 6166670 w 6609417"/>
                <a:gd name="connsiteY2" fmla="*/ 4957063 h 6609417"/>
                <a:gd name="connsiteX3" fmla="*/ 3304709 w 6609417"/>
                <a:gd name="connsiteY3" fmla="*/ 3304709 h 6609417"/>
                <a:gd name="connsiteX4" fmla="*/ 3304708 w 6609417"/>
                <a:gd name="connsiteY4" fmla="*/ 0 h 6609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09417" h="6609417">
                  <a:moveTo>
                    <a:pt x="3304708" y="0"/>
                  </a:moveTo>
                  <a:cubicBezTo>
                    <a:pt x="4485367" y="0"/>
                    <a:pt x="5576341" y="629874"/>
                    <a:pt x="6166670" y="1652354"/>
                  </a:cubicBezTo>
                  <a:cubicBezTo>
                    <a:pt x="6756999" y="2674835"/>
                    <a:pt x="6756999" y="3934582"/>
                    <a:pt x="6166670" y="4957063"/>
                  </a:cubicBezTo>
                  <a:lnTo>
                    <a:pt x="3304709" y="3304709"/>
                  </a:lnTo>
                  <a:cubicBezTo>
                    <a:pt x="3304709" y="2203139"/>
                    <a:pt x="3304708" y="1101570"/>
                    <a:pt x="3304708" y="0"/>
                  </a:cubicBezTo>
                  <a:close/>
                </a:path>
              </a:pathLst>
            </a:custGeom>
            <a:solidFill>
              <a:schemeClr val="accent5">
                <a:lumMod val="50000"/>
              </a:schemeClr>
            </a:solidFill>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txBody>
            <a:bodyPr spcFirstLastPara="0" vert="horz" wrap="square" lIns="3676027" tIns="1302145" rIns="856010" bIns="3269233" numCol="1" spcCol="1270" anchor="ctr" anchorCtr="0">
              <a:noAutofit/>
            </a:bodyPr>
            <a:lstStyle/>
            <a:p>
              <a:pPr algn="ctr" defTabSz="2889250">
                <a:lnSpc>
                  <a:spcPct val="90000"/>
                </a:lnSpc>
                <a:spcBef>
                  <a:spcPct val="0"/>
                </a:spcBef>
                <a:spcAft>
                  <a:spcPct val="35000"/>
                </a:spcAft>
              </a:pPr>
              <a:endParaRPr lang="en-US" sz="6500" dirty="0">
                <a:solidFill>
                  <a:prstClr val="white"/>
                </a:solidFill>
                <a:latin typeface="Times New Roman" panose="02020603050405020304" pitchFamily="18" charset="0"/>
                <a:cs typeface="Times New Roman" panose="02020603050405020304" pitchFamily="18" charset="0"/>
              </a:endParaRPr>
            </a:p>
          </p:txBody>
        </p:sp>
        <p:grpSp>
          <p:nvGrpSpPr>
            <p:cNvPr id="17" name="Group 29"/>
            <p:cNvGrpSpPr/>
            <p:nvPr/>
          </p:nvGrpSpPr>
          <p:grpSpPr>
            <a:xfrm>
              <a:off x="2959255" y="295428"/>
              <a:ext cx="6803532" cy="6668610"/>
              <a:chOff x="1610703" y="714746"/>
              <a:chExt cx="6803534" cy="6668615"/>
            </a:xfrm>
          </p:grpSpPr>
          <p:sp>
            <p:nvSpPr>
              <p:cNvPr id="84" name="Oval 3"/>
              <p:cNvSpPr/>
              <p:nvPr/>
            </p:nvSpPr>
            <p:spPr>
              <a:xfrm>
                <a:off x="2247064" y="1437527"/>
                <a:ext cx="5400000" cy="5400000"/>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Times New Roman" panose="02020603050405020304" pitchFamily="18" charset="0"/>
                  <a:cs typeface="Times New Roman" panose="02020603050405020304" pitchFamily="18" charset="0"/>
                </a:endParaRPr>
              </a:p>
            </p:txBody>
          </p:sp>
          <p:sp>
            <p:nvSpPr>
              <p:cNvPr id="85" name="Freeform 20"/>
              <p:cNvSpPr/>
              <p:nvPr/>
            </p:nvSpPr>
            <p:spPr>
              <a:xfrm>
                <a:off x="1804820" y="714746"/>
                <a:ext cx="6609417" cy="6609417"/>
              </a:xfrm>
              <a:custGeom>
                <a:avLst/>
                <a:gdLst>
                  <a:gd name="connsiteX0" fmla="*/ 3304708 w 6609417"/>
                  <a:gd name="connsiteY0" fmla="*/ 0 h 6609417"/>
                  <a:gd name="connsiteX1" fmla="*/ 6166670 w 6609417"/>
                  <a:gd name="connsiteY1" fmla="*/ 1652354 h 6609417"/>
                  <a:gd name="connsiteX2" fmla="*/ 6166670 w 6609417"/>
                  <a:gd name="connsiteY2" fmla="*/ 4957063 h 6609417"/>
                  <a:gd name="connsiteX3" fmla="*/ 3304709 w 6609417"/>
                  <a:gd name="connsiteY3" fmla="*/ 3304709 h 6609417"/>
                  <a:gd name="connsiteX4" fmla="*/ 3304708 w 6609417"/>
                  <a:gd name="connsiteY4" fmla="*/ 0 h 6609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09417" h="6609417">
                    <a:moveTo>
                      <a:pt x="3304708" y="0"/>
                    </a:moveTo>
                    <a:cubicBezTo>
                      <a:pt x="4485367" y="0"/>
                      <a:pt x="5576341" y="629874"/>
                      <a:pt x="6166670" y="1652354"/>
                    </a:cubicBezTo>
                    <a:cubicBezTo>
                      <a:pt x="6756999" y="2674835"/>
                      <a:pt x="6756999" y="3934582"/>
                      <a:pt x="6166670" y="4957063"/>
                    </a:cubicBezTo>
                    <a:lnTo>
                      <a:pt x="3304709" y="3304709"/>
                    </a:lnTo>
                    <a:cubicBezTo>
                      <a:pt x="3304709" y="2203139"/>
                      <a:pt x="3304708" y="1101570"/>
                      <a:pt x="3304708" y="0"/>
                    </a:cubicBezTo>
                    <a:close/>
                  </a:path>
                </a:pathLst>
              </a:custGeom>
              <a:solidFill>
                <a:schemeClr val="accent5">
                  <a:lumMod val="75000"/>
                </a:schemeClr>
              </a:solidFill>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txBody>
              <a:bodyPr spcFirstLastPara="0" vert="horz" wrap="square" lIns="3676027" tIns="1302145" rIns="856010" bIns="3269233" numCol="1" spcCol="1270" anchor="ctr" anchorCtr="0">
                <a:noAutofit/>
              </a:bodyPr>
              <a:lstStyle/>
              <a:p>
                <a:pPr algn="ctr" defTabSz="2889250">
                  <a:lnSpc>
                    <a:spcPct val="90000"/>
                  </a:lnSpc>
                  <a:spcBef>
                    <a:spcPct val="0"/>
                  </a:spcBef>
                  <a:spcAft>
                    <a:spcPct val="35000"/>
                  </a:spcAft>
                </a:pPr>
                <a:endParaRPr lang="en-US" sz="6500" dirty="0">
                  <a:solidFill>
                    <a:prstClr val="white"/>
                  </a:solidFill>
                  <a:latin typeface="Times New Roman" panose="02020603050405020304" pitchFamily="18" charset="0"/>
                  <a:cs typeface="Times New Roman" panose="02020603050405020304" pitchFamily="18" charset="0"/>
                </a:endParaRPr>
              </a:p>
            </p:txBody>
          </p:sp>
          <p:sp>
            <p:nvSpPr>
              <p:cNvPr id="86" name="Freeform 21"/>
              <p:cNvSpPr/>
              <p:nvPr/>
            </p:nvSpPr>
            <p:spPr>
              <a:xfrm>
                <a:off x="1876324" y="1649346"/>
                <a:ext cx="6259315" cy="5697818"/>
              </a:xfrm>
              <a:custGeom>
                <a:avLst/>
                <a:gdLst>
                  <a:gd name="connsiteX0" fmla="*/ 6166670 w 6609417"/>
                  <a:gd name="connsiteY0" fmla="*/ 4957063 h 6609417"/>
                  <a:gd name="connsiteX1" fmla="*/ 3304708 w 6609417"/>
                  <a:gd name="connsiteY1" fmla="*/ 6609418 h 6609417"/>
                  <a:gd name="connsiteX2" fmla="*/ 442746 w 6609417"/>
                  <a:gd name="connsiteY2" fmla="*/ 4957064 h 6609417"/>
                  <a:gd name="connsiteX3" fmla="*/ 3304709 w 6609417"/>
                  <a:gd name="connsiteY3" fmla="*/ 3304709 h 6609417"/>
                  <a:gd name="connsiteX4" fmla="*/ 6166670 w 6609417"/>
                  <a:gd name="connsiteY4" fmla="*/ 4957063 h 6609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09417" h="6609417">
                    <a:moveTo>
                      <a:pt x="6166670" y="4957063"/>
                    </a:moveTo>
                    <a:cubicBezTo>
                      <a:pt x="5576341" y="5979544"/>
                      <a:pt x="4485367" y="6609418"/>
                      <a:pt x="3304708" y="6609418"/>
                    </a:cubicBezTo>
                    <a:cubicBezTo>
                      <a:pt x="2124049" y="6609418"/>
                      <a:pt x="1033075" y="5979544"/>
                      <a:pt x="442746" y="4957064"/>
                    </a:cubicBezTo>
                    <a:lnTo>
                      <a:pt x="3304709" y="3304709"/>
                    </a:lnTo>
                    <a:lnTo>
                      <a:pt x="6166670" y="4957063"/>
                    </a:lnTo>
                    <a:close/>
                  </a:path>
                </a:pathLst>
              </a:custGeom>
              <a:solidFill>
                <a:schemeClr val="bg2">
                  <a:lumMod val="75000"/>
                </a:schemeClr>
              </a:solidFill>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txBody>
              <a:bodyPr spcFirstLastPara="0" vert="horz" wrap="square" lIns="1892272" tIns="4252778" rIns="1892271" bIns="475967" numCol="1" spcCol="1270" anchor="ctr" anchorCtr="0">
                <a:noAutofit/>
              </a:bodyPr>
              <a:lstStyle/>
              <a:p>
                <a:pPr algn="ctr" defTabSz="2889250">
                  <a:lnSpc>
                    <a:spcPct val="90000"/>
                  </a:lnSpc>
                  <a:spcBef>
                    <a:spcPct val="0"/>
                  </a:spcBef>
                  <a:spcAft>
                    <a:spcPct val="35000"/>
                  </a:spcAft>
                </a:pPr>
                <a:endParaRPr lang="en-US" sz="6500" dirty="0">
                  <a:solidFill>
                    <a:prstClr val="white"/>
                  </a:solidFill>
                  <a:latin typeface="Times New Roman" panose="02020603050405020304" pitchFamily="18" charset="0"/>
                  <a:cs typeface="Times New Roman" panose="02020603050405020304" pitchFamily="18" charset="0"/>
                </a:endParaRPr>
              </a:p>
            </p:txBody>
          </p:sp>
          <p:sp>
            <p:nvSpPr>
              <p:cNvPr id="87" name="Freeform 22"/>
              <p:cNvSpPr/>
              <p:nvPr/>
            </p:nvSpPr>
            <p:spPr>
              <a:xfrm>
                <a:off x="1610703" y="773944"/>
                <a:ext cx="6609417" cy="6609417"/>
              </a:xfrm>
              <a:custGeom>
                <a:avLst/>
                <a:gdLst>
                  <a:gd name="connsiteX0" fmla="*/ 442747 w 6609417"/>
                  <a:gd name="connsiteY0" fmla="*/ 4957063 h 6609417"/>
                  <a:gd name="connsiteX1" fmla="*/ 442747 w 6609417"/>
                  <a:gd name="connsiteY1" fmla="*/ 1652354 h 6609417"/>
                  <a:gd name="connsiteX2" fmla="*/ 3304709 w 6609417"/>
                  <a:gd name="connsiteY2" fmla="*/ 0 h 6609417"/>
                  <a:gd name="connsiteX3" fmla="*/ 3304709 w 6609417"/>
                  <a:gd name="connsiteY3" fmla="*/ 3304709 h 6609417"/>
                  <a:gd name="connsiteX4" fmla="*/ 442747 w 6609417"/>
                  <a:gd name="connsiteY4" fmla="*/ 4957063 h 6609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09417" h="6609417">
                    <a:moveTo>
                      <a:pt x="442747" y="4957063"/>
                    </a:moveTo>
                    <a:cubicBezTo>
                      <a:pt x="-147582" y="3934582"/>
                      <a:pt x="-147582" y="2674835"/>
                      <a:pt x="442747" y="1652354"/>
                    </a:cubicBezTo>
                    <a:cubicBezTo>
                      <a:pt x="1033076" y="629873"/>
                      <a:pt x="2124050" y="0"/>
                      <a:pt x="3304709" y="0"/>
                    </a:cubicBezTo>
                    <a:lnTo>
                      <a:pt x="3304709" y="3304709"/>
                    </a:lnTo>
                    <a:lnTo>
                      <a:pt x="442747" y="4957063"/>
                    </a:lnTo>
                    <a:close/>
                  </a:path>
                </a:pathLst>
              </a:custGeom>
              <a:solidFill>
                <a:schemeClr val="accent1">
                  <a:lumMod val="75000"/>
                </a:schemeClr>
              </a:solidFill>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txBody>
              <a:bodyPr spcFirstLastPara="0" vert="horz" wrap="square" lIns="790702" tIns="1380829" rIns="3741335" bIns="3190549" numCol="1" spcCol="1270" anchor="ctr" anchorCtr="0">
                <a:noAutofit/>
              </a:bodyPr>
              <a:lstStyle/>
              <a:p>
                <a:pPr algn="ctr" defTabSz="2889250">
                  <a:lnSpc>
                    <a:spcPct val="90000"/>
                  </a:lnSpc>
                  <a:spcBef>
                    <a:spcPct val="0"/>
                  </a:spcBef>
                  <a:spcAft>
                    <a:spcPct val="35000"/>
                  </a:spcAft>
                </a:pPr>
                <a:endParaRPr lang="en-US" sz="6500" dirty="0">
                  <a:solidFill>
                    <a:prstClr val="white"/>
                  </a:solidFill>
                  <a:latin typeface="Times New Roman" panose="02020603050405020304" pitchFamily="18" charset="0"/>
                  <a:cs typeface="Times New Roman" panose="02020603050405020304" pitchFamily="18" charset="0"/>
                </a:endParaRPr>
              </a:p>
            </p:txBody>
          </p:sp>
          <p:sp>
            <p:nvSpPr>
              <p:cNvPr id="88" name="Oval 25"/>
              <p:cNvSpPr/>
              <p:nvPr/>
            </p:nvSpPr>
            <p:spPr>
              <a:xfrm>
                <a:off x="3276242" y="2396739"/>
                <a:ext cx="2976570" cy="3122160"/>
              </a:xfrm>
              <a:prstGeom prst="ellipse">
                <a:avLst/>
              </a:prstGeom>
              <a:gradFill flip="none" rotWithShape="1">
                <a:gsLst>
                  <a:gs pos="0">
                    <a:schemeClr val="accent1">
                      <a:lumMod val="40000"/>
                      <a:lumOff val="60000"/>
                    </a:schemeClr>
                  </a:gs>
                  <a:gs pos="73000">
                    <a:schemeClr val="accent1">
                      <a:lumMod val="60000"/>
                      <a:lumOff val="40000"/>
                    </a:schemeClr>
                  </a:gs>
                  <a:gs pos="100000">
                    <a:schemeClr val="accent1">
                      <a:lumMod val="40000"/>
                      <a:lumOff val="6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Times New Roman" panose="02020603050405020304" pitchFamily="18" charset="0"/>
                  <a:cs typeface="Times New Roman" panose="02020603050405020304" pitchFamily="18" charset="0"/>
                </a:endParaRPr>
              </a:p>
            </p:txBody>
          </p:sp>
        </p:grpSp>
        <p:sp>
          <p:nvSpPr>
            <p:cNvPr id="22" name="TextBox 21"/>
            <p:cNvSpPr txBox="1"/>
            <p:nvPr/>
          </p:nvSpPr>
          <p:spPr>
            <a:xfrm>
              <a:off x="4804034" y="651164"/>
              <a:ext cx="1730433" cy="890791"/>
            </a:xfrm>
            <a:prstGeom prst="rect">
              <a:avLst/>
            </a:prstGeom>
          </p:spPr>
          <p:txBody>
            <a:bodyPr wrap="square" bIns="72000" rtlCol="0">
              <a:spAutoFit/>
            </a:bodyPr>
            <a:lstStyle>
              <a:defPPr>
                <a:defRPr lang="en-US"/>
              </a:defPPr>
              <a:lvl1pPr>
                <a:lnSpc>
                  <a:spcPct val="95000"/>
                </a:lnSpc>
                <a:spcAft>
                  <a:spcPts val="1000"/>
                </a:spcAft>
                <a:buNone/>
                <a:defRPr>
                  <a:solidFill>
                    <a:schemeClr val="bg1"/>
                  </a:solidFill>
                  <a:latin typeface="Calibri" charset="0"/>
                  <a:ea typeface="Calibri" charset="0"/>
                  <a:cs typeface="Calibri" charset="0"/>
                </a:defRPr>
              </a:lvl1pPr>
            </a:lstStyle>
            <a:p>
              <a:pPr>
                <a:lnSpc>
                  <a:spcPct val="100000"/>
                </a:lnSpc>
                <a:spcAft>
                  <a:spcPts val="400"/>
                </a:spcAft>
              </a:pPr>
              <a:r>
                <a:rPr lang="en-US" sz="2000" b="1" kern="0" dirty="0">
                  <a:solidFill>
                    <a:prstClr val="white"/>
                  </a:solidFill>
                  <a:latin typeface="Times New Roman" panose="02020603050405020304" pitchFamily="18" charset="0"/>
                  <a:cs typeface="Times New Roman" panose="02020603050405020304" pitchFamily="18" charset="0"/>
                </a:rPr>
                <a:t>UDSS</a:t>
              </a:r>
              <a:br>
                <a:rPr lang="en-US" sz="2000" b="1" kern="0" dirty="0">
                  <a:solidFill>
                    <a:prstClr val="white"/>
                  </a:solidFill>
                  <a:latin typeface="Times New Roman" panose="02020603050405020304" pitchFamily="18" charset="0"/>
                  <a:cs typeface="Times New Roman" panose="02020603050405020304" pitchFamily="18" charset="0"/>
                </a:rPr>
              </a:br>
              <a:r>
                <a:rPr lang="en-US" sz="900" dirty="0">
                  <a:solidFill>
                    <a:prstClr val="white"/>
                  </a:solidFill>
                  <a:latin typeface="Times New Roman" panose="02020603050405020304" pitchFamily="18" charset="0"/>
                  <a:cs typeface="Times New Roman" panose="02020603050405020304" pitchFamily="18" charset="0"/>
                </a:rPr>
                <a:t>(On, off-line Support, </a:t>
              </a:r>
              <a:br>
                <a:rPr lang="en-US" sz="900" dirty="0">
                  <a:solidFill>
                    <a:prstClr val="white"/>
                  </a:solidFill>
                  <a:latin typeface="Times New Roman" panose="02020603050405020304" pitchFamily="18" charset="0"/>
                  <a:cs typeface="Times New Roman" panose="02020603050405020304" pitchFamily="18" charset="0"/>
                </a:rPr>
              </a:br>
              <a:r>
                <a:rPr lang="en-US" sz="900" dirty="0">
                  <a:solidFill>
                    <a:prstClr val="white"/>
                  </a:solidFill>
                  <a:latin typeface="Times New Roman" panose="02020603050405020304" pitchFamily="18" charset="0"/>
                  <a:cs typeface="Times New Roman" panose="02020603050405020304" pitchFamily="18" charset="0"/>
                </a:rPr>
                <a:t>PC Install)</a:t>
              </a:r>
            </a:p>
          </p:txBody>
        </p:sp>
        <p:sp>
          <p:nvSpPr>
            <p:cNvPr id="23" name="TextBox 22"/>
            <p:cNvSpPr txBox="1"/>
            <p:nvPr/>
          </p:nvSpPr>
          <p:spPr>
            <a:xfrm>
              <a:off x="6399324" y="620105"/>
              <a:ext cx="2294493" cy="1465351"/>
            </a:xfrm>
            <a:prstGeom prst="rect">
              <a:avLst/>
            </a:prstGeom>
          </p:spPr>
          <p:txBody>
            <a:bodyPr wrap="square" rtlCol="0">
              <a:spAutoFit/>
            </a:bodyPr>
            <a:lstStyle/>
            <a:p>
              <a:pPr>
                <a:spcAft>
                  <a:spcPts val="400"/>
                </a:spcAft>
              </a:pPr>
              <a:r>
                <a:rPr lang="en-US" b="1" dirty="0">
                  <a:solidFill>
                    <a:prstClr val="white"/>
                  </a:solidFill>
                  <a:latin typeface="Times New Roman" panose="02020603050405020304" pitchFamily="18" charset="0"/>
                  <a:ea typeface="Calibri" charset="0"/>
                  <a:cs typeface="Times New Roman" panose="02020603050405020304" pitchFamily="18" charset="0"/>
                </a:rPr>
                <a:t>Data </a:t>
              </a:r>
            </a:p>
            <a:p>
              <a:pPr>
                <a:spcAft>
                  <a:spcPts val="400"/>
                </a:spcAft>
              </a:pPr>
              <a:r>
                <a:rPr lang="en-US" b="1" dirty="0">
                  <a:solidFill>
                    <a:prstClr val="white"/>
                  </a:solidFill>
                  <a:latin typeface="Times New Roman" panose="02020603050405020304" pitchFamily="18" charset="0"/>
                  <a:ea typeface="Calibri" charset="0"/>
                  <a:cs typeface="Times New Roman" panose="02020603050405020304" pitchFamily="18" charset="0"/>
                </a:rPr>
                <a:t>Submission Portal</a:t>
              </a:r>
            </a:p>
            <a:p>
              <a:pPr>
                <a:lnSpc>
                  <a:spcPct val="95000"/>
                </a:lnSpc>
                <a:spcAft>
                  <a:spcPts val="1000"/>
                </a:spcAft>
              </a:pPr>
              <a:r>
                <a:rPr lang="en-US" sz="900" b="1" dirty="0">
                  <a:solidFill>
                    <a:prstClr val="white"/>
                  </a:solidFill>
                  <a:latin typeface="Times New Roman" panose="02020603050405020304" pitchFamily="18" charset="0"/>
                  <a:ea typeface="Calibri" charset="0"/>
                  <a:cs typeface="Times New Roman" panose="02020603050405020304" pitchFamily="18" charset="0"/>
                </a:rPr>
                <a:t>(online Web Site)</a:t>
              </a:r>
            </a:p>
          </p:txBody>
        </p:sp>
        <p:pic>
          <p:nvPicPr>
            <p:cNvPr id="24" name="Picture 45"/>
            <p:cNvPicPr>
              <a:picLocks noChangeAspect="1"/>
            </p:cNvPicPr>
            <p:nvPr/>
          </p:nvPicPr>
          <p:blipFill>
            <a:blip r:embed="rId4">
              <a:duotone>
                <a:prstClr val="black"/>
                <a:schemeClr val="accent5">
                  <a:tint val="45000"/>
                  <a:satMod val="400000"/>
                </a:schemeClr>
              </a:duotone>
              <a:extLst>
                <a:ext uri="{BEBA8EAE-BF5A-486C-A8C5-ECC9F3942E4B}">
                  <a14:imgProps xmlns:a14="http://schemas.microsoft.com/office/drawing/2010/main">
                    <a14:imgLayer r:embed="rId5">
                      <a14:imgEffect>
                        <a14:saturation sat="33000"/>
                      </a14:imgEffect>
                    </a14:imgLayer>
                  </a14:imgProps>
                </a:ext>
              </a:extLst>
            </a:blip>
            <a:stretch>
              <a:fillRect/>
            </a:stretch>
          </p:blipFill>
          <p:spPr>
            <a:xfrm>
              <a:off x="4194434" y="1450795"/>
              <a:ext cx="609600" cy="609600"/>
            </a:xfrm>
            <a:prstGeom prst="rect">
              <a:avLst/>
            </a:prstGeom>
          </p:spPr>
        </p:pic>
        <p:pic>
          <p:nvPicPr>
            <p:cNvPr id="26" name="Picture 47"/>
            <p:cNvPicPr>
              <a:picLocks noChangeAspect="1"/>
            </p:cNvPicPr>
            <p:nvPr/>
          </p:nvPicPr>
          <p:blipFill>
            <a:blip r:embed="rId4">
              <a:duotone>
                <a:prstClr val="black"/>
                <a:schemeClr val="accent5">
                  <a:tint val="45000"/>
                  <a:satMod val="400000"/>
                </a:schemeClr>
              </a:duotone>
              <a:extLst>
                <a:ext uri="{BEBA8EAE-BF5A-486C-A8C5-ECC9F3942E4B}">
                  <a14:imgProps xmlns:a14="http://schemas.microsoft.com/office/drawing/2010/main">
                    <a14:imgLayer r:embed="rId5">
                      <a14:imgEffect>
                        <a14:saturation sat="33000"/>
                      </a14:imgEffect>
                    </a14:imgLayer>
                  </a14:imgProps>
                </a:ext>
              </a:extLst>
            </a:blip>
            <a:stretch>
              <a:fillRect/>
            </a:stretch>
          </p:blipFill>
          <p:spPr>
            <a:xfrm>
              <a:off x="8011791" y="1544615"/>
              <a:ext cx="609600" cy="609599"/>
            </a:xfrm>
            <a:prstGeom prst="rect">
              <a:avLst/>
            </a:prstGeom>
          </p:spPr>
        </p:pic>
        <p:sp>
          <p:nvSpPr>
            <p:cNvPr id="28" name="TextBox 27"/>
            <p:cNvSpPr txBox="1"/>
            <p:nvPr/>
          </p:nvSpPr>
          <p:spPr>
            <a:xfrm>
              <a:off x="5229141" y="3000511"/>
              <a:ext cx="1855090" cy="1116304"/>
            </a:xfrm>
            <a:prstGeom prst="rect">
              <a:avLst/>
            </a:prstGeom>
          </p:spPr>
          <p:txBody>
            <a:bodyPr wrap="square" rtlCol="0">
              <a:spAutoFit/>
            </a:bodyPr>
            <a:lstStyle/>
            <a:p>
              <a:pPr algn="ctr">
                <a:lnSpc>
                  <a:spcPct val="95000"/>
                </a:lnSpc>
                <a:spcAft>
                  <a:spcPts val="1000"/>
                </a:spcAft>
              </a:pPr>
              <a:r>
                <a:rPr lang="en-US" b="1" dirty="0">
                  <a:solidFill>
                    <a:prstClr val="white"/>
                  </a:solidFill>
                  <a:latin typeface="Times New Roman" panose="02020603050405020304" pitchFamily="18" charset="0"/>
                  <a:ea typeface="Calibri" charset="0"/>
                  <a:cs typeface="Times New Roman" panose="02020603050405020304" pitchFamily="18" charset="0"/>
                </a:rPr>
                <a:t>Data</a:t>
              </a:r>
              <a:br>
                <a:rPr lang="en-US" b="1" dirty="0">
                  <a:solidFill>
                    <a:prstClr val="white"/>
                  </a:solidFill>
                  <a:latin typeface="Times New Roman" panose="02020603050405020304" pitchFamily="18" charset="0"/>
                  <a:ea typeface="Calibri" charset="0"/>
                  <a:cs typeface="Times New Roman" panose="02020603050405020304" pitchFamily="18" charset="0"/>
                </a:rPr>
              </a:br>
              <a:r>
                <a:rPr lang="en-US" b="1" dirty="0">
                  <a:solidFill>
                    <a:prstClr val="white"/>
                  </a:solidFill>
                  <a:latin typeface="Times New Roman" panose="02020603050405020304" pitchFamily="18" charset="0"/>
                  <a:ea typeface="Calibri" charset="0"/>
                  <a:cs typeface="Times New Roman" panose="02020603050405020304" pitchFamily="18" charset="0"/>
                </a:rPr>
                <a:t>Submission</a:t>
              </a:r>
              <a:br>
                <a:rPr lang="en-US" b="1" dirty="0">
                  <a:solidFill>
                    <a:prstClr val="white"/>
                  </a:solidFill>
                  <a:latin typeface="Times New Roman" panose="02020603050405020304" pitchFamily="18" charset="0"/>
                  <a:ea typeface="Calibri" charset="0"/>
                  <a:cs typeface="Times New Roman" panose="02020603050405020304" pitchFamily="18" charset="0"/>
                </a:rPr>
              </a:br>
              <a:r>
                <a:rPr lang="en-US" b="1" dirty="0">
                  <a:solidFill>
                    <a:prstClr val="white"/>
                  </a:solidFill>
                  <a:latin typeface="Times New Roman" panose="02020603050405020304" pitchFamily="18" charset="0"/>
                  <a:ea typeface="Calibri" charset="0"/>
                  <a:cs typeface="Times New Roman" panose="02020603050405020304" pitchFamily="18" charset="0"/>
                </a:rPr>
                <a:t>System</a:t>
              </a:r>
              <a:endParaRPr lang="en-US" sz="800" b="1" dirty="0">
                <a:solidFill>
                  <a:prstClr val="white"/>
                </a:solidFill>
                <a:latin typeface="Times New Roman" panose="02020603050405020304" pitchFamily="18" charset="0"/>
                <a:ea typeface="Calibri" charset="0"/>
                <a:cs typeface="Times New Roman" panose="02020603050405020304" pitchFamily="18" charset="0"/>
              </a:endParaRPr>
            </a:p>
          </p:txBody>
        </p:sp>
        <p:cxnSp>
          <p:nvCxnSpPr>
            <p:cNvPr id="29" name="Straight Arrow Connector 51"/>
            <p:cNvCxnSpPr/>
            <p:nvPr/>
          </p:nvCxnSpPr>
          <p:spPr>
            <a:xfrm flipH="1">
              <a:off x="7267897" y="2218513"/>
              <a:ext cx="359346" cy="330193"/>
            </a:xfrm>
            <a:prstGeom prst="straightConnector1">
              <a:avLst/>
            </a:prstGeom>
            <a:ln w="22225">
              <a:solidFill>
                <a:schemeClr val="bg1"/>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30" name="TextBox 29"/>
            <p:cNvSpPr txBox="1"/>
            <p:nvPr/>
          </p:nvSpPr>
          <p:spPr>
            <a:xfrm>
              <a:off x="7747704" y="2051584"/>
              <a:ext cx="1166283" cy="320474"/>
            </a:xfrm>
            <a:prstGeom prst="rect">
              <a:avLst/>
            </a:prstGeom>
          </p:spPr>
          <p:txBody>
            <a:bodyPr wrap="none" rtlCol="0">
              <a:spAutoFit/>
            </a:bodyPr>
            <a:lstStyle/>
            <a:p>
              <a:pPr>
                <a:lnSpc>
                  <a:spcPct val="95000"/>
                </a:lnSpc>
                <a:spcAft>
                  <a:spcPts val="1000"/>
                </a:spcAft>
              </a:pPr>
              <a:r>
                <a:rPr lang="en-US" sz="1100" b="1" dirty="0">
                  <a:solidFill>
                    <a:srgbClr val="FF0000"/>
                  </a:solidFill>
                  <a:latin typeface="Times New Roman" panose="02020603050405020304" pitchFamily="18" charset="0"/>
                  <a:ea typeface="Calibri Light" charset="0"/>
                  <a:cs typeface="Times New Roman" panose="02020603050405020304" pitchFamily="18" charset="0"/>
                </a:rPr>
                <a:t>Upload</a:t>
              </a:r>
              <a:r>
                <a:rPr lang="en-US" sz="1100" b="1" i="1" dirty="0">
                  <a:solidFill>
                    <a:srgbClr val="FF0000"/>
                  </a:solidFill>
                  <a:latin typeface="Times New Roman" panose="02020603050405020304" pitchFamily="18" charset="0"/>
                  <a:ea typeface="Calibri Light" charset="0"/>
                  <a:cs typeface="Times New Roman" panose="02020603050405020304" pitchFamily="18" charset="0"/>
                </a:rPr>
                <a:t> Excel</a:t>
              </a:r>
            </a:p>
          </p:txBody>
        </p:sp>
        <p:cxnSp>
          <p:nvCxnSpPr>
            <p:cNvPr id="31" name="Straight Arrow Connector 59"/>
            <p:cNvCxnSpPr/>
            <p:nvPr/>
          </p:nvCxnSpPr>
          <p:spPr>
            <a:xfrm>
              <a:off x="4984444" y="2032758"/>
              <a:ext cx="424709" cy="437601"/>
            </a:xfrm>
            <a:prstGeom prst="straightConnector1">
              <a:avLst/>
            </a:prstGeom>
            <a:ln w="22225">
              <a:solidFill>
                <a:srgbClr val="FFFF00"/>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32" name="TextBox 31"/>
            <p:cNvSpPr txBox="1"/>
            <p:nvPr/>
          </p:nvSpPr>
          <p:spPr>
            <a:xfrm>
              <a:off x="3827630" y="2005433"/>
              <a:ext cx="1166283" cy="320474"/>
            </a:xfrm>
            <a:prstGeom prst="rect">
              <a:avLst/>
            </a:prstGeom>
          </p:spPr>
          <p:txBody>
            <a:bodyPr wrap="none" rtlCol="0">
              <a:spAutoFit/>
            </a:bodyPr>
            <a:lstStyle/>
            <a:p>
              <a:pPr>
                <a:lnSpc>
                  <a:spcPct val="95000"/>
                </a:lnSpc>
                <a:spcAft>
                  <a:spcPts val="1000"/>
                </a:spcAft>
              </a:pPr>
              <a:r>
                <a:rPr lang="en-US" sz="1100" b="1" dirty="0">
                  <a:solidFill>
                    <a:srgbClr val="FF0000"/>
                  </a:solidFill>
                  <a:latin typeface="Times New Roman" panose="02020603050405020304" pitchFamily="18" charset="0"/>
                  <a:ea typeface="Calibri Light" charset="0"/>
                  <a:cs typeface="Times New Roman" panose="02020603050405020304" pitchFamily="18" charset="0"/>
                </a:rPr>
                <a:t>Upload Excel</a:t>
              </a:r>
            </a:p>
          </p:txBody>
        </p:sp>
        <p:grpSp>
          <p:nvGrpSpPr>
            <p:cNvPr id="33" name="Group 62"/>
            <p:cNvGrpSpPr/>
            <p:nvPr/>
          </p:nvGrpSpPr>
          <p:grpSpPr>
            <a:xfrm>
              <a:off x="3482202" y="2477529"/>
              <a:ext cx="732320" cy="628100"/>
              <a:chOff x="6210853" y="1684036"/>
              <a:chExt cx="1838448" cy="1319515"/>
            </a:xfrm>
          </p:grpSpPr>
          <p:sp>
            <p:nvSpPr>
              <p:cNvPr id="80" name="Rectangle 63"/>
              <p:cNvSpPr/>
              <p:nvPr/>
            </p:nvSpPr>
            <p:spPr>
              <a:xfrm>
                <a:off x="6632938" y="1684036"/>
                <a:ext cx="1416363" cy="299060"/>
              </a:xfrm>
              <a:prstGeom prst="rect">
                <a:avLst/>
              </a:prstGeom>
              <a:gradFill flip="none" rotWithShape="1">
                <a:gsLst>
                  <a:gs pos="0">
                    <a:schemeClr val="bg1">
                      <a:lumMod val="75000"/>
                      <a:shade val="30000"/>
                      <a:satMod val="115000"/>
                    </a:schemeClr>
                  </a:gs>
                  <a:gs pos="50000">
                    <a:schemeClr val="bg1">
                      <a:lumMod val="75000"/>
                      <a:shade val="67500"/>
                      <a:satMod val="115000"/>
                    </a:schemeClr>
                  </a:gs>
                  <a:gs pos="100000">
                    <a:schemeClr val="bg1">
                      <a:lumMod val="75000"/>
                      <a:shade val="100000"/>
                      <a:satMod val="115000"/>
                    </a:schemeClr>
                  </a:gs>
                </a:gsLst>
                <a:lin ang="18900000" scaled="1"/>
                <a:tileRect/>
              </a:gra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Times New Roman" panose="02020603050405020304" pitchFamily="18" charset="0"/>
                  <a:cs typeface="Times New Roman" panose="02020603050405020304" pitchFamily="18" charset="0"/>
                </a:endParaRPr>
              </a:p>
            </p:txBody>
          </p:sp>
          <p:sp>
            <p:nvSpPr>
              <p:cNvPr id="81" name="Rectangle 64"/>
              <p:cNvSpPr/>
              <p:nvPr/>
            </p:nvSpPr>
            <p:spPr>
              <a:xfrm>
                <a:off x="6556166" y="1983097"/>
                <a:ext cx="1493135" cy="1020452"/>
              </a:xfrm>
              <a:prstGeom prst="rect">
                <a:avLst/>
              </a:prstGeom>
              <a:solidFill>
                <a:schemeClr val="bg1"/>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Times New Roman" panose="02020603050405020304" pitchFamily="18" charset="0"/>
                  <a:cs typeface="Times New Roman" panose="02020603050405020304" pitchFamily="18" charset="0"/>
                </a:endParaRPr>
              </a:p>
            </p:txBody>
          </p:sp>
          <p:sp>
            <p:nvSpPr>
              <p:cNvPr id="82" name="Rectangle 65"/>
              <p:cNvSpPr/>
              <p:nvPr/>
            </p:nvSpPr>
            <p:spPr>
              <a:xfrm>
                <a:off x="6210853" y="1984978"/>
                <a:ext cx="429998" cy="1018573"/>
              </a:xfrm>
              <a:prstGeom prst="rect">
                <a:avLst/>
              </a:prstGeom>
              <a:gradFill flip="none" rotWithShape="1">
                <a:gsLst>
                  <a:gs pos="0">
                    <a:schemeClr val="bg1">
                      <a:lumMod val="75000"/>
                      <a:shade val="30000"/>
                      <a:satMod val="115000"/>
                    </a:schemeClr>
                  </a:gs>
                  <a:gs pos="50000">
                    <a:schemeClr val="bg1">
                      <a:lumMod val="75000"/>
                      <a:shade val="67500"/>
                      <a:satMod val="115000"/>
                    </a:schemeClr>
                  </a:gs>
                  <a:gs pos="100000">
                    <a:schemeClr val="bg1">
                      <a:lumMod val="75000"/>
                      <a:shade val="100000"/>
                      <a:satMod val="115000"/>
                    </a:schemeClr>
                  </a:gs>
                </a:gsLst>
                <a:lin ang="8100000" scaled="1"/>
                <a:tileRect/>
              </a:gra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Times New Roman" panose="02020603050405020304" pitchFamily="18" charset="0"/>
                  <a:cs typeface="Times New Roman" panose="02020603050405020304" pitchFamily="18" charset="0"/>
                </a:endParaRPr>
              </a:p>
            </p:txBody>
          </p:sp>
          <p:sp>
            <p:nvSpPr>
              <p:cNvPr id="83" name="Rectangle 66"/>
              <p:cNvSpPr/>
              <p:nvPr/>
            </p:nvSpPr>
            <p:spPr>
              <a:xfrm>
                <a:off x="6210856" y="1684036"/>
                <a:ext cx="422083" cy="299060"/>
              </a:xfrm>
              <a:prstGeom prst="rect">
                <a:avLst/>
              </a:prstGeom>
              <a:solidFill>
                <a:schemeClr val="bg1"/>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Times New Roman" panose="02020603050405020304" pitchFamily="18" charset="0"/>
                  <a:cs typeface="Times New Roman" panose="02020603050405020304" pitchFamily="18" charset="0"/>
                </a:endParaRPr>
              </a:p>
            </p:txBody>
          </p:sp>
        </p:grpSp>
        <p:sp>
          <p:nvSpPr>
            <p:cNvPr id="34" name="TextBox 33"/>
            <p:cNvSpPr txBox="1"/>
            <p:nvPr/>
          </p:nvSpPr>
          <p:spPr>
            <a:xfrm>
              <a:off x="3410675" y="3121409"/>
              <a:ext cx="942945" cy="320474"/>
            </a:xfrm>
            <a:prstGeom prst="rect">
              <a:avLst/>
            </a:prstGeom>
          </p:spPr>
          <p:txBody>
            <a:bodyPr wrap="none" rtlCol="0">
              <a:spAutoFit/>
            </a:bodyPr>
            <a:lstStyle/>
            <a:p>
              <a:pPr>
                <a:lnSpc>
                  <a:spcPct val="95000"/>
                </a:lnSpc>
                <a:spcAft>
                  <a:spcPts val="1000"/>
                </a:spcAft>
              </a:pPr>
              <a:r>
                <a:rPr lang="en-US" sz="1100" dirty="0">
                  <a:solidFill>
                    <a:prstClr val="white"/>
                  </a:solidFill>
                  <a:latin typeface="Times New Roman" panose="02020603050405020304" pitchFamily="18" charset="0"/>
                  <a:ea typeface="Calibri" charset="0"/>
                  <a:cs typeface="Times New Roman" panose="02020603050405020304" pitchFamily="18" charset="0"/>
                </a:rPr>
                <a:t>Data Entry</a:t>
              </a:r>
            </a:p>
          </p:txBody>
        </p:sp>
        <p:cxnSp>
          <p:nvCxnSpPr>
            <p:cNvPr id="35" name="Straight Arrow Connector 71"/>
            <p:cNvCxnSpPr/>
            <p:nvPr/>
          </p:nvCxnSpPr>
          <p:spPr>
            <a:xfrm>
              <a:off x="4432427" y="2841800"/>
              <a:ext cx="494428" cy="200516"/>
            </a:xfrm>
            <a:prstGeom prst="straightConnector1">
              <a:avLst/>
            </a:prstGeom>
            <a:ln w="22225">
              <a:solidFill>
                <a:srgbClr val="F4F496"/>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pic>
          <p:nvPicPr>
            <p:cNvPr id="37" name="Picture 74"/>
            <p:cNvPicPr>
              <a:picLocks noChangeAspect="1"/>
            </p:cNvPicPr>
            <p:nvPr/>
          </p:nvPicPr>
          <p:blipFill>
            <a:blip r:embed="rId6"/>
            <a:stretch>
              <a:fillRect/>
            </a:stretch>
          </p:blipFill>
          <p:spPr>
            <a:xfrm>
              <a:off x="3538429" y="3456309"/>
              <a:ext cx="609759" cy="609759"/>
            </a:xfrm>
            <a:prstGeom prst="rect">
              <a:avLst/>
            </a:prstGeom>
          </p:spPr>
        </p:pic>
        <p:grpSp>
          <p:nvGrpSpPr>
            <p:cNvPr id="38" name="Group 75"/>
            <p:cNvGrpSpPr/>
            <p:nvPr/>
          </p:nvGrpSpPr>
          <p:grpSpPr>
            <a:xfrm>
              <a:off x="8500936" y="2452903"/>
              <a:ext cx="732320" cy="628100"/>
              <a:chOff x="6210853" y="1684036"/>
              <a:chExt cx="1838448" cy="1319515"/>
            </a:xfrm>
          </p:grpSpPr>
          <p:sp>
            <p:nvSpPr>
              <p:cNvPr id="76" name="Rectangle 76"/>
              <p:cNvSpPr/>
              <p:nvPr/>
            </p:nvSpPr>
            <p:spPr>
              <a:xfrm>
                <a:off x="6632938" y="1684036"/>
                <a:ext cx="1416363" cy="299060"/>
              </a:xfrm>
              <a:prstGeom prst="rect">
                <a:avLst/>
              </a:prstGeom>
              <a:gradFill flip="none" rotWithShape="1">
                <a:gsLst>
                  <a:gs pos="0">
                    <a:schemeClr val="bg1">
                      <a:lumMod val="75000"/>
                      <a:shade val="30000"/>
                      <a:satMod val="115000"/>
                    </a:schemeClr>
                  </a:gs>
                  <a:gs pos="50000">
                    <a:schemeClr val="bg1">
                      <a:lumMod val="75000"/>
                      <a:shade val="67500"/>
                      <a:satMod val="115000"/>
                    </a:schemeClr>
                  </a:gs>
                  <a:gs pos="100000">
                    <a:schemeClr val="bg1">
                      <a:lumMod val="75000"/>
                      <a:shade val="100000"/>
                      <a:satMod val="115000"/>
                    </a:schemeClr>
                  </a:gs>
                </a:gsLst>
                <a:lin ang="18900000" scaled="1"/>
                <a:tileRect/>
              </a:gra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Times New Roman" panose="02020603050405020304" pitchFamily="18" charset="0"/>
                  <a:cs typeface="Times New Roman" panose="02020603050405020304" pitchFamily="18" charset="0"/>
                </a:endParaRPr>
              </a:p>
            </p:txBody>
          </p:sp>
          <p:sp>
            <p:nvSpPr>
              <p:cNvPr id="77" name="Rectangle 77"/>
              <p:cNvSpPr/>
              <p:nvPr/>
            </p:nvSpPr>
            <p:spPr>
              <a:xfrm>
                <a:off x="6556167" y="1983096"/>
                <a:ext cx="1493134" cy="1020453"/>
              </a:xfrm>
              <a:prstGeom prst="rect">
                <a:avLst/>
              </a:prstGeom>
              <a:solidFill>
                <a:schemeClr val="bg1"/>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Times New Roman" panose="02020603050405020304" pitchFamily="18" charset="0"/>
                  <a:cs typeface="Times New Roman" panose="02020603050405020304" pitchFamily="18" charset="0"/>
                </a:endParaRPr>
              </a:p>
            </p:txBody>
          </p:sp>
          <p:sp>
            <p:nvSpPr>
              <p:cNvPr id="78" name="Rectangle 78"/>
              <p:cNvSpPr/>
              <p:nvPr/>
            </p:nvSpPr>
            <p:spPr>
              <a:xfrm>
                <a:off x="6210853" y="1984978"/>
                <a:ext cx="429998" cy="1018573"/>
              </a:xfrm>
              <a:prstGeom prst="rect">
                <a:avLst/>
              </a:prstGeom>
              <a:gradFill flip="none" rotWithShape="1">
                <a:gsLst>
                  <a:gs pos="0">
                    <a:schemeClr val="bg1">
                      <a:lumMod val="75000"/>
                      <a:shade val="30000"/>
                      <a:satMod val="115000"/>
                    </a:schemeClr>
                  </a:gs>
                  <a:gs pos="50000">
                    <a:schemeClr val="bg1">
                      <a:lumMod val="75000"/>
                      <a:shade val="67500"/>
                      <a:satMod val="115000"/>
                    </a:schemeClr>
                  </a:gs>
                  <a:gs pos="100000">
                    <a:schemeClr val="bg1">
                      <a:lumMod val="75000"/>
                      <a:shade val="100000"/>
                      <a:satMod val="115000"/>
                    </a:schemeClr>
                  </a:gs>
                </a:gsLst>
                <a:lin ang="8100000" scaled="1"/>
                <a:tileRect/>
              </a:gra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Times New Roman" panose="02020603050405020304" pitchFamily="18" charset="0"/>
                  <a:cs typeface="Times New Roman" panose="02020603050405020304" pitchFamily="18" charset="0"/>
                </a:endParaRPr>
              </a:p>
            </p:txBody>
          </p:sp>
          <p:sp>
            <p:nvSpPr>
              <p:cNvPr id="79" name="Rectangle 79"/>
              <p:cNvSpPr/>
              <p:nvPr/>
            </p:nvSpPr>
            <p:spPr>
              <a:xfrm>
                <a:off x="6210856" y="1684036"/>
                <a:ext cx="422083" cy="299060"/>
              </a:xfrm>
              <a:prstGeom prst="rect">
                <a:avLst/>
              </a:prstGeom>
              <a:solidFill>
                <a:schemeClr val="bg1"/>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Times New Roman" panose="02020603050405020304" pitchFamily="18" charset="0"/>
                  <a:cs typeface="Times New Roman" panose="02020603050405020304" pitchFamily="18" charset="0"/>
                </a:endParaRPr>
              </a:p>
            </p:txBody>
          </p:sp>
        </p:grpSp>
        <p:sp>
          <p:nvSpPr>
            <p:cNvPr id="39" name="TextBox 38"/>
            <p:cNvSpPr txBox="1"/>
            <p:nvPr/>
          </p:nvSpPr>
          <p:spPr>
            <a:xfrm>
              <a:off x="8429409" y="3000511"/>
              <a:ext cx="859665" cy="320474"/>
            </a:xfrm>
            <a:prstGeom prst="rect">
              <a:avLst/>
            </a:prstGeom>
          </p:spPr>
          <p:txBody>
            <a:bodyPr wrap="none" rtlCol="0">
              <a:spAutoFit/>
            </a:bodyPr>
            <a:lstStyle/>
            <a:p>
              <a:pPr>
                <a:lnSpc>
                  <a:spcPct val="95000"/>
                </a:lnSpc>
                <a:spcAft>
                  <a:spcPts val="1000"/>
                </a:spcAft>
              </a:pPr>
              <a:r>
                <a:rPr lang="en-US" sz="1100" dirty="0">
                  <a:solidFill>
                    <a:prstClr val="white"/>
                  </a:solidFill>
                  <a:latin typeface="Times New Roman" panose="02020603050405020304" pitchFamily="18" charset="0"/>
                  <a:ea typeface="Calibri" charset="0"/>
                  <a:cs typeface="Times New Roman" panose="02020603050405020304" pitchFamily="18" charset="0"/>
                </a:rPr>
                <a:t>Data </a:t>
              </a:r>
              <a:r>
                <a:rPr lang="en-US" sz="1100" dirty="0" err="1">
                  <a:solidFill>
                    <a:prstClr val="white"/>
                  </a:solidFill>
                  <a:latin typeface="Times New Roman" panose="02020603050405020304" pitchFamily="18" charset="0"/>
                  <a:ea typeface="Calibri" charset="0"/>
                  <a:cs typeface="Times New Roman" panose="02020603050405020304" pitchFamily="18" charset="0"/>
                </a:rPr>
                <a:t>Etry</a:t>
              </a:r>
              <a:endParaRPr lang="en-US" sz="1100" dirty="0">
                <a:solidFill>
                  <a:prstClr val="white"/>
                </a:solidFill>
                <a:latin typeface="Times New Roman" panose="02020603050405020304" pitchFamily="18" charset="0"/>
                <a:ea typeface="Calibri" charset="0"/>
                <a:cs typeface="Times New Roman" panose="02020603050405020304" pitchFamily="18" charset="0"/>
              </a:endParaRPr>
            </a:p>
          </p:txBody>
        </p:sp>
        <p:cxnSp>
          <p:nvCxnSpPr>
            <p:cNvPr id="40" name="Straight Arrow Connector 81"/>
            <p:cNvCxnSpPr/>
            <p:nvPr/>
          </p:nvCxnSpPr>
          <p:spPr>
            <a:xfrm flipH="1">
              <a:off x="7722017" y="2901567"/>
              <a:ext cx="494223" cy="246903"/>
            </a:xfrm>
            <a:prstGeom prst="straightConnector1">
              <a:avLst/>
            </a:prstGeom>
            <a:ln w="22225">
              <a:solidFill>
                <a:schemeClr val="bg1"/>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pic>
          <p:nvPicPr>
            <p:cNvPr id="42" name="Picture 85"/>
            <p:cNvPicPr>
              <a:picLocks noChangeAspect="1"/>
            </p:cNvPicPr>
            <p:nvPr/>
          </p:nvPicPr>
          <p:blipFill>
            <a:blip r:embed="rId6"/>
            <a:stretch>
              <a:fillRect/>
            </a:stretch>
          </p:blipFill>
          <p:spPr>
            <a:xfrm>
              <a:off x="8544976" y="3393508"/>
              <a:ext cx="609759" cy="609759"/>
            </a:xfrm>
            <a:prstGeom prst="rect">
              <a:avLst/>
            </a:prstGeom>
          </p:spPr>
        </p:pic>
        <p:cxnSp>
          <p:nvCxnSpPr>
            <p:cNvPr id="43" name="Straight Arrow Connector 86"/>
            <p:cNvCxnSpPr/>
            <p:nvPr/>
          </p:nvCxnSpPr>
          <p:spPr>
            <a:xfrm flipV="1">
              <a:off x="4432427" y="3739874"/>
              <a:ext cx="393401" cy="28656"/>
            </a:xfrm>
            <a:prstGeom prst="straightConnector1">
              <a:avLst/>
            </a:prstGeom>
            <a:ln w="22225">
              <a:solidFill>
                <a:srgbClr val="F4F496"/>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44" name="TextBox 43"/>
            <p:cNvSpPr txBox="1"/>
            <p:nvPr/>
          </p:nvSpPr>
          <p:spPr>
            <a:xfrm>
              <a:off x="3188628" y="4094427"/>
              <a:ext cx="1243883" cy="320474"/>
            </a:xfrm>
            <a:prstGeom prst="rect">
              <a:avLst/>
            </a:prstGeom>
          </p:spPr>
          <p:txBody>
            <a:bodyPr wrap="none" rtlCol="0">
              <a:spAutoFit/>
            </a:bodyPr>
            <a:lstStyle/>
            <a:p>
              <a:pPr>
                <a:lnSpc>
                  <a:spcPct val="95000"/>
                </a:lnSpc>
                <a:spcAft>
                  <a:spcPts val="1000"/>
                </a:spcAft>
              </a:pPr>
              <a:r>
                <a:rPr lang="en-US" sz="1100" b="1" dirty="0">
                  <a:solidFill>
                    <a:srgbClr val="FF0000"/>
                  </a:solidFill>
                  <a:latin typeface="Times New Roman" panose="02020603050405020304" pitchFamily="18" charset="0"/>
                  <a:ea typeface="Calibri Light" charset="0"/>
                  <a:cs typeface="Times New Roman" panose="02020603050405020304" pitchFamily="18" charset="0"/>
                </a:rPr>
                <a:t>Upload XBRL</a:t>
              </a:r>
            </a:p>
          </p:txBody>
        </p:sp>
        <p:cxnSp>
          <p:nvCxnSpPr>
            <p:cNvPr id="45" name="Straight Arrow Connector 88"/>
            <p:cNvCxnSpPr/>
            <p:nvPr/>
          </p:nvCxnSpPr>
          <p:spPr>
            <a:xfrm flipH="1" flipV="1">
              <a:off x="7775695" y="3739873"/>
              <a:ext cx="489168" cy="28658"/>
            </a:xfrm>
            <a:prstGeom prst="straightConnector1">
              <a:avLst/>
            </a:prstGeom>
            <a:ln w="22225">
              <a:solidFill>
                <a:schemeClr val="bg1"/>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46" name="TextBox 45"/>
            <p:cNvSpPr txBox="1"/>
            <p:nvPr/>
          </p:nvSpPr>
          <p:spPr>
            <a:xfrm>
              <a:off x="8273203" y="4047432"/>
              <a:ext cx="1243883" cy="320474"/>
            </a:xfrm>
            <a:prstGeom prst="rect">
              <a:avLst/>
            </a:prstGeom>
          </p:spPr>
          <p:txBody>
            <a:bodyPr wrap="none" rtlCol="0">
              <a:spAutoFit/>
            </a:bodyPr>
            <a:lstStyle/>
            <a:p>
              <a:pPr>
                <a:lnSpc>
                  <a:spcPct val="95000"/>
                </a:lnSpc>
                <a:spcAft>
                  <a:spcPts val="1000"/>
                </a:spcAft>
              </a:pPr>
              <a:r>
                <a:rPr lang="en-US" sz="1100" b="1" dirty="0">
                  <a:solidFill>
                    <a:srgbClr val="FF0000"/>
                  </a:solidFill>
                  <a:latin typeface="Times New Roman" panose="02020603050405020304" pitchFamily="18" charset="0"/>
                  <a:ea typeface="Calibri Light" charset="0"/>
                  <a:cs typeface="Times New Roman" panose="02020603050405020304" pitchFamily="18" charset="0"/>
                </a:rPr>
                <a:t>Upload XBRL</a:t>
              </a:r>
            </a:p>
          </p:txBody>
        </p:sp>
        <p:cxnSp>
          <p:nvCxnSpPr>
            <p:cNvPr id="47" name="Straight Arrow Connector 101"/>
            <p:cNvCxnSpPr/>
            <p:nvPr/>
          </p:nvCxnSpPr>
          <p:spPr>
            <a:xfrm flipV="1">
              <a:off x="7708638" y="2805805"/>
              <a:ext cx="439989" cy="227728"/>
            </a:xfrm>
            <a:prstGeom prst="straightConnector1">
              <a:avLst/>
            </a:prstGeom>
            <a:ln w="22225">
              <a:solidFill>
                <a:schemeClr val="bg1"/>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48" name="TextBox 47"/>
            <p:cNvSpPr txBox="1"/>
            <p:nvPr/>
          </p:nvSpPr>
          <p:spPr>
            <a:xfrm rot="1756675">
              <a:off x="7791064" y="4405469"/>
              <a:ext cx="1762310" cy="450028"/>
            </a:xfrm>
            <a:prstGeom prst="rect">
              <a:avLst/>
            </a:prstGeom>
          </p:spPr>
          <p:txBody>
            <a:bodyPr wrap="square" rtlCol="0">
              <a:spAutoFit/>
            </a:bodyPr>
            <a:lstStyle/>
            <a:p>
              <a:pPr>
                <a:lnSpc>
                  <a:spcPct val="95000"/>
                </a:lnSpc>
                <a:spcAft>
                  <a:spcPts val="1000"/>
                </a:spcAft>
              </a:pPr>
              <a:r>
                <a:rPr lang="en-US" dirty="0">
                  <a:solidFill>
                    <a:prstClr val="white"/>
                  </a:solidFill>
                  <a:latin typeface="Times New Roman" panose="02020603050405020304" pitchFamily="18" charset="0"/>
                  <a:ea typeface="Calibri" charset="0"/>
                  <a:cs typeface="Times New Roman" panose="02020603050405020304" pitchFamily="18" charset="0"/>
                </a:rPr>
                <a:t>External user</a:t>
              </a:r>
              <a:endParaRPr lang="en-US" sz="800" dirty="0">
                <a:solidFill>
                  <a:prstClr val="white"/>
                </a:solidFill>
                <a:latin typeface="Times New Roman" panose="02020603050405020304" pitchFamily="18" charset="0"/>
                <a:ea typeface="Calibri" charset="0"/>
                <a:cs typeface="Times New Roman" panose="02020603050405020304" pitchFamily="18" charset="0"/>
              </a:endParaRPr>
            </a:p>
          </p:txBody>
        </p:sp>
        <p:sp>
          <p:nvSpPr>
            <p:cNvPr id="49" name="TextBox 48"/>
            <p:cNvSpPr txBox="1"/>
            <p:nvPr/>
          </p:nvSpPr>
          <p:spPr>
            <a:xfrm rot="1857036">
              <a:off x="9540759" y="4789329"/>
              <a:ext cx="1292176" cy="450028"/>
            </a:xfrm>
            <a:prstGeom prst="rect">
              <a:avLst/>
            </a:prstGeom>
          </p:spPr>
          <p:txBody>
            <a:bodyPr wrap="square" rtlCol="0">
              <a:spAutoFit/>
            </a:bodyPr>
            <a:lstStyle/>
            <a:p>
              <a:pPr>
                <a:lnSpc>
                  <a:spcPct val="95000"/>
                </a:lnSpc>
                <a:spcAft>
                  <a:spcPts val="1000"/>
                </a:spcAft>
              </a:pPr>
              <a:r>
                <a:rPr lang="en-US" dirty="0">
                  <a:solidFill>
                    <a:prstClr val="white"/>
                  </a:solidFill>
                  <a:latin typeface="Times New Roman" panose="02020603050405020304" pitchFamily="18" charset="0"/>
                  <a:ea typeface="Calibri" charset="0"/>
                  <a:cs typeface="Times New Roman" panose="02020603050405020304" pitchFamily="18" charset="0"/>
                </a:rPr>
                <a:t>Internal</a:t>
              </a:r>
              <a:endParaRPr lang="en-US" sz="800" dirty="0">
                <a:solidFill>
                  <a:prstClr val="white"/>
                </a:solidFill>
                <a:latin typeface="Times New Roman" panose="02020603050405020304" pitchFamily="18" charset="0"/>
                <a:ea typeface="Calibri" charset="0"/>
                <a:cs typeface="Times New Roman" panose="02020603050405020304" pitchFamily="18" charset="0"/>
              </a:endParaRPr>
            </a:p>
          </p:txBody>
        </p:sp>
        <p:sp>
          <p:nvSpPr>
            <p:cNvPr id="50" name="Circular Arrow 114"/>
            <p:cNvSpPr/>
            <p:nvPr/>
          </p:nvSpPr>
          <p:spPr>
            <a:xfrm rot="10800000">
              <a:off x="10393234" y="4456140"/>
              <a:ext cx="288000" cy="288000"/>
            </a:xfrm>
            <a:prstGeom prst="circularArrow">
              <a:avLst>
                <a:gd name="adj1" fmla="val 7033"/>
                <a:gd name="adj2" fmla="val 1142319"/>
                <a:gd name="adj3" fmla="val 20302840"/>
                <a:gd name="adj4" fmla="val 5399969"/>
                <a:gd name="adj5" fmla="val 13306"/>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black"/>
                </a:solidFill>
                <a:latin typeface="Times New Roman" panose="02020603050405020304" pitchFamily="18" charset="0"/>
                <a:cs typeface="Times New Roman" panose="02020603050405020304" pitchFamily="18" charset="0"/>
              </a:endParaRPr>
            </a:p>
          </p:txBody>
        </p:sp>
        <p:cxnSp>
          <p:nvCxnSpPr>
            <p:cNvPr id="51" name="Straight Arrow Connector 117"/>
            <p:cNvCxnSpPr/>
            <p:nvPr/>
          </p:nvCxnSpPr>
          <p:spPr>
            <a:xfrm flipH="1">
              <a:off x="9241518" y="4376418"/>
              <a:ext cx="532319" cy="319751"/>
            </a:xfrm>
            <a:prstGeom prst="straightConnector1">
              <a:avLst/>
            </a:prstGeom>
            <a:ln w="19050">
              <a:solidFill>
                <a:schemeClr val="bg1"/>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55" name="Straight Arrow Connector 122"/>
            <p:cNvCxnSpPr/>
            <p:nvPr/>
          </p:nvCxnSpPr>
          <p:spPr>
            <a:xfrm flipH="1" flipV="1">
              <a:off x="4506008" y="2732561"/>
              <a:ext cx="448889" cy="175844"/>
            </a:xfrm>
            <a:prstGeom prst="straightConnector1">
              <a:avLst/>
            </a:prstGeom>
            <a:ln w="22225">
              <a:solidFill>
                <a:srgbClr val="F4F496"/>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60" name="TextBox 59"/>
            <p:cNvSpPr txBox="1"/>
            <p:nvPr/>
          </p:nvSpPr>
          <p:spPr>
            <a:xfrm>
              <a:off x="5006260" y="6276770"/>
              <a:ext cx="2931336" cy="642897"/>
            </a:xfrm>
            <a:prstGeom prst="rect">
              <a:avLst/>
            </a:prstGeom>
          </p:spPr>
          <p:txBody>
            <a:bodyPr wrap="square" rtlCol="0">
              <a:spAutoFit/>
            </a:bodyPr>
            <a:lstStyle/>
            <a:p>
              <a:pPr>
                <a:spcAft>
                  <a:spcPts val="400"/>
                </a:spcAft>
              </a:pPr>
              <a:r>
                <a:rPr lang="en-US" b="1" dirty="0">
                  <a:solidFill>
                    <a:prstClr val="white"/>
                  </a:solidFill>
                  <a:latin typeface="Times New Roman" panose="02020603050405020304" pitchFamily="18" charset="0"/>
                  <a:ea typeface="Calibri" charset="0"/>
                  <a:cs typeface="Times New Roman" panose="02020603050405020304" pitchFamily="18" charset="0"/>
                </a:rPr>
                <a:t>SBV Portal </a:t>
              </a:r>
              <a:r>
                <a:rPr lang="en-US" sz="900" b="1" dirty="0">
                  <a:solidFill>
                    <a:prstClr val="white"/>
                  </a:solidFill>
                  <a:latin typeface="Times New Roman" panose="02020603050405020304" pitchFamily="18" charset="0"/>
                  <a:ea typeface="Calibri" charset="0"/>
                  <a:cs typeface="Times New Roman" panose="02020603050405020304" pitchFamily="18" charset="0"/>
                </a:rPr>
                <a:t>(http://www.sbv.gov.vn)</a:t>
              </a:r>
            </a:p>
          </p:txBody>
        </p:sp>
        <p:sp>
          <p:nvSpPr>
            <p:cNvPr id="61" name="Striped Right Arrow 34"/>
            <p:cNvSpPr/>
            <p:nvPr/>
          </p:nvSpPr>
          <p:spPr>
            <a:xfrm rot="13955690">
              <a:off x="4450958" y="4613564"/>
              <a:ext cx="611293" cy="326896"/>
            </a:xfrm>
            <a:prstGeom prst="stripedRightArrow">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Times New Roman" panose="02020603050405020304" pitchFamily="18" charset="0"/>
                <a:cs typeface="Times New Roman" panose="02020603050405020304" pitchFamily="18" charset="0"/>
              </a:endParaRPr>
            </a:p>
          </p:txBody>
        </p:sp>
        <p:sp>
          <p:nvSpPr>
            <p:cNvPr id="62" name="TextBox 61"/>
            <p:cNvSpPr txBox="1"/>
            <p:nvPr/>
          </p:nvSpPr>
          <p:spPr>
            <a:xfrm>
              <a:off x="6590322" y="6055970"/>
              <a:ext cx="1238205" cy="320474"/>
            </a:xfrm>
            <a:prstGeom prst="rect">
              <a:avLst/>
            </a:prstGeom>
          </p:spPr>
          <p:txBody>
            <a:bodyPr wrap="none" rtlCol="0">
              <a:spAutoFit/>
            </a:bodyPr>
            <a:lstStyle/>
            <a:p>
              <a:pPr>
                <a:lnSpc>
                  <a:spcPct val="95000"/>
                </a:lnSpc>
                <a:spcAft>
                  <a:spcPts val="1000"/>
                </a:spcAft>
              </a:pPr>
              <a:r>
                <a:rPr lang="en-US" sz="1100" dirty="0">
                  <a:solidFill>
                    <a:prstClr val="black"/>
                  </a:solidFill>
                  <a:latin typeface="Times New Roman" panose="02020603050405020304" pitchFamily="18" charset="0"/>
                  <a:ea typeface="Calibri" charset="0"/>
                  <a:cs typeface="Times New Roman" panose="02020603050405020304" pitchFamily="18" charset="0"/>
                </a:rPr>
                <a:t>Taxonomy File</a:t>
              </a:r>
            </a:p>
          </p:txBody>
        </p:sp>
        <p:sp>
          <p:nvSpPr>
            <p:cNvPr id="63" name="TextBox 62"/>
            <p:cNvSpPr txBox="1"/>
            <p:nvPr/>
          </p:nvSpPr>
          <p:spPr>
            <a:xfrm>
              <a:off x="5331836" y="5193614"/>
              <a:ext cx="2132512" cy="338983"/>
            </a:xfrm>
            <a:prstGeom prst="rect">
              <a:avLst/>
            </a:prstGeom>
          </p:spPr>
          <p:txBody>
            <a:bodyPr wrap="square" rtlCol="0">
              <a:spAutoFit/>
            </a:bodyPr>
            <a:lstStyle/>
            <a:p>
              <a:pPr>
                <a:lnSpc>
                  <a:spcPct val="95000"/>
                </a:lnSpc>
                <a:spcAft>
                  <a:spcPts val="1000"/>
                </a:spcAft>
              </a:pPr>
              <a:r>
                <a:rPr lang="en-US" sz="1200" b="1" dirty="0">
                  <a:solidFill>
                    <a:srgbClr val="FF0000"/>
                  </a:solidFill>
                  <a:latin typeface="Times New Roman" panose="02020603050405020304" pitchFamily="18" charset="0"/>
                  <a:ea typeface="Calibri Light" charset="0"/>
                  <a:cs typeface="Times New Roman" panose="02020603050405020304" pitchFamily="18" charset="0"/>
                </a:rPr>
                <a:t>Distribution Template</a:t>
              </a:r>
            </a:p>
          </p:txBody>
        </p:sp>
        <p:pic>
          <p:nvPicPr>
            <p:cNvPr id="64" name="Picture 94"/>
            <p:cNvPicPr>
              <a:picLocks noChangeAspect="1"/>
            </p:cNvPicPr>
            <p:nvPr/>
          </p:nvPicPr>
          <p:blipFill>
            <a:blip r:embed="rId7"/>
            <a:stretch>
              <a:fillRect/>
            </a:stretch>
          </p:blipFill>
          <p:spPr>
            <a:xfrm>
              <a:off x="5388711" y="5514534"/>
              <a:ext cx="609600" cy="609600"/>
            </a:xfrm>
            <a:prstGeom prst="rect">
              <a:avLst/>
            </a:prstGeom>
          </p:spPr>
        </p:pic>
        <p:sp>
          <p:nvSpPr>
            <p:cNvPr id="65" name="TextBox 64"/>
            <p:cNvSpPr txBox="1"/>
            <p:nvPr/>
          </p:nvSpPr>
          <p:spPr>
            <a:xfrm>
              <a:off x="5010351" y="6049988"/>
              <a:ext cx="1389621" cy="320474"/>
            </a:xfrm>
            <a:prstGeom prst="rect">
              <a:avLst/>
            </a:prstGeom>
          </p:spPr>
          <p:txBody>
            <a:bodyPr wrap="none" rtlCol="0">
              <a:spAutoFit/>
            </a:bodyPr>
            <a:lstStyle/>
            <a:p>
              <a:pPr>
                <a:lnSpc>
                  <a:spcPct val="95000"/>
                </a:lnSpc>
                <a:spcAft>
                  <a:spcPts val="1000"/>
                </a:spcAft>
              </a:pPr>
              <a:r>
                <a:rPr lang="en-US" sz="1100" dirty="0">
                  <a:solidFill>
                    <a:prstClr val="black"/>
                  </a:solidFill>
                  <a:latin typeface="Times New Roman" panose="02020603050405020304" pitchFamily="18" charset="0"/>
                  <a:ea typeface="Calibri" charset="0"/>
                  <a:cs typeface="Times New Roman" panose="02020603050405020304" pitchFamily="18" charset="0"/>
                </a:rPr>
                <a:t>Export Excel File</a:t>
              </a:r>
            </a:p>
          </p:txBody>
        </p:sp>
        <p:sp>
          <p:nvSpPr>
            <p:cNvPr id="66" name="TextBox 65"/>
            <p:cNvSpPr txBox="1"/>
            <p:nvPr/>
          </p:nvSpPr>
          <p:spPr>
            <a:xfrm rot="1752802">
              <a:off x="8499723" y="5342520"/>
              <a:ext cx="571246" cy="338983"/>
            </a:xfrm>
            <a:prstGeom prst="rect">
              <a:avLst/>
            </a:prstGeom>
          </p:spPr>
          <p:txBody>
            <a:bodyPr wrap="square" rtlCol="0">
              <a:spAutoFit/>
            </a:bodyPr>
            <a:lstStyle/>
            <a:p>
              <a:pPr>
                <a:lnSpc>
                  <a:spcPct val="95000"/>
                </a:lnSpc>
                <a:spcAft>
                  <a:spcPts val="1000"/>
                </a:spcAft>
              </a:pPr>
              <a:r>
                <a:rPr lang="en-US" sz="1200" dirty="0">
                  <a:solidFill>
                    <a:prstClr val="white"/>
                  </a:solidFill>
                  <a:latin typeface="Times New Roman" panose="02020603050405020304" pitchFamily="18" charset="0"/>
                  <a:ea typeface="Calibri" charset="0"/>
                  <a:cs typeface="Times New Roman" panose="02020603050405020304" pitchFamily="18" charset="0"/>
                </a:rPr>
                <a:t>SBV</a:t>
              </a:r>
            </a:p>
          </p:txBody>
        </p:sp>
        <p:pic>
          <p:nvPicPr>
            <p:cNvPr id="67" name="Picture 74"/>
            <p:cNvPicPr>
              <a:picLocks noChangeAspect="1"/>
            </p:cNvPicPr>
            <p:nvPr/>
          </p:nvPicPr>
          <p:blipFill>
            <a:blip r:embed="rId6"/>
            <a:stretch>
              <a:fillRect/>
            </a:stretch>
          </p:blipFill>
          <p:spPr>
            <a:xfrm>
              <a:off x="6800836" y="5536154"/>
              <a:ext cx="571672" cy="571672"/>
            </a:xfrm>
            <a:prstGeom prst="rect">
              <a:avLst/>
            </a:prstGeom>
          </p:spPr>
        </p:pic>
        <p:sp>
          <p:nvSpPr>
            <p:cNvPr id="68" name="Striped Right Arrow 34"/>
            <p:cNvSpPr/>
            <p:nvPr/>
          </p:nvSpPr>
          <p:spPr>
            <a:xfrm rot="18269457">
              <a:off x="7584619" y="4683182"/>
              <a:ext cx="611293" cy="326896"/>
            </a:xfrm>
            <a:prstGeom prst="stripedRightArrow">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Times New Roman" panose="02020603050405020304" pitchFamily="18" charset="0"/>
                <a:cs typeface="Times New Roman" panose="02020603050405020304" pitchFamily="18" charset="0"/>
              </a:endParaRPr>
            </a:p>
          </p:txBody>
        </p:sp>
        <p:sp>
          <p:nvSpPr>
            <p:cNvPr id="69" name="TextBox 68"/>
            <p:cNvSpPr txBox="1"/>
            <p:nvPr/>
          </p:nvSpPr>
          <p:spPr>
            <a:xfrm>
              <a:off x="9817387" y="2677279"/>
              <a:ext cx="757068" cy="505551"/>
            </a:xfrm>
            <a:prstGeom prst="rect">
              <a:avLst/>
            </a:prstGeom>
            <a:solidFill>
              <a:schemeClr val="bg1">
                <a:lumMod val="95000"/>
                <a:alpha val="25000"/>
              </a:schemeClr>
            </a:solidFill>
            <a:ln>
              <a:solidFill>
                <a:schemeClr val="bg1"/>
              </a:solidFill>
            </a:ln>
          </p:spPr>
          <p:txBody>
            <a:bodyPr wrap="square" rtlCol="0">
              <a:spAutoFit/>
            </a:bodyPr>
            <a:lstStyle/>
            <a:p>
              <a:pPr>
                <a:lnSpc>
                  <a:spcPct val="95000"/>
                </a:lnSpc>
                <a:spcAft>
                  <a:spcPts val="1000"/>
                </a:spcAft>
              </a:pPr>
              <a:r>
                <a:rPr lang="en-US" sz="1050" dirty="0">
                  <a:solidFill>
                    <a:prstClr val="white"/>
                  </a:solidFill>
                  <a:latin typeface="Times New Roman" panose="02020603050405020304" pitchFamily="18" charset="0"/>
                  <a:ea typeface="Calibri" charset="0"/>
                  <a:cs typeface="Times New Roman" panose="02020603050405020304" pitchFamily="18" charset="0"/>
                </a:rPr>
                <a:t>Confirm Report</a:t>
              </a:r>
            </a:p>
          </p:txBody>
        </p:sp>
        <p:sp>
          <p:nvSpPr>
            <p:cNvPr id="70" name="TextBox 69"/>
            <p:cNvSpPr txBox="1"/>
            <p:nvPr/>
          </p:nvSpPr>
          <p:spPr>
            <a:xfrm>
              <a:off x="9820297" y="3406557"/>
              <a:ext cx="958329" cy="505551"/>
            </a:xfrm>
            <a:prstGeom prst="rect">
              <a:avLst/>
            </a:prstGeom>
            <a:solidFill>
              <a:schemeClr val="bg1">
                <a:lumMod val="95000"/>
                <a:alpha val="25000"/>
              </a:schemeClr>
            </a:solidFill>
            <a:ln>
              <a:solidFill>
                <a:schemeClr val="bg1"/>
              </a:solidFill>
            </a:ln>
          </p:spPr>
          <p:txBody>
            <a:bodyPr wrap="square" rtlCol="0">
              <a:spAutoFit/>
            </a:bodyPr>
            <a:lstStyle>
              <a:defPPr>
                <a:defRPr lang="en-US"/>
              </a:defPPr>
              <a:lvl1pPr>
                <a:lnSpc>
                  <a:spcPct val="95000"/>
                </a:lnSpc>
                <a:spcAft>
                  <a:spcPts val="1000"/>
                </a:spcAft>
                <a:buNone/>
                <a:defRPr sz="1400">
                  <a:solidFill>
                    <a:schemeClr val="bg1"/>
                  </a:solidFill>
                  <a:latin typeface="Calibri" charset="0"/>
                  <a:ea typeface="Calibri" charset="0"/>
                  <a:cs typeface="Calibri" charset="0"/>
                </a:defRPr>
              </a:lvl1pPr>
            </a:lstStyle>
            <a:p>
              <a:r>
                <a:rPr lang="en-US" sz="1050" dirty="0">
                  <a:solidFill>
                    <a:prstClr val="white"/>
                  </a:solidFill>
                  <a:latin typeface="Times New Roman" panose="02020603050405020304" pitchFamily="18" charset="0"/>
                  <a:cs typeface="Times New Roman" panose="02020603050405020304" pitchFamily="18" charset="0"/>
                </a:rPr>
                <a:t>Schedule </a:t>
              </a:r>
              <a:br>
                <a:rPr lang="en-US" sz="1050" dirty="0">
                  <a:solidFill>
                    <a:prstClr val="white"/>
                  </a:solidFill>
                  <a:latin typeface="Times New Roman" panose="02020603050405020304" pitchFamily="18" charset="0"/>
                  <a:cs typeface="Times New Roman" panose="02020603050405020304" pitchFamily="18" charset="0"/>
                </a:rPr>
              </a:br>
              <a:r>
                <a:rPr lang="en-US" sz="1050" dirty="0">
                  <a:solidFill>
                    <a:prstClr val="white"/>
                  </a:solidFill>
                  <a:latin typeface="Times New Roman" panose="02020603050405020304" pitchFamily="18" charset="0"/>
                  <a:cs typeface="Times New Roman" panose="02020603050405020304" pitchFamily="18" charset="0"/>
                </a:rPr>
                <a:t>Open/Close</a:t>
              </a:r>
            </a:p>
          </p:txBody>
        </p:sp>
        <p:sp>
          <p:nvSpPr>
            <p:cNvPr id="71" name="TextBox 70"/>
            <p:cNvSpPr txBox="1"/>
            <p:nvPr/>
          </p:nvSpPr>
          <p:spPr>
            <a:xfrm>
              <a:off x="9820768" y="4062796"/>
              <a:ext cx="758088" cy="505551"/>
            </a:xfrm>
            <a:prstGeom prst="rect">
              <a:avLst/>
            </a:prstGeom>
            <a:solidFill>
              <a:schemeClr val="bg1">
                <a:lumMod val="95000"/>
                <a:alpha val="25000"/>
              </a:schemeClr>
            </a:solidFill>
            <a:ln>
              <a:solidFill>
                <a:schemeClr val="bg1"/>
              </a:solidFill>
            </a:ln>
          </p:spPr>
          <p:txBody>
            <a:bodyPr wrap="square" rtlCol="0">
              <a:spAutoFit/>
            </a:bodyPr>
            <a:lstStyle>
              <a:defPPr>
                <a:defRPr lang="en-US"/>
              </a:defPPr>
              <a:lvl1pPr>
                <a:lnSpc>
                  <a:spcPct val="95000"/>
                </a:lnSpc>
                <a:spcAft>
                  <a:spcPts val="1000"/>
                </a:spcAft>
                <a:buNone/>
                <a:defRPr sz="1200">
                  <a:solidFill>
                    <a:schemeClr val="bg1"/>
                  </a:solidFill>
                  <a:latin typeface="Calibri" charset="0"/>
                  <a:ea typeface="Calibri" charset="0"/>
                  <a:cs typeface="Calibri" charset="0"/>
                </a:defRPr>
              </a:lvl1pPr>
            </a:lstStyle>
            <a:p>
              <a:r>
                <a:rPr lang="en-US" sz="1050" dirty="0">
                  <a:solidFill>
                    <a:prstClr val="white"/>
                  </a:solidFill>
                  <a:latin typeface="Times New Roman" panose="02020603050405020304" pitchFamily="18" charset="0"/>
                  <a:cs typeface="Times New Roman" panose="02020603050405020304" pitchFamily="18" charset="0"/>
                </a:rPr>
                <a:t>Report Request</a:t>
              </a:r>
            </a:p>
          </p:txBody>
        </p:sp>
        <p:sp>
          <p:nvSpPr>
            <p:cNvPr id="72" name="TextBox 71"/>
            <p:cNvSpPr txBox="1"/>
            <p:nvPr/>
          </p:nvSpPr>
          <p:spPr>
            <a:xfrm rot="19833693">
              <a:off x="3196285" y="4370569"/>
              <a:ext cx="1762310" cy="450028"/>
            </a:xfrm>
            <a:prstGeom prst="rect">
              <a:avLst/>
            </a:prstGeom>
          </p:spPr>
          <p:txBody>
            <a:bodyPr wrap="square" rtlCol="0">
              <a:spAutoFit/>
            </a:bodyPr>
            <a:lstStyle/>
            <a:p>
              <a:pPr>
                <a:lnSpc>
                  <a:spcPct val="95000"/>
                </a:lnSpc>
                <a:spcAft>
                  <a:spcPts val="1000"/>
                </a:spcAft>
              </a:pPr>
              <a:r>
                <a:rPr lang="en-US" dirty="0">
                  <a:solidFill>
                    <a:prstClr val="white"/>
                  </a:solidFill>
                  <a:latin typeface="Times New Roman" panose="02020603050405020304" pitchFamily="18" charset="0"/>
                  <a:ea typeface="Calibri" charset="0"/>
                  <a:cs typeface="Times New Roman" panose="02020603050405020304" pitchFamily="18" charset="0"/>
                </a:rPr>
                <a:t>External user</a:t>
              </a:r>
              <a:endParaRPr lang="en-US" sz="800" dirty="0">
                <a:solidFill>
                  <a:prstClr val="white"/>
                </a:solidFill>
                <a:latin typeface="Times New Roman" panose="02020603050405020304" pitchFamily="18" charset="0"/>
                <a:ea typeface="Calibri" charset="0"/>
                <a:cs typeface="Times New Roman" panose="02020603050405020304" pitchFamily="18" charset="0"/>
              </a:endParaRPr>
            </a:p>
          </p:txBody>
        </p:sp>
      </p:grpSp>
      <p:sp>
        <p:nvSpPr>
          <p:cNvPr id="160" name="TextBox 159"/>
          <p:cNvSpPr txBox="1"/>
          <p:nvPr/>
        </p:nvSpPr>
        <p:spPr>
          <a:xfrm>
            <a:off x="-2208" y="764704"/>
            <a:ext cx="3065104" cy="5578450"/>
          </a:xfrm>
          <a:prstGeom prst="rect">
            <a:avLst/>
          </a:prstGeom>
          <a:noFill/>
        </p:spPr>
        <p:txBody>
          <a:bodyPr wrap="square" rtlCol="0">
            <a:spAutoFit/>
          </a:bodyPr>
          <a:lstStyle/>
          <a:p>
            <a:pPr algn="just">
              <a:lnSpc>
                <a:spcPct val="115000"/>
              </a:lnSpc>
            </a:pPr>
            <a:r>
              <a:rPr lang="vi-VN" sz="1550" kern="100" dirty="0">
                <a:latin typeface="Times New Roman" pitchFamily="18" charset="0"/>
                <a:ea typeface="Calibri Light" panose="020F0302020204030204" pitchFamily="34" charset="0"/>
                <a:cs typeface="Times New Roman" pitchFamily="18" charset="0"/>
              </a:rPr>
              <a:t>Hệ thống thu thập dữ liệu (Data</a:t>
            </a:r>
            <a:endParaRPr lang="en-US" sz="1550" kern="100" dirty="0">
              <a:latin typeface="Times New Roman" panose="02020603050405020304" pitchFamily="18" charset="0"/>
              <a:ea typeface="Calibri Light" panose="020F0302020204030204" pitchFamily="34" charset="0"/>
              <a:cs typeface="Times New Roman" panose="02020603050405020304" pitchFamily="18" charset="0"/>
            </a:endParaRPr>
          </a:p>
          <a:p>
            <a:pPr algn="just">
              <a:lnSpc>
                <a:spcPct val="115000"/>
              </a:lnSpc>
            </a:pPr>
            <a:r>
              <a:rPr lang="vi-VN" sz="1550" kern="100" dirty="0">
                <a:latin typeface="Times New Roman" pitchFamily="18" charset="0"/>
                <a:ea typeface="Calibri Light" panose="020F0302020204030204" pitchFamily="34" charset="0"/>
                <a:cs typeface="Times New Roman" pitchFamily="18" charset="0"/>
              </a:rPr>
              <a:t> Submission System) là hệ thống </a:t>
            </a:r>
            <a:endParaRPr lang="en-US" sz="1550" kern="100" dirty="0">
              <a:latin typeface="Times New Roman" panose="02020603050405020304" pitchFamily="18" charset="0"/>
              <a:ea typeface="Calibri Light" panose="020F0302020204030204" pitchFamily="34" charset="0"/>
              <a:cs typeface="Times New Roman" panose="02020603050405020304" pitchFamily="18" charset="0"/>
            </a:endParaRPr>
          </a:p>
          <a:p>
            <a:pPr algn="just">
              <a:lnSpc>
                <a:spcPct val="115000"/>
              </a:lnSpc>
            </a:pPr>
            <a:r>
              <a:rPr lang="vi-VN" sz="1550" kern="100" dirty="0">
                <a:latin typeface="Times New Roman" pitchFamily="18" charset="0"/>
                <a:ea typeface="Calibri Light" panose="020F0302020204030204" pitchFamily="34" charset="0"/>
                <a:cs typeface="Times New Roman" pitchFamily="18" charset="0"/>
              </a:rPr>
              <a:t>được các đơn vị báo cáo sử dụng để gửi báo cáo cho NHNN.</a:t>
            </a:r>
            <a:endParaRPr lang="en-US" sz="1550" kern="100" dirty="0">
              <a:latin typeface="Times New Roman" panose="02020603050405020304" pitchFamily="18" charset="0"/>
              <a:ea typeface="Calibri Light" panose="020F0302020204030204" pitchFamily="34" charset="0"/>
              <a:cs typeface="Times New Roman" panose="02020603050405020304" pitchFamily="18" charset="0"/>
            </a:endParaRPr>
          </a:p>
          <a:p>
            <a:pPr marL="342900" indent="-342900" algn="just">
              <a:lnSpc>
                <a:spcPct val="115000"/>
              </a:lnSpc>
              <a:buFontTx/>
              <a:buAutoNum type="arabicParenR"/>
            </a:pPr>
            <a:r>
              <a:rPr lang="vi-VN" sz="1550" kern="100" dirty="0">
                <a:latin typeface="Times New Roman" pitchFamily="18" charset="0"/>
                <a:ea typeface="Calibri Light" panose="020F0302020204030204" pitchFamily="34" charset="0"/>
                <a:cs typeface="Times New Roman" pitchFamily="18" charset="0"/>
              </a:rPr>
              <a:t>Các Vụ/Cục nghiệp vụ của </a:t>
            </a:r>
            <a:endParaRPr lang="en-US" sz="1550" kern="100" dirty="0">
              <a:latin typeface="Times New Roman" panose="02020603050405020304" pitchFamily="18" charset="0"/>
              <a:ea typeface="Calibri Light" panose="020F0302020204030204" pitchFamily="34" charset="0"/>
              <a:cs typeface="Times New Roman" panose="02020603050405020304" pitchFamily="18" charset="0"/>
            </a:endParaRPr>
          </a:p>
          <a:p>
            <a:pPr algn="just">
              <a:lnSpc>
                <a:spcPct val="115000"/>
              </a:lnSpc>
            </a:pPr>
            <a:r>
              <a:rPr lang="vi-VN" sz="1550" kern="100" dirty="0">
                <a:latin typeface="Times New Roman" pitchFamily="18" charset="0"/>
                <a:ea typeface="Calibri Light" panose="020F0302020204030204" pitchFamily="34" charset="0"/>
                <a:cs typeface="Times New Roman" pitchFamily="18" charset="0"/>
              </a:rPr>
              <a:t>NHNN xây dựng mẫu biểu, khi</a:t>
            </a:r>
            <a:r>
              <a:rPr lang="en-US" sz="1550" kern="100" dirty="0">
                <a:latin typeface="Times New Roman" panose="02020603050405020304" pitchFamily="18" charset="0"/>
                <a:ea typeface="Calibri Light" panose="020F0302020204030204" pitchFamily="34" charset="0"/>
                <a:cs typeface="Times New Roman" panose="02020603050405020304" pitchFamily="18" charset="0"/>
              </a:rPr>
              <a:t> </a:t>
            </a:r>
          </a:p>
          <a:p>
            <a:pPr algn="just">
              <a:lnSpc>
                <a:spcPct val="115000"/>
              </a:lnSpc>
            </a:pPr>
            <a:r>
              <a:rPr lang="vi-VN" sz="1550" kern="100" dirty="0">
                <a:latin typeface="Times New Roman" pitchFamily="18" charset="0"/>
                <a:ea typeface="Calibri Light" panose="020F0302020204030204" pitchFamily="34" charset="0"/>
                <a:cs typeface="Times New Roman" pitchFamily="18" charset="0"/>
              </a:rPr>
              <a:t>người dùng của các đơn vị nhập dữ</a:t>
            </a:r>
            <a:endParaRPr lang="en-US" sz="1550" kern="100" dirty="0">
              <a:latin typeface="Times New Roman" panose="02020603050405020304" pitchFamily="18" charset="0"/>
              <a:ea typeface="Calibri Light" panose="020F0302020204030204" pitchFamily="34" charset="0"/>
              <a:cs typeface="Times New Roman" panose="02020603050405020304" pitchFamily="18" charset="0"/>
            </a:endParaRPr>
          </a:p>
          <a:p>
            <a:pPr algn="just">
              <a:lnSpc>
                <a:spcPct val="115000"/>
              </a:lnSpc>
            </a:pPr>
            <a:r>
              <a:rPr lang="vi-VN" sz="1550" kern="100" dirty="0">
                <a:latin typeface="Times New Roman" pitchFamily="18" charset="0"/>
                <a:ea typeface="Calibri Light" panose="020F0302020204030204" pitchFamily="34" charset="0"/>
                <a:cs typeface="Times New Roman" pitchFamily="18" charset="0"/>
              </a:rPr>
              <a:t> liệu vào báo cáo trên hệ thống thì </a:t>
            </a:r>
            <a:endParaRPr lang="en-US" sz="1550" kern="100" dirty="0">
              <a:latin typeface="Times New Roman" panose="02020603050405020304" pitchFamily="18" charset="0"/>
              <a:ea typeface="Calibri Light" panose="020F0302020204030204" pitchFamily="34" charset="0"/>
              <a:cs typeface="Times New Roman" panose="02020603050405020304" pitchFamily="18" charset="0"/>
            </a:endParaRPr>
          </a:p>
          <a:p>
            <a:pPr algn="just">
              <a:lnSpc>
                <a:spcPct val="115000"/>
              </a:lnSpc>
            </a:pPr>
            <a:r>
              <a:rPr lang="vi-VN" sz="1550" kern="100" dirty="0">
                <a:latin typeface="Times New Roman" pitchFamily="18" charset="0"/>
                <a:ea typeface="Calibri Light" panose="020F0302020204030204" pitchFamily="34" charset="0"/>
                <a:cs typeface="Times New Roman" pitchFamily="18" charset="0"/>
              </a:rPr>
              <a:t>các dữ liệu này sẽ được UDSS và</a:t>
            </a:r>
            <a:endParaRPr lang="en-US" sz="1550" kern="100" dirty="0">
              <a:latin typeface="Times New Roman" panose="02020603050405020304" pitchFamily="18" charset="0"/>
              <a:ea typeface="Calibri Light" panose="020F0302020204030204" pitchFamily="34" charset="0"/>
              <a:cs typeface="Times New Roman" panose="02020603050405020304" pitchFamily="18" charset="0"/>
            </a:endParaRPr>
          </a:p>
          <a:p>
            <a:pPr algn="just">
              <a:lnSpc>
                <a:spcPct val="115000"/>
              </a:lnSpc>
            </a:pPr>
            <a:r>
              <a:rPr lang="vi-VN" sz="1550" kern="100" dirty="0">
                <a:latin typeface="Times New Roman" pitchFamily="18" charset="0"/>
                <a:ea typeface="Calibri Light" panose="020F0302020204030204" pitchFamily="34" charset="0"/>
                <a:cs typeface="Times New Roman" pitchFamily="18" charset="0"/>
              </a:rPr>
              <a:t> Portal lưu lại.</a:t>
            </a:r>
            <a:endParaRPr lang="en-US" sz="1550" kern="100" dirty="0">
              <a:latin typeface="Times New Roman" panose="02020603050405020304" pitchFamily="18" charset="0"/>
              <a:ea typeface="Calibri Light" panose="020F0302020204030204" pitchFamily="34" charset="0"/>
              <a:cs typeface="Times New Roman" panose="02020603050405020304" pitchFamily="18" charset="0"/>
            </a:endParaRPr>
          </a:p>
          <a:p>
            <a:pPr algn="just">
              <a:lnSpc>
                <a:spcPct val="115000"/>
              </a:lnSpc>
            </a:pPr>
            <a:r>
              <a:rPr lang="en-US" sz="1550" kern="100" dirty="0">
                <a:latin typeface="Times New Roman" panose="02020603050405020304" pitchFamily="18" charset="0"/>
                <a:ea typeface="Calibri Light" panose="020F0302020204030204" pitchFamily="34" charset="0"/>
                <a:cs typeface="Times New Roman" panose="02020603050405020304" pitchFamily="18" charset="0"/>
              </a:rPr>
              <a:t>2) </a:t>
            </a:r>
            <a:r>
              <a:rPr lang="vi-VN" sz="1550" kern="100" dirty="0">
                <a:latin typeface="Times New Roman" pitchFamily="18" charset="0"/>
                <a:ea typeface="Calibri Light" panose="020F0302020204030204" pitchFamily="34" charset="0"/>
                <a:cs typeface="Times New Roman" pitchFamily="18" charset="0"/>
              </a:rPr>
              <a:t> Các đơn vị báo cáo sử dụng </a:t>
            </a:r>
            <a:endParaRPr lang="en-US" sz="1550" kern="100" dirty="0">
              <a:latin typeface="Times New Roman" panose="02020603050405020304" pitchFamily="18" charset="0"/>
              <a:ea typeface="Calibri Light" panose="020F0302020204030204" pitchFamily="34" charset="0"/>
              <a:cs typeface="Times New Roman" panose="02020603050405020304" pitchFamily="18" charset="0"/>
            </a:endParaRPr>
          </a:p>
          <a:p>
            <a:pPr algn="just">
              <a:lnSpc>
                <a:spcPct val="115000"/>
              </a:lnSpc>
            </a:pPr>
            <a:r>
              <a:rPr lang="vi-VN" sz="1550" kern="100" dirty="0">
                <a:latin typeface="Times New Roman" pitchFamily="18" charset="0"/>
                <a:ea typeface="Calibri Light" panose="020F0302020204030204" pitchFamily="34" charset="0"/>
                <a:cs typeface="Times New Roman" pitchFamily="18" charset="0"/>
              </a:rPr>
              <a:t>các mẫu báo cáo được lưu tự động </a:t>
            </a:r>
            <a:endParaRPr lang="en-US" sz="1550" kern="100" dirty="0">
              <a:latin typeface="Times New Roman" panose="02020603050405020304" pitchFamily="18" charset="0"/>
              <a:ea typeface="Calibri Light" panose="020F0302020204030204" pitchFamily="34" charset="0"/>
              <a:cs typeface="Times New Roman" panose="02020603050405020304" pitchFamily="18" charset="0"/>
            </a:endParaRPr>
          </a:p>
          <a:p>
            <a:pPr algn="just">
              <a:lnSpc>
                <a:spcPct val="115000"/>
              </a:lnSpc>
            </a:pPr>
            <a:r>
              <a:rPr lang="vi-VN" sz="1550" kern="100" dirty="0">
                <a:latin typeface="Times New Roman" pitchFamily="18" charset="0"/>
                <a:ea typeface="Calibri Light" panose="020F0302020204030204" pitchFamily="34" charset="0"/>
                <a:cs typeface="Times New Roman" pitchFamily="18" charset="0"/>
              </a:rPr>
              <a:t>trên UDSS và Portal để lập và gửi</a:t>
            </a:r>
            <a:endParaRPr lang="en-US" sz="1550" kern="100" dirty="0">
              <a:latin typeface="Times New Roman" panose="02020603050405020304" pitchFamily="18" charset="0"/>
              <a:ea typeface="Calibri Light" panose="020F0302020204030204" pitchFamily="34" charset="0"/>
              <a:cs typeface="Times New Roman" panose="02020603050405020304" pitchFamily="18" charset="0"/>
            </a:endParaRPr>
          </a:p>
          <a:p>
            <a:pPr algn="just">
              <a:lnSpc>
                <a:spcPct val="115000"/>
              </a:lnSpc>
            </a:pPr>
            <a:r>
              <a:rPr lang="vi-VN" sz="1550" kern="100" dirty="0">
                <a:latin typeface="Times New Roman" pitchFamily="18" charset="0"/>
                <a:ea typeface="Calibri Light" panose="020F0302020204030204" pitchFamily="34" charset="0"/>
                <a:cs typeface="Times New Roman" pitchFamily="18" charset="0"/>
              </a:rPr>
              <a:t> báo cáo.</a:t>
            </a:r>
            <a:endParaRPr lang="en-US" sz="1550" kern="100" dirty="0">
              <a:latin typeface="Times New Roman" panose="02020603050405020304" pitchFamily="18" charset="0"/>
              <a:ea typeface="Calibri Light" panose="020F0302020204030204" pitchFamily="34" charset="0"/>
              <a:cs typeface="Times New Roman" panose="02020603050405020304" pitchFamily="18" charset="0"/>
            </a:endParaRPr>
          </a:p>
          <a:p>
            <a:pPr algn="just">
              <a:lnSpc>
                <a:spcPct val="115000"/>
              </a:lnSpc>
            </a:pPr>
            <a:r>
              <a:rPr lang="en-US" sz="1550" kern="100" dirty="0">
                <a:latin typeface="Times New Roman" panose="02020603050405020304" pitchFamily="18" charset="0"/>
                <a:ea typeface="Calibri Light" panose="020F0302020204030204" pitchFamily="34" charset="0"/>
                <a:cs typeface="Times New Roman" panose="02020603050405020304" pitchFamily="18" charset="0"/>
              </a:rPr>
              <a:t>3) </a:t>
            </a:r>
            <a:r>
              <a:rPr lang="vi-VN" sz="1550" kern="100" dirty="0">
                <a:latin typeface="Times New Roman" pitchFamily="18" charset="0"/>
                <a:ea typeface="Calibri Light" panose="020F0302020204030204" pitchFamily="34" charset="0"/>
                <a:cs typeface="Times New Roman" pitchFamily="18" charset="0"/>
              </a:rPr>
              <a:t>Các báo cáo được thu thập </a:t>
            </a:r>
            <a:endParaRPr lang="en-US" sz="1550" kern="100" dirty="0">
              <a:latin typeface="Times New Roman" panose="02020603050405020304" pitchFamily="18" charset="0"/>
              <a:ea typeface="Calibri Light" panose="020F0302020204030204" pitchFamily="34" charset="0"/>
              <a:cs typeface="Times New Roman" panose="02020603050405020304" pitchFamily="18" charset="0"/>
            </a:endParaRPr>
          </a:p>
          <a:p>
            <a:pPr algn="just">
              <a:lnSpc>
                <a:spcPct val="115000"/>
              </a:lnSpc>
            </a:pPr>
            <a:r>
              <a:rPr lang="vi-VN" sz="1550" kern="100" dirty="0">
                <a:latin typeface="Times New Roman" pitchFamily="18" charset="0"/>
                <a:ea typeface="Calibri Light" panose="020F0302020204030204" pitchFamily="34" charset="0"/>
                <a:cs typeface="Times New Roman" pitchFamily="18" charset="0"/>
              </a:rPr>
              <a:t>thông qua hệ thống có thể được </a:t>
            </a:r>
            <a:endParaRPr lang="en-US" sz="1550" kern="100" dirty="0">
              <a:latin typeface="Times New Roman" panose="02020603050405020304" pitchFamily="18" charset="0"/>
              <a:ea typeface="Calibri Light" panose="020F0302020204030204" pitchFamily="34" charset="0"/>
              <a:cs typeface="Times New Roman" panose="02020603050405020304" pitchFamily="18" charset="0"/>
            </a:endParaRPr>
          </a:p>
          <a:p>
            <a:pPr algn="just">
              <a:lnSpc>
                <a:spcPct val="115000"/>
              </a:lnSpc>
            </a:pPr>
            <a:r>
              <a:rPr lang="vi-VN" sz="1550" kern="100" dirty="0">
                <a:latin typeface="Times New Roman" pitchFamily="18" charset="0"/>
                <a:ea typeface="Calibri Light" panose="020F0302020204030204" pitchFamily="34" charset="0"/>
                <a:cs typeface="Times New Roman" pitchFamily="18" charset="0"/>
              </a:rPr>
              <a:t>người dùng NHNN phê duyệt, từ </a:t>
            </a:r>
            <a:endParaRPr lang="en-US" sz="1550" kern="100" dirty="0">
              <a:latin typeface="Times New Roman" panose="02020603050405020304" pitchFamily="18" charset="0"/>
              <a:ea typeface="Calibri Light" panose="020F0302020204030204" pitchFamily="34" charset="0"/>
              <a:cs typeface="Times New Roman" panose="02020603050405020304" pitchFamily="18" charset="0"/>
            </a:endParaRPr>
          </a:p>
          <a:p>
            <a:pPr algn="just">
              <a:lnSpc>
                <a:spcPct val="115000"/>
              </a:lnSpc>
            </a:pPr>
            <a:r>
              <a:rPr lang="vi-VN" sz="1550" kern="100" dirty="0">
                <a:latin typeface="Times New Roman" pitchFamily="18" charset="0"/>
                <a:ea typeface="Calibri Light" panose="020F0302020204030204" pitchFamily="34" charset="0"/>
                <a:cs typeface="Times New Roman" pitchFamily="18" charset="0"/>
              </a:rPr>
              <a:t>chối, yêu cầu gửi lại,.. và các báo </a:t>
            </a:r>
            <a:endParaRPr lang="en-US" sz="1550" kern="100" dirty="0">
              <a:latin typeface="Times New Roman" panose="02020603050405020304" pitchFamily="18" charset="0"/>
              <a:ea typeface="Calibri Light" panose="020F0302020204030204" pitchFamily="34" charset="0"/>
              <a:cs typeface="Times New Roman" panose="02020603050405020304" pitchFamily="18" charset="0"/>
            </a:endParaRPr>
          </a:p>
          <a:p>
            <a:pPr algn="just">
              <a:lnSpc>
                <a:spcPct val="115000"/>
              </a:lnSpc>
            </a:pPr>
            <a:r>
              <a:rPr lang="vi-VN" sz="1550" kern="100" dirty="0">
                <a:latin typeface="Times New Roman" pitchFamily="18" charset="0"/>
                <a:ea typeface="Calibri Light" panose="020F0302020204030204" pitchFamily="34" charset="0"/>
                <a:cs typeface="Times New Roman" pitchFamily="18" charset="0"/>
              </a:rPr>
              <a:t>cáo được thu thập sẽ được lưu trên DB nội bộ của NHNN</a:t>
            </a:r>
            <a:endParaRPr lang="en-US" altLang="ko-KR" sz="1550" kern="100" dirty="0">
              <a:latin typeface="Times New Roman" panose="02020603050405020304" pitchFamily="18" charset="0"/>
              <a:ea typeface="Calibri Light" panose="020F0302020204030204" pitchFamily="34" charset="0"/>
              <a:cs typeface="Times New Roman" panose="02020603050405020304" pitchFamily="18" charset="0"/>
            </a:endParaRPr>
          </a:p>
        </p:txBody>
      </p:sp>
      <p:sp>
        <p:nvSpPr>
          <p:cNvPr id="73" name="TextBox 34"/>
          <p:cNvSpPr txBox="1">
            <a:spLocks noChangeArrowheads="1"/>
          </p:cNvSpPr>
          <p:nvPr/>
        </p:nvSpPr>
        <p:spPr bwMode="auto">
          <a:xfrm>
            <a:off x="272480" y="233583"/>
            <a:ext cx="9833244" cy="307777"/>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a:spcBef>
                <a:spcPct val="20000"/>
              </a:spcBef>
            </a:pPr>
            <a:r>
              <a:rPr lang="en-US" altLang="ko-KR" sz="2000" b="1" dirty="0">
                <a:solidFill>
                  <a:prstClr val="white">
                    <a:lumMod val="95000"/>
                  </a:prstClr>
                </a:solidFill>
                <a:latin typeface="Times New Roman" panose="02020603050405020304" pitchFamily="18" charset="0"/>
                <a:cs typeface="Times New Roman" panose="02020603050405020304" pitchFamily="18" charset="0"/>
              </a:rPr>
              <a:t>1. 2 </a:t>
            </a:r>
            <a:r>
              <a:rPr lang="en-US" altLang="ko-KR" sz="2000" b="1" dirty="0" err="1">
                <a:solidFill>
                  <a:prstClr val="white">
                    <a:lumMod val="95000"/>
                  </a:prstClr>
                </a:solidFill>
                <a:latin typeface="Times New Roman" panose="02020603050405020304" pitchFamily="18" charset="0"/>
                <a:cs typeface="Times New Roman" panose="02020603050405020304" pitchFamily="18" charset="0"/>
              </a:rPr>
              <a:t>Giới</a:t>
            </a:r>
            <a:r>
              <a:rPr lang="en-US" altLang="ko-KR" sz="2000" b="1" dirty="0">
                <a:solidFill>
                  <a:prstClr val="white">
                    <a:lumMod val="95000"/>
                  </a:prstClr>
                </a:solidFill>
                <a:latin typeface="Times New Roman" panose="02020603050405020304" pitchFamily="18" charset="0"/>
                <a:cs typeface="Times New Roman" panose="02020603050405020304" pitchFamily="18" charset="0"/>
              </a:rPr>
              <a:t> </a:t>
            </a:r>
            <a:r>
              <a:rPr lang="en-US" altLang="ko-KR" sz="2000" b="1" dirty="0" err="1">
                <a:solidFill>
                  <a:prstClr val="white">
                    <a:lumMod val="95000"/>
                  </a:prstClr>
                </a:solidFill>
                <a:latin typeface="Times New Roman" panose="02020603050405020304" pitchFamily="18" charset="0"/>
                <a:cs typeface="Times New Roman" panose="02020603050405020304" pitchFamily="18" charset="0"/>
              </a:rPr>
              <a:t>thiệu</a:t>
            </a:r>
            <a:r>
              <a:rPr lang="en-US" altLang="ko-KR" sz="2000" b="1" dirty="0">
                <a:solidFill>
                  <a:prstClr val="white">
                    <a:lumMod val="95000"/>
                  </a:prstClr>
                </a:solidFill>
                <a:latin typeface="Times New Roman" panose="02020603050405020304" pitchFamily="18" charset="0"/>
                <a:cs typeface="Times New Roman" panose="02020603050405020304" pitchFamily="18" charset="0"/>
              </a:rPr>
              <a:t> </a:t>
            </a:r>
            <a:r>
              <a:rPr lang="en-US" altLang="ko-KR" sz="2000" b="1" dirty="0" err="1">
                <a:solidFill>
                  <a:prstClr val="white">
                    <a:lumMod val="95000"/>
                  </a:prstClr>
                </a:solidFill>
                <a:latin typeface="Times New Roman" panose="02020603050405020304" pitchFamily="18" charset="0"/>
                <a:cs typeface="Times New Roman" panose="02020603050405020304" pitchFamily="18" charset="0"/>
              </a:rPr>
              <a:t>về</a:t>
            </a:r>
            <a:r>
              <a:rPr lang="en-US" altLang="ko-KR" sz="2000" b="1" dirty="0">
                <a:solidFill>
                  <a:prstClr val="white">
                    <a:lumMod val="95000"/>
                  </a:prstClr>
                </a:solidFill>
                <a:latin typeface="Times New Roman" panose="02020603050405020304" pitchFamily="18" charset="0"/>
                <a:cs typeface="Times New Roman" panose="02020603050405020304" pitchFamily="18" charset="0"/>
              </a:rPr>
              <a:t> </a:t>
            </a:r>
            <a:r>
              <a:rPr lang="en-US" altLang="ko-KR" sz="2000" b="1" dirty="0" err="1">
                <a:solidFill>
                  <a:prstClr val="white">
                    <a:lumMod val="95000"/>
                  </a:prstClr>
                </a:solidFill>
                <a:latin typeface="Times New Roman" panose="02020603050405020304" pitchFamily="18" charset="0"/>
                <a:cs typeface="Times New Roman" panose="02020603050405020304" pitchFamily="18" charset="0"/>
              </a:rPr>
              <a:t>hệ</a:t>
            </a:r>
            <a:r>
              <a:rPr lang="en-US" altLang="ko-KR" sz="2000" b="1" dirty="0">
                <a:solidFill>
                  <a:prstClr val="white">
                    <a:lumMod val="95000"/>
                  </a:prstClr>
                </a:solidFill>
                <a:latin typeface="Times New Roman" panose="02020603050405020304" pitchFamily="18" charset="0"/>
                <a:cs typeface="Times New Roman" panose="02020603050405020304" pitchFamily="18" charset="0"/>
              </a:rPr>
              <a:t> </a:t>
            </a:r>
            <a:r>
              <a:rPr lang="en-US" altLang="ko-KR" sz="2000" b="1" dirty="0" err="1">
                <a:solidFill>
                  <a:prstClr val="white">
                    <a:lumMod val="95000"/>
                  </a:prstClr>
                </a:solidFill>
                <a:latin typeface="Times New Roman" panose="02020603050405020304" pitchFamily="18" charset="0"/>
                <a:cs typeface="Times New Roman" panose="02020603050405020304" pitchFamily="18" charset="0"/>
              </a:rPr>
              <a:t>thống</a:t>
            </a:r>
            <a:r>
              <a:rPr lang="en-US" altLang="ko-KR" sz="2000" b="1" dirty="0">
                <a:solidFill>
                  <a:prstClr val="white">
                    <a:lumMod val="95000"/>
                  </a:prstClr>
                </a:solidFill>
                <a:latin typeface="Times New Roman" panose="02020603050405020304" pitchFamily="18" charset="0"/>
                <a:cs typeface="Times New Roman" panose="02020603050405020304" pitchFamily="18" charset="0"/>
              </a:rPr>
              <a:t> </a:t>
            </a:r>
            <a:r>
              <a:rPr lang="en-US" altLang="ko-KR" sz="2000" b="1" dirty="0" err="1">
                <a:solidFill>
                  <a:prstClr val="white">
                    <a:lumMod val="95000"/>
                  </a:prstClr>
                </a:solidFill>
                <a:latin typeface="Times New Roman" panose="02020603050405020304" pitchFamily="18" charset="0"/>
                <a:cs typeface="Times New Roman" panose="02020603050405020304" pitchFamily="18" charset="0"/>
              </a:rPr>
              <a:t>thu</a:t>
            </a:r>
            <a:r>
              <a:rPr lang="en-US" altLang="ko-KR" sz="2000" b="1" dirty="0">
                <a:solidFill>
                  <a:prstClr val="white">
                    <a:lumMod val="95000"/>
                  </a:prstClr>
                </a:solidFill>
                <a:latin typeface="Times New Roman" panose="02020603050405020304" pitchFamily="18" charset="0"/>
                <a:cs typeface="Times New Roman" panose="02020603050405020304" pitchFamily="18" charset="0"/>
              </a:rPr>
              <a:t> </a:t>
            </a:r>
            <a:r>
              <a:rPr lang="en-US" altLang="ko-KR" sz="2000" b="1" dirty="0" err="1">
                <a:solidFill>
                  <a:prstClr val="white">
                    <a:lumMod val="95000"/>
                  </a:prstClr>
                </a:solidFill>
                <a:latin typeface="Times New Roman" panose="02020603050405020304" pitchFamily="18" charset="0"/>
                <a:cs typeface="Times New Roman" panose="02020603050405020304" pitchFamily="18" charset="0"/>
              </a:rPr>
              <a:t>thập</a:t>
            </a:r>
            <a:r>
              <a:rPr lang="en-US" altLang="ko-KR" sz="2000" b="1" dirty="0">
                <a:solidFill>
                  <a:prstClr val="white">
                    <a:lumMod val="95000"/>
                  </a:prstClr>
                </a:solidFill>
                <a:latin typeface="Times New Roman" panose="02020603050405020304" pitchFamily="18" charset="0"/>
                <a:cs typeface="Times New Roman" panose="02020603050405020304" pitchFamily="18" charset="0"/>
              </a:rPr>
              <a:t> </a:t>
            </a:r>
            <a:r>
              <a:rPr lang="en-US" altLang="ko-KR" sz="2000" b="1" dirty="0" err="1">
                <a:solidFill>
                  <a:prstClr val="white">
                    <a:lumMod val="95000"/>
                  </a:prstClr>
                </a:solidFill>
                <a:latin typeface="Times New Roman" panose="02020603050405020304" pitchFamily="18" charset="0"/>
                <a:cs typeface="Times New Roman" panose="02020603050405020304" pitchFamily="18" charset="0"/>
              </a:rPr>
              <a:t>dữ</a:t>
            </a:r>
            <a:r>
              <a:rPr lang="en-US" altLang="ko-KR" sz="2000" b="1" dirty="0">
                <a:solidFill>
                  <a:prstClr val="white">
                    <a:lumMod val="95000"/>
                  </a:prstClr>
                </a:solidFill>
                <a:latin typeface="Times New Roman" panose="02020603050405020304" pitchFamily="18" charset="0"/>
                <a:cs typeface="Times New Roman" panose="02020603050405020304" pitchFamily="18" charset="0"/>
              </a:rPr>
              <a:t> </a:t>
            </a:r>
            <a:r>
              <a:rPr lang="en-US" altLang="ko-KR" sz="2000" b="1" dirty="0" err="1">
                <a:solidFill>
                  <a:prstClr val="white">
                    <a:lumMod val="95000"/>
                  </a:prstClr>
                </a:solidFill>
                <a:latin typeface="Times New Roman" panose="02020603050405020304" pitchFamily="18" charset="0"/>
                <a:cs typeface="Times New Roman" panose="02020603050405020304" pitchFamily="18" charset="0"/>
              </a:rPr>
              <a:t>liệu</a:t>
            </a:r>
            <a:r>
              <a:rPr lang="en-US" altLang="ko-KR" sz="2000" b="1" dirty="0">
                <a:solidFill>
                  <a:prstClr val="white">
                    <a:lumMod val="95000"/>
                  </a:prstClr>
                </a:solidFill>
                <a:latin typeface="Times New Roman" panose="02020603050405020304" pitchFamily="18" charset="0"/>
                <a:cs typeface="Times New Roman" panose="02020603050405020304" pitchFamily="18" charset="0"/>
              </a:rPr>
              <a:t> (Data Submission System)</a:t>
            </a:r>
            <a:endParaRPr lang="ko-KR" altLang="en-US"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011972106"/>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64568" y="1916832"/>
            <a:ext cx="7737044" cy="417646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Box 3"/>
          <p:cNvSpPr txBox="1"/>
          <p:nvPr/>
        </p:nvSpPr>
        <p:spPr>
          <a:xfrm>
            <a:off x="527326" y="761962"/>
            <a:ext cx="9243239" cy="923330"/>
          </a:xfrm>
          <a:prstGeom prst="rect">
            <a:avLst/>
          </a:prstGeom>
          <a:noFill/>
        </p:spPr>
        <p:txBody>
          <a:bodyPr wrap="square" rtlCol="0">
            <a:spAutoFit/>
          </a:bodyPr>
          <a:lstStyle/>
          <a:p>
            <a:r>
              <a:rPr lang="en-US" altLang="ko-KR" dirty="0" err="1">
                <a:latin typeface="Times New Roman" panose="02020603050405020304" pitchFamily="18" charset="0"/>
                <a:cs typeface="Times New Roman" panose="02020603050405020304" pitchFamily="18" charset="0"/>
              </a:rPr>
              <a:t>Xuất</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báo</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cáo</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cho</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Người</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phê</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duyệt</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báo</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cáo</a:t>
            </a:r>
            <a:r>
              <a:rPr lang="en-US" altLang="ko-KR" dirty="0">
                <a:latin typeface="Times New Roman" panose="02020603050405020304" pitchFamily="18" charset="0"/>
                <a:cs typeface="Times New Roman" panose="02020603050405020304" pitchFamily="18" charset="0"/>
              </a:rPr>
              <a:t> (2)</a:t>
            </a:r>
          </a:p>
          <a:p>
            <a:r>
              <a:rPr lang="en-US" altLang="ko-KR" dirty="0">
                <a:latin typeface="Times New Roman" panose="02020603050405020304" pitchFamily="18" charset="0"/>
                <a:cs typeface="Times New Roman" panose="02020603050405020304" pitchFamily="18" charset="0"/>
              </a:rPr>
              <a:t>1) </a:t>
            </a:r>
            <a:r>
              <a:rPr lang="en-US" altLang="ko-KR" dirty="0" err="1">
                <a:latin typeface="Times New Roman" panose="02020603050405020304" pitchFamily="18" charset="0"/>
                <a:cs typeface="Times New Roman" panose="02020603050405020304" pitchFamily="18" charset="0"/>
              </a:rPr>
              <a:t>Lựa</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chọn</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báo</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cáo</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và</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nhấn</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vào</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nút</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Xuất</a:t>
            </a:r>
            <a:r>
              <a:rPr lang="en-US" altLang="ko-KR" dirty="0">
                <a:latin typeface="Times New Roman" panose="02020603050405020304" pitchFamily="18" charset="0"/>
                <a:cs typeface="Times New Roman" panose="02020603050405020304" pitchFamily="18" charset="0"/>
              </a:rPr>
              <a:t>”</a:t>
            </a:r>
          </a:p>
          <a:p>
            <a:r>
              <a:rPr lang="en-US" altLang="ko-KR" dirty="0">
                <a:latin typeface="Times New Roman" panose="02020603050405020304" pitchFamily="18" charset="0"/>
                <a:cs typeface="Times New Roman" panose="02020603050405020304" pitchFamily="18" charset="0"/>
              </a:rPr>
              <a:t>2) File </a:t>
            </a:r>
            <a:r>
              <a:rPr lang="en-US" altLang="ko-KR" dirty="0" err="1">
                <a:latin typeface="Times New Roman" panose="02020603050405020304" pitchFamily="18" charset="0"/>
                <a:cs typeface="Times New Roman" panose="02020603050405020304" pitchFamily="18" charset="0"/>
              </a:rPr>
              <a:t>sẽ</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được</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lưu</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dưới</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dạng</a:t>
            </a:r>
            <a:r>
              <a:rPr lang="en-US" altLang="ko-KR" dirty="0">
                <a:latin typeface="Times New Roman" panose="02020603050405020304" pitchFamily="18" charset="0"/>
                <a:cs typeface="Times New Roman" panose="02020603050405020304" pitchFamily="18" charset="0"/>
              </a:rPr>
              <a:t> file </a:t>
            </a:r>
            <a:r>
              <a:rPr lang="en-US" altLang="ko-KR" dirty="0" err="1">
                <a:latin typeface="Times New Roman" panose="02020603050405020304" pitchFamily="18" charset="0"/>
                <a:cs typeface="Times New Roman" panose="02020603050405020304" pitchFamily="18" charset="0"/>
              </a:rPr>
              <a:t>nén</a:t>
            </a:r>
            <a:r>
              <a:rPr lang="en-US" altLang="ko-KR" dirty="0">
                <a:latin typeface="Times New Roman" panose="02020603050405020304" pitchFamily="18" charset="0"/>
                <a:cs typeface="Times New Roman" panose="02020603050405020304" pitchFamily="18" charset="0"/>
              </a:rPr>
              <a:t> ở </a:t>
            </a:r>
            <a:r>
              <a:rPr lang="en-US" altLang="ko-KR" dirty="0" err="1">
                <a:latin typeface="Times New Roman" panose="02020603050405020304" pitchFamily="18" charset="0"/>
                <a:cs typeface="Times New Roman" panose="02020603050405020304" pitchFamily="18" charset="0"/>
              </a:rPr>
              <a:t>máy</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của</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Người</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lập</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báo</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cáo</a:t>
            </a:r>
            <a:r>
              <a:rPr lang="en-US" altLang="ko-KR" dirty="0">
                <a:latin typeface="Times New Roman" panose="02020603050405020304" pitchFamily="18" charset="0"/>
                <a:cs typeface="Times New Roman" panose="02020603050405020304" pitchFamily="18" charset="0"/>
              </a:rPr>
              <a:t>.</a:t>
            </a:r>
          </a:p>
        </p:txBody>
      </p:sp>
      <p:pic>
        <p:nvPicPr>
          <p:cNvPr id="5" name="Picture 9"/>
          <p:cNvPicPr>
            <a:picLocks noChangeAspect="1" noChangeArrowheads="1"/>
          </p:cNvPicPr>
          <p:nvPr/>
        </p:nvPicPr>
        <p:blipFill rotWithShape="1">
          <a:blip r:embed="rId3" cstate="print">
            <a:duotone>
              <a:schemeClr val="accent1">
                <a:shade val="45000"/>
                <a:satMod val="135000"/>
              </a:schemeClr>
              <a:prstClr val="white"/>
            </a:duotone>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val="0"/>
              </a:ext>
            </a:extLst>
          </a:blip>
          <a:srcRect l="20774" r="8544"/>
          <a:stretch/>
        </p:blipFill>
        <p:spPr bwMode="gray">
          <a:xfrm>
            <a:off x="2209" y="44624"/>
            <a:ext cx="9906000" cy="7104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Box 34"/>
          <p:cNvSpPr txBox="1">
            <a:spLocks noChangeArrowheads="1"/>
          </p:cNvSpPr>
          <p:nvPr/>
        </p:nvSpPr>
        <p:spPr bwMode="auto">
          <a:xfrm>
            <a:off x="232324" y="213807"/>
            <a:ext cx="9833244" cy="307777"/>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5.2.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Lập</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và</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gửi</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báo</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cáo</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bằng</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Phương</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thức</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Nhập</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trực</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tiếp</a:t>
            </a:r>
            <a:endParaRPr lang="ko-KR" altLang="en-US"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781420282"/>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36575" y="2132856"/>
            <a:ext cx="7920880" cy="427569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Box 3"/>
          <p:cNvSpPr txBox="1"/>
          <p:nvPr/>
        </p:nvSpPr>
        <p:spPr>
          <a:xfrm>
            <a:off x="355474" y="692696"/>
            <a:ext cx="9363162" cy="1477328"/>
          </a:xfrm>
          <a:prstGeom prst="rect">
            <a:avLst/>
          </a:prstGeom>
          <a:noFill/>
        </p:spPr>
        <p:txBody>
          <a:bodyPr wrap="square" rtlCol="0">
            <a:spAutoFit/>
          </a:bodyPr>
          <a:lstStyle/>
          <a:p>
            <a:r>
              <a:rPr lang="en-US" altLang="ko-KR" dirty="0" err="1">
                <a:latin typeface="Times New Roman" panose="02020603050405020304" pitchFamily="18" charset="0"/>
                <a:cs typeface="Times New Roman" panose="02020603050405020304" pitchFamily="18" charset="0"/>
              </a:rPr>
              <a:t>Gửi</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tới</a:t>
            </a:r>
            <a:r>
              <a:rPr lang="en-US" altLang="ko-KR" dirty="0">
                <a:latin typeface="Times New Roman" panose="02020603050405020304" pitchFamily="18" charset="0"/>
                <a:cs typeface="Times New Roman" panose="02020603050405020304" pitchFamily="18" charset="0"/>
              </a:rPr>
              <a:t> NHNN (1)</a:t>
            </a:r>
          </a:p>
          <a:p>
            <a:r>
              <a:rPr lang="en-US" altLang="ko-KR" dirty="0" err="1">
                <a:latin typeface="Times New Roman" panose="02020603050405020304" pitchFamily="18" charset="0"/>
                <a:cs typeface="Times New Roman" panose="02020603050405020304" pitchFamily="18" charset="0"/>
              </a:rPr>
              <a:t>Sử</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dụng</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chức</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năng</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Nhập</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để</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nhập</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báo</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cáo</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mà</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Người</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lập</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báo</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cáo</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đã</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hoàn</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thành</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và</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yêu</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cầu</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phê</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duyệt</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rồi</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sử</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dụng</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chức</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năng</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sau</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để</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gửi</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báo</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cáo</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cho</a:t>
            </a:r>
            <a:r>
              <a:rPr lang="en-US" altLang="ko-KR" dirty="0">
                <a:latin typeface="Times New Roman" panose="02020603050405020304" pitchFamily="18" charset="0"/>
                <a:cs typeface="Times New Roman" panose="02020603050405020304" pitchFamily="18" charset="0"/>
              </a:rPr>
              <a:t> NHNN</a:t>
            </a:r>
          </a:p>
          <a:p>
            <a:pPr marL="342900" indent="-342900">
              <a:buAutoNum type="arabicParenR"/>
            </a:pPr>
            <a:r>
              <a:rPr lang="en-US" altLang="ko-KR" dirty="0" err="1">
                <a:latin typeface="Times New Roman" panose="02020603050405020304" pitchFamily="18" charset="0"/>
                <a:cs typeface="Times New Roman" panose="02020603050405020304" pitchFamily="18" charset="0"/>
              </a:rPr>
              <a:t>Báo</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cáo</a:t>
            </a:r>
            <a:r>
              <a:rPr lang="en-US" altLang="ko-KR" dirty="0">
                <a:latin typeface="Times New Roman" panose="02020603050405020304" pitchFamily="18" charset="0"/>
                <a:cs typeface="Times New Roman" panose="02020603050405020304" pitchFamily="18" charset="0"/>
              </a:rPr>
              <a:t> – </a:t>
            </a:r>
            <a:r>
              <a:rPr lang="en-US" altLang="ko-KR" dirty="0" err="1">
                <a:latin typeface="Times New Roman" panose="02020603050405020304" pitchFamily="18" charset="0"/>
                <a:cs typeface="Times New Roman" panose="02020603050405020304" pitchFamily="18" charset="0"/>
              </a:rPr>
              <a:t>Nộp</a:t>
            </a:r>
            <a:r>
              <a:rPr lang="en-US" altLang="ko-KR" dirty="0">
                <a:latin typeface="Times New Roman" panose="02020603050405020304" pitchFamily="18" charset="0"/>
                <a:cs typeface="Times New Roman" panose="02020603050405020304" pitchFamily="18" charset="0"/>
              </a:rPr>
              <a:t> – </a:t>
            </a:r>
            <a:r>
              <a:rPr lang="en-US" altLang="ko-KR" dirty="0" err="1">
                <a:latin typeface="Times New Roman" panose="02020603050405020304" pitchFamily="18" charset="0"/>
                <a:cs typeface="Times New Roman" panose="02020603050405020304" pitchFamily="18" charset="0"/>
              </a:rPr>
              <a:t>Gửi</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tới</a:t>
            </a:r>
            <a:r>
              <a:rPr lang="en-US" altLang="ko-KR" dirty="0">
                <a:latin typeface="Times New Roman" panose="02020603050405020304" pitchFamily="18" charset="0"/>
                <a:cs typeface="Times New Roman" panose="02020603050405020304" pitchFamily="18" charset="0"/>
              </a:rPr>
              <a:t> NHNN </a:t>
            </a:r>
          </a:p>
          <a:p>
            <a:pPr marL="342900" indent="-342900">
              <a:buAutoNum type="arabicParenR"/>
            </a:pPr>
            <a:r>
              <a:rPr lang="en-US" altLang="ko-KR" dirty="0" err="1">
                <a:latin typeface="Times New Roman" panose="02020603050405020304" pitchFamily="18" charset="0"/>
                <a:cs typeface="Times New Roman" panose="02020603050405020304" pitchFamily="18" charset="0"/>
              </a:rPr>
              <a:t>Tra</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cứu</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báo</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cáo</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là</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đối</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tượng</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phê</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duyệt</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hoặc</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sử</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dụng</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chức</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năng</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Nhập</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để</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lấy</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báo</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cáo</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về</a:t>
            </a:r>
            <a:r>
              <a:rPr lang="en-US" altLang="ko-KR" dirty="0">
                <a:latin typeface="Times New Roman" panose="02020603050405020304" pitchFamily="18" charset="0"/>
                <a:cs typeface="Times New Roman" panose="02020603050405020304" pitchFamily="18" charset="0"/>
              </a:rPr>
              <a:t>.</a:t>
            </a:r>
          </a:p>
        </p:txBody>
      </p:sp>
      <p:pic>
        <p:nvPicPr>
          <p:cNvPr id="5" name="Picture 9"/>
          <p:cNvPicPr>
            <a:picLocks noChangeAspect="1" noChangeArrowheads="1"/>
          </p:cNvPicPr>
          <p:nvPr/>
        </p:nvPicPr>
        <p:blipFill rotWithShape="1">
          <a:blip r:embed="rId3" cstate="print">
            <a:duotone>
              <a:schemeClr val="accent1">
                <a:shade val="45000"/>
                <a:satMod val="135000"/>
              </a:schemeClr>
              <a:prstClr val="white"/>
            </a:duotone>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val="0"/>
              </a:ext>
            </a:extLst>
          </a:blip>
          <a:srcRect l="20774" r="8544"/>
          <a:stretch/>
        </p:blipFill>
        <p:spPr bwMode="gray">
          <a:xfrm>
            <a:off x="2209" y="44624"/>
            <a:ext cx="9906000" cy="7104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extBox 34"/>
          <p:cNvSpPr txBox="1">
            <a:spLocks noChangeArrowheads="1"/>
          </p:cNvSpPr>
          <p:nvPr/>
        </p:nvSpPr>
        <p:spPr bwMode="auto">
          <a:xfrm>
            <a:off x="355473" y="245952"/>
            <a:ext cx="9833244" cy="307777"/>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5.2.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Lập</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và</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gửi</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báo</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cáo</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bằng</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Phương</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thức</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Nhập</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trực</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tiếp</a:t>
            </a:r>
            <a:endParaRPr lang="ko-KR" altLang="en-US"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849305489"/>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64568" y="2132856"/>
            <a:ext cx="7870441" cy="424847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Box 3"/>
          <p:cNvSpPr txBox="1"/>
          <p:nvPr/>
        </p:nvSpPr>
        <p:spPr>
          <a:xfrm>
            <a:off x="527326" y="654545"/>
            <a:ext cx="9243239" cy="1477328"/>
          </a:xfrm>
          <a:prstGeom prst="rect">
            <a:avLst/>
          </a:prstGeom>
          <a:noFill/>
        </p:spPr>
        <p:txBody>
          <a:bodyPr wrap="square" rtlCol="0">
            <a:spAutoFit/>
          </a:bodyPr>
          <a:lstStyle/>
          <a:p>
            <a:r>
              <a:rPr lang="en-US" altLang="ko-KR">
                <a:latin typeface="Times New Roman" panose="02020603050405020304" pitchFamily="18" charset="0"/>
                <a:cs typeface="Times New Roman" panose="02020603050405020304" pitchFamily="18" charset="0"/>
              </a:rPr>
              <a:t>Gửi tới NHNN (2)</a:t>
            </a:r>
            <a:endParaRPr lang="en-US" altLang="ko-KR" dirty="0">
              <a:latin typeface="Times New Roman" panose="02020603050405020304" pitchFamily="18" charset="0"/>
              <a:cs typeface="Times New Roman" panose="02020603050405020304" pitchFamily="18" charset="0"/>
            </a:endParaRPr>
          </a:p>
          <a:p>
            <a:r>
              <a:rPr lang="en-US" altLang="ko-KR">
                <a:latin typeface="Times New Roman" panose="02020603050405020304" pitchFamily="18" charset="0"/>
                <a:cs typeface="Times New Roman" panose="02020603050405020304" pitchFamily="18" charset="0"/>
              </a:rPr>
              <a:t>Dưới đây là màn hình gửi báo cáo cho NHNN.</a:t>
            </a:r>
            <a:endParaRPr lang="en-US" altLang="ko-KR" dirty="0">
              <a:latin typeface="Times New Roman" panose="02020603050405020304" pitchFamily="18" charset="0"/>
              <a:cs typeface="Times New Roman" panose="02020603050405020304" pitchFamily="18" charset="0"/>
            </a:endParaRPr>
          </a:p>
          <a:p>
            <a:pPr marL="342900" indent="-342900">
              <a:buAutoNum type="arabicParenR"/>
            </a:pPr>
            <a:r>
              <a:rPr lang="en-US" altLang="ko-KR">
                <a:latin typeface="Times New Roman" panose="02020603050405020304" pitchFamily="18" charset="0"/>
                <a:cs typeface="Times New Roman" panose="02020603050405020304" pitchFamily="18" charset="0"/>
              </a:rPr>
              <a:t>Khi nhấn vào nút “Phê duyệt”, hệ thống sẽ hiện ra màn hình lựa chọn.</a:t>
            </a:r>
            <a:endParaRPr lang="en-US" altLang="ko-KR" dirty="0">
              <a:latin typeface="Times New Roman" panose="02020603050405020304" pitchFamily="18" charset="0"/>
              <a:cs typeface="Times New Roman" panose="02020603050405020304" pitchFamily="18" charset="0"/>
            </a:endParaRPr>
          </a:p>
          <a:p>
            <a:pPr marL="342900" indent="-342900">
              <a:buAutoNum type="arabicParenR"/>
            </a:pPr>
            <a:r>
              <a:rPr lang="en-US" altLang="ko-KR">
                <a:latin typeface="Times New Roman" panose="02020603050405020304" pitchFamily="18" charset="0"/>
                <a:cs typeface="Times New Roman" panose="02020603050405020304" pitchFamily="18" charset="0"/>
              </a:rPr>
              <a:t>Khi nhấn nút “Có”, hệ thống sẽ chuyển sang màn hình ký chữ ký điện tử, sau khi ký báo cáo sẽ được gửi tới NHNN.</a:t>
            </a:r>
            <a:endParaRPr lang="en-US" altLang="ko-KR" dirty="0">
              <a:latin typeface="Times New Roman" panose="02020603050405020304" pitchFamily="18" charset="0"/>
              <a:cs typeface="Times New Roman" panose="02020603050405020304" pitchFamily="18" charset="0"/>
            </a:endParaRPr>
          </a:p>
        </p:txBody>
      </p:sp>
      <p:pic>
        <p:nvPicPr>
          <p:cNvPr id="5" name="Picture 9"/>
          <p:cNvPicPr>
            <a:picLocks noChangeAspect="1" noChangeArrowheads="1"/>
          </p:cNvPicPr>
          <p:nvPr/>
        </p:nvPicPr>
        <p:blipFill rotWithShape="1">
          <a:blip r:embed="rId3" cstate="print">
            <a:duotone>
              <a:schemeClr val="accent1">
                <a:shade val="45000"/>
                <a:satMod val="135000"/>
              </a:schemeClr>
              <a:prstClr val="white"/>
            </a:duotone>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val="0"/>
              </a:ext>
            </a:extLst>
          </a:blip>
          <a:srcRect l="20774" r="8544"/>
          <a:stretch/>
        </p:blipFill>
        <p:spPr bwMode="gray">
          <a:xfrm>
            <a:off x="2209" y="44624"/>
            <a:ext cx="9906000" cy="7104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Box 34"/>
          <p:cNvSpPr txBox="1">
            <a:spLocks noChangeArrowheads="1"/>
          </p:cNvSpPr>
          <p:nvPr/>
        </p:nvSpPr>
        <p:spPr bwMode="auto">
          <a:xfrm>
            <a:off x="232324" y="213807"/>
            <a:ext cx="9833244" cy="307777"/>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5.2.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Lập</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và</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gửi</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báo</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cáo</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bằng</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Phương</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thức</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Nhập</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trực</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tiếp</a:t>
            </a:r>
            <a:endParaRPr lang="ko-KR" altLang="en-US"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57903330"/>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76536" y="1849588"/>
            <a:ext cx="8393410" cy="45307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Box 3"/>
          <p:cNvSpPr txBox="1"/>
          <p:nvPr/>
        </p:nvSpPr>
        <p:spPr>
          <a:xfrm>
            <a:off x="439558" y="840658"/>
            <a:ext cx="9243239" cy="923330"/>
          </a:xfrm>
          <a:prstGeom prst="rect">
            <a:avLst/>
          </a:prstGeom>
          <a:noFill/>
        </p:spPr>
        <p:txBody>
          <a:bodyPr wrap="square" rtlCol="0">
            <a:spAutoFit/>
          </a:bodyPr>
          <a:lstStyle/>
          <a:p>
            <a:r>
              <a:rPr lang="en-US" altLang="ko-KR">
                <a:latin typeface="Times New Roman" panose="02020603050405020304" pitchFamily="18" charset="0"/>
                <a:cs typeface="Times New Roman" panose="02020603050405020304" pitchFamily="18" charset="0"/>
              </a:rPr>
              <a:t>Gửi tới NHNN (3)</a:t>
            </a:r>
            <a:endParaRPr lang="en-US" altLang="ko-KR" dirty="0">
              <a:latin typeface="Times New Roman" panose="02020603050405020304" pitchFamily="18" charset="0"/>
              <a:cs typeface="Times New Roman" panose="02020603050405020304" pitchFamily="18" charset="0"/>
            </a:endParaRPr>
          </a:p>
          <a:p>
            <a:r>
              <a:rPr lang="en-US" altLang="ko-KR">
                <a:latin typeface="Times New Roman" panose="02020603050405020304" pitchFamily="18" charset="0"/>
                <a:cs typeface="Times New Roman" panose="02020603050405020304" pitchFamily="18" charset="0"/>
              </a:rPr>
              <a:t>Dưới đây là màn hình từ chối báo cáo của Người phê duyệt.</a:t>
            </a:r>
            <a:endParaRPr lang="en-US" altLang="ko-KR" dirty="0">
              <a:latin typeface="Times New Roman" panose="02020603050405020304" pitchFamily="18" charset="0"/>
              <a:cs typeface="Times New Roman" panose="02020603050405020304" pitchFamily="18" charset="0"/>
            </a:endParaRPr>
          </a:p>
          <a:p>
            <a:pPr marL="342900" indent="-342900">
              <a:buAutoNum type="arabicParenR"/>
            </a:pPr>
            <a:r>
              <a:rPr lang="en-US" altLang="ko-KR">
                <a:latin typeface="Times New Roman" panose="02020603050405020304" pitchFamily="18" charset="0"/>
                <a:cs typeface="Times New Roman" panose="02020603050405020304" pitchFamily="18" charset="0"/>
              </a:rPr>
              <a:t>Người phê duyệt mở báo cáo đã tra cứu và nhấn vào nút “Từ chối” để từ chối báo cáo.</a:t>
            </a:r>
            <a:endParaRPr lang="en-US" altLang="ko-KR" dirty="0">
              <a:latin typeface="Times New Roman" panose="02020603050405020304" pitchFamily="18" charset="0"/>
              <a:cs typeface="Times New Roman" panose="02020603050405020304" pitchFamily="18" charset="0"/>
            </a:endParaRPr>
          </a:p>
        </p:txBody>
      </p:sp>
      <p:pic>
        <p:nvPicPr>
          <p:cNvPr id="5" name="Picture 9"/>
          <p:cNvPicPr>
            <a:picLocks noChangeAspect="1" noChangeArrowheads="1"/>
          </p:cNvPicPr>
          <p:nvPr/>
        </p:nvPicPr>
        <p:blipFill rotWithShape="1">
          <a:blip r:embed="rId3" cstate="print">
            <a:duotone>
              <a:schemeClr val="accent1">
                <a:shade val="45000"/>
                <a:satMod val="135000"/>
              </a:schemeClr>
              <a:prstClr val="white"/>
            </a:duotone>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val="0"/>
              </a:ext>
            </a:extLst>
          </a:blip>
          <a:srcRect l="20774" r="8544"/>
          <a:stretch/>
        </p:blipFill>
        <p:spPr bwMode="gray">
          <a:xfrm>
            <a:off x="2209" y="44624"/>
            <a:ext cx="9906000" cy="7104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Box 34"/>
          <p:cNvSpPr txBox="1">
            <a:spLocks noChangeArrowheads="1"/>
          </p:cNvSpPr>
          <p:nvPr/>
        </p:nvSpPr>
        <p:spPr bwMode="auto">
          <a:xfrm>
            <a:off x="232324" y="213807"/>
            <a:ext cx="9833244" cy="307777"/>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5.2.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Lập</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và</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gửi</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báo</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cáo</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bằng</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Phương</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thức</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Nhập</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trực</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tiếp</a:t>
            </a:r>
            <a:endParaRPr lang="ko-KR" altLang="en-US"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059843096"/>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92559" y="2066757"/>
            <a:ext cx="7992889" cy="431457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Box 3"/>
          <p:cNvSpPr txBox="1"/>
          <p:nvPr/>
        </p:nvSpPr>
        <p:spPr>
          <a:xfrm>
            <a:off x="416496" y="671261"/>
            <a:ext cx="9489504" cy="1477328"/>
          </a:xfrm>
          <a:prstGeom prst="rect">
            <a:avLst/>
          </a:prstGeom>
          <a:noFill/>
        </p:spPr>
        <p:txBody>
          <a:bodyPr wrap="square" rtlCol="0">
            <a:spAutoFit/>
          </a:bodyPr>
          <a:lstStyle/>
          <a:p>
            <a:r>
              <a:rPr lang="en-US" altLang="ko-KR">
                <a:latin typeface="Times New Roman" panose="02020603050405020304" pitchFamily="18" charset="0"/>
                <a:cs typeface="Times New Roman" panose="02020603050405020304" pitchFamily="18" charset="0"/>
              </a:rPr>
              <a:t>Gửi tới NHNN (4) </a:t>
            </a:r>
          </a:p>
          <a:p>
            <a:r>
              <a:rPr lang="en-US" altLang="ko-KR">
                <a:latin typeface="Times New Roman" panose="02020603050405020304" pitchFamily="18" charset="0"/>
                <a:cs typeface="Times New Roman" panose="02020603050405020304" pitchFamily="18" charset="0"/>
              </a:rPr>
              <a:t>Dưới đây là màn hình từ chối báo cáo của Người phê duyệt.</a:t>
            </a:r>
          </a:p>
          <a:p>
            <a:pPr marL="342900" indent="-342900">
              <a:buAutoNum type="arabicParenR"/>
            </a:pPr>
            <a:r>
              <a:rPr lang="en-US" altLang="ko-KR">
                <a:latin typeface="Times New Roman" panose="02020603050405020304" pitchFamily="18" charset="0"/>
                <a:cs typeface="Times New Roman" panose="02020603050405020304" pitchFamily="18" charset="0"/>
              </a:rPr>
              <a:t>Người phê duyệt có thể gửi tới Người lập báo cáo nội dung từ chối và nội dung đính kèm.</a:t>
            </a:r>
            <a:endParaRPr lang="en-US" altLang="ko-KR" dirty="0">
              <a:latin typeface="Times New Roman" panose="02020603050405020304" pitchFamily="18" charset="0"/>
              <a:cs typeface="Times New Roman" panose="02020603050405020304" pitchFamily="18" charset="0"/>
            </a:endParaRPr>
          </a:p>
          <a:p>
            <a:pPr marL="342900" indent="-342900">
              <a:buAutoNum type="arabicParenR"/>
            </a:pPr>
            <a:r>
              <a:rPr lang="en-US" altLang="ko-KR">
                <a:latin typeface="Times New Roman" panose="02020603050405020304" pitchFamily="18" charset="0"/>
                <a:cs typeface="Times New Roman" panose="02020603050405020304" pitchFamily="18" charset="0"/>
              </a:rPr>
              <a:t>Người lập báo cáo có thể xem nội dung này khi chọn báo cáo có trạng thái bị từ chối tại màn hình “Lựa chọn báo cáo”</a:t>
            </a:r>
            <a:endParaRPr lang="en-US" altLang="ko-KR" dirty="0">
              <a:latin typeface="Times New Roman" panose="02020603050405020304" pitchFamily="18" charset="0"/>
              <a:cs typeface="Times New Roman" panose="02020603050405020304" pitchFamily="18" charset="0"/>
            </a:endParaRPr>
          </a:p>
        </p:txBody>
      </p:sp>
      <p:pic>
        <p:nvPicPr>
          <p:cNvPr id="7" name="Picture 9"/>
          <p:cNvPicPr>
            <a:picLocks noChangeAspect="1" noChangeArrowheads="1"/>
          </p:cNvPicPr>
          <p:nvPr/>
        </p:nvPicPr>
        <p:blipFill rotWithShape="1">
          <a:blip r:embed="rId3" cstate="print">
            <a:duotone>
              <a:schemeClr val="accent1">
                <a:shade val="45000"/>
                <a:satMod val="135000"/>
              </a:schemeClr>
              <a:prstClr val="white"/>
            </a:duotone>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val="0"/>
              </a:ext>
            </a:extLst>
          </a:blip>
          <a:srcRect l="20774" r="8544"/>
          <a:stretch/>
        </p:blipFill>
        <p:spPr bwMode="gray">
          <a:xfrm>
            <a:off x="2209" y="44624"/>
            <a:ext cx="9906000" cy="7104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extBox 34"/>
          <p:cNvSpPr txBox="1">
            <a:spLocks noChangeArrowheads="1"/>
          </p:cNvSpPr>
          <p:nvPr/>
        </p:nvSpPr>
        <p:spPr bwMode="auto">
          <a:xfrm>
            <a:off x="232324" y="213807"/>
            <a:ext cx="9833244" cy="307777"/>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5.2.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Lập</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và</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gửi</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báo</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cáo</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bằng</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Phương</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thức</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Nhập</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trực</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tiếp</a:t>
            </a:r>
            <a:endParaRPr lang="ko-KR" altLang="en-US"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706600582"/>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 name="Picture 9"/>
          <p:cNvPicPr>
            <a:picLocks noChangeAspect="1" noChangeArrowheads="1"/>
          </p:cNvPicPr>
          <p:nvPr/>
        </p:nvPicPr>
        <p:blipFill rotWithShape="1">
          <a:blip r:embed="rId2" cstate="print">
            <a:duotone>
              <a:schemeClr val="accent1">
                <a:shade val="45000"/>
                <a:satMod val="135000"/>
              </a:schemeClr>
              <a:prstClr val="white"/>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rcRect l="20774" r="8544"/>
          <a:stretch/>
        </p:blipFill>
        <p:spPr bwMode="gray">
          <a:xfrm>
            <a:off x="2209" y="44624"/>
            <a:ext cx="9906000" cy="7104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4" name="직사각형 53"/>
          <p:cNvSpPr/>
          <p:nvPr/>
        </p:nvSpPr>
        <p:spPr>
          <a:xfrm flipV="1">
            <a:off x="-2209" y="-7621"/>
            <a:ext cx="9908209" cy="4571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prstClr val="white"/>
              </a:solidFill>
              <a:latin typeface="Times New Roman" panose="02020603050405020304" pitchFamily="18" charset="0"/>
              <a:cs typeface="Times New Roman" panose="02020603050405020304" pitchFamily="18" charset="0"/>
            </a:endParaRPr>
          </a:p>
        </p:txBody>
      </p:sp>
      <p:sp>
        <p:nvSpPr>
          <p:cNvPr id="5" name="Content Placeholder 9"/>
          <p:cNvSpPr txBox="1">
            <a:spLocks/>
          </p:cNvSpPr>
          <p:nvPr/>
        </p:nvSpPr>
        <p:spPr bwMode="auto">
          <a:xfrm>
            <a:off x="920552" y="1124744"/>
            <a:ext cx="7772400" cy="4466426"/>
          </a:xfrm>
          <a:prstGeom prst="rect">
            <a:avLst/>
          </a:prstGeom>
          <a:noFill/>
          <a:ln w="9525">
            <a:noFill/>
            <a:miter lim="800000"/>
            <a:headEnd/>
            <a:tailEnd/>
          </a:ln>
        </p:spPr>
        <p:txBody>
          <a:bodyPr/>
          <a:lstStyle>
            <a:lvl1pPr marL="514350" indent="-514350">
              <a:defRPr sz="1400">
                <a:solidFill>
                  <a:schemeClr val="tx1"/>
                </a:solidFill>
                <a:latin typeface="Arial" panose="020B0604020202020204" pitchFamily="34" charset="0"/>
                <a:cs typeface="Arial" panose="020B0604020202020204" pitchFamily="34" charset="0"/>
              </a:defRPr>
            </a:lvl1pPr>
            <a:lvl2pPr marL="742950" indent="-285750">
              <a:defRPr sz="1400">
                <a:solidFill>
                  <a:schemeClr val="tx1"/>
                </a:solidFill>
                <a:latin typeface="Arial" panose="020B0604020202020204" pitchFamily="34" charset="0"/>
                <a:cs typeface="Arial" panose="020B0604020202020204" pitchFamily="34" charset="0"/>
              </a:defRPr>
            </a:lvl2pPr>
            <a:lvl3pPr marL="1143000" indent="-228600">
              <a:defRPr sz="1400">
                <a:solidFill>
                  <a:schemeClr val="tx1"/>
                </a:solidFill>
                <a:latin typeface="Arial" panose="020B0604020202020204" pitchFamily="34" charset="0"/>
                <a:cs typeface="Arial" panose="020B0604020202020204" pitchFamily="34" charset="0"/>
              </a:defRPr>
            </a:lvl3pPr>
            <a:lvl4pPr marL="1600200" indent="-228600">
              <a:defRPr sz="1400">
                <a:solidFill>
                  <a:schemeClr val="tx1"/>
                </a:solidFill>
                <a:latin typeface="Arial" panose="020B0604020202020204" pitchFamily="34" charset="0"/>
                <a:cs typeface="Arial" panose="020B0604020202020204" pitchFamily="34" charset="0"/>
              </a:defRPr>
            </a:lvl4pPr>
            <a:lvl5pPr marL="2057400" indent="-228600">
              <a:defRPr sz="14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9pPr>
          </a:lstStyle>
          <a:p>
            <a:pPr marL="0" indent="0">
              <a:spcBef>
                <a:spcPct val="20000"/>
              </a:spcBef>
            </a:pPr>
            <a:r>
              <a:rPr lang="en-US" altLang="ko-KR" sz="2400" dirty="0" err="1">
                <a:latin typeface="Times New Roman" panose="02020603050405020304" pitchFamily="18" charset="0"/>
                <a:ea typeface="굴림" panose="020B0600000101010101" pitchFamily="50" charset="-127"/>
                <a:cs typeface="Times New Roman" panose="02020603050405020304" pitchFamily="18" charset="0"/>
              </a:rPr>
              <a:t>Một</a:t>
            </a:r>
            <a:r>
              <a:rPr lang="en-US" altLang="ko-KR" sz="2400" dirty="0">
                <a:latin typeface="Times New Roman" panose="02020603050405020304" pitchFamily="18" charset="0"/>
                <a:ea typeface="굴림" panose="020B0600000101010101" pitchFamily="50" charset="-127"/>
                <a:cs typeface="Times New Roman" panose="02020603050405020304" pitchFamily="18" charset="0"/>
              </a:rPr>
              <a:t> </a:t>
            </a:r>
            <a:r>
              <a:rPr lang="en-US" altLang="ko-KR" sz="2400" dirty="0" err="1">
                <a:latin typeface="Times New Roman" panose="02020603050405020304" pitchFamily="18" charset="0"/>
                <a:ea typeface="굴림" panose="020B0600000101010101" pitchFamily="50" charset="-127"/>
                <a:cs typeface="Times New Roman" panose="02020603050405020304" pitchFamily="18" charset="0"/>
              </a:rPr>
              <a:t>số</a:t>
            </a:r>
            <a:r>
              <a:rPr lang="en-US" altLang="ko-KR" sz="2400" dirty="0">
                <a:latin typeface="Times New Roman" panose="02020603050405020304" pitchFamily="18" charset="0"/>
                <a:ea typeface="굴림" panose="020B0600000101010101" pitchFamily="50" charset="-127"/>
                <a:cs typeface="Times New Roman" panose="02020603050405020304" pitchFamily="18" charset="0"/>
              </a:rPr>
              <a:t> </a:t>
            </a:r>
            <a:r>
              <a:rPr lang="en-US" altLang="ko-KR" sz="2400" dirty="0" err="1">
                <a:latin typeface="Times New Roman" panose="02020603050405020304" pitchFamily="18" charset="0"/>
                <a:ea typeface="굴림" panose="020B0600000101010101" pitchFamily="50" charset="-127"/>
                <a:cs typeface="Times New Roman" panose="02020603050405020304" pitchFamily="18" charset="0"/>
              </a:rPr>
              <a:t>chú</a:t>
            </a:r>
            <a:r>
              <a:rPr lang="en-US" altLang="ko-KR" sz="2400" dirty="0">
                <a:latin typeface="Times New Roman" panose="02020603050405020304" pitchFamily="18" charset="0"/>
                <a:ea typeface="굴림" panose="020B0600000101010101" pitchFamily="50" charset="-127"/>
                <a:cs typeface="Times New Roman" panose="02020603050405020304" pitchFamily="18" charset="0"/>
              </a:rPr>
              <a:t> ý </a:t>
            </a:r>
            <a:r>
              <a:rPr lang="en-US" altLang="ko-KR" sz="2400" dirty="0" err="1">
                <a:latin typeface="Times New Roman" panose="02020603050405020304" pitchFamily="18" charset="0"/>
                <a:ea typeface="굴림" panose="020B0600000101010101" pitchFamily="50" charset="-127"/>
                <a:cs typeface="Times New Roman" panose="02020603050405020304" pitchFamily="18" charset="0"/>
              </a:rPr>
              <a:t>khi</a:t>
            </a:r>
            <a:r>
              <a:rPr lang="en-US" altLang="ko-KR" sz="2400" dirty="0">
                <a:latin typeface="Times New Roman" panose="02020603050405020304" pitchFamily="18" charset="0"/>
                <a:ea typeface="굴림" panose="020B0600000101010101" pitchFamily="50" charset="-127"/>
                <a:cs typeface="Times New Roman" panose="02020603050405020304" pitchFamily="18" charset="0"/>
              </a:rPr>
              <a:t> </a:t>
            </a:r>
            <a:r>
              <a:rPr lang="en-US" altLang="ko-KR" sz="2400" dirty="0" err="1">
                <a:latin typeface="Times New Roman" panose="02020603050405020304" pitchFamily="18" charset="0"/>
                <a:ea typeface="굴림" panose="020B0600000101010101" pitchFamily="50" charset="-127"/>
                <a:cs typeface="Times New Roman" panose="02020603050405020304" pitchFamily="18" charset="0"/>
              </a:rPr>
              <a:t>gửi</a:t>
            </a:r>
            <a:r>
              <a:rPr lang="en-US" altLang="ko-KR" sz="2400" dirty="0">
                <a:latin typeface="Times New Roman" panose="02020603050405020304" pitchFamily="18" charset="0"/>
                <a:ea typeface="굴림" panose="020B0600000101010101" pitchFamily="50" charset="-127"/>
                <a:cs typeface="Times New Roman" panose="02020603050405020304" pitchFamily="18" charset="0"/>
              </a:rPr>
              <a:t> </a:t>
            </a:r>
            <a:r>
              <a:rPr lang="en-US" altLang="ko-KR" sz="2400" dirty="0" err="1">
                <a:latin typeface="Times New Roman" panose="02020603050405020304" pitchFamily="18" charset="0"/>
                <a:ea typeface="굴림" panose="020B0600000101010101" pitchFamily="50" charset="-127"/>
                <a:cs typeface="Times New Roman" panose="02020603050405020304" pitchFamily="18" charset="0"/>
              </a:rPr>
              <a:t>báo</a:t>
            </a:r>
            <a:r>
              <a:rPr lang="en-US" altLang="ko-KR" sz="2400" dirty="0">
                <a:latin typeface="Times New Roman" panose="02020603050405020304" pitchFamily="18" charset="0"/>
                <a:ea typeface="굴림" panose="020B0600000101010101" pitchFamily="50" charset="-127"/>
                <a:cs typeface="Times New Roman" panose="02020603050405020304" pitchFamily="18" charset="0"/>
              </a:rPr>
              <a:t> </a:t>
            </a:r>
            <a:r>
              <a:rPr lang="en-US" altLang="ko-KR" sz="2400" dirty="0" err="1">
                <a:latin typeface="Times New Roman" panose="02020603050405020304" pitchFamily="18" charset="0"/>
                <a:ea typeface="굴림" panose="020B0600000101010101" pitchFamily="50" charset="-127"/>
                <a:cs typeface="Times New Roman" panose="02020603050405020304" pitchFamily="18" charset="0"/>
              </a:rPr>
              <a:t>cáo</a:t>
            </a:r>
            <a:r>
              <a:rPr lang="en-US" altLang="ko-KR" sz="2400" dirty="0">
                <a:latin typeface="Times New Roman" panose="02020603050405020304" pitchFamily="18" charset="0"/>
                <a:ea typeface="굴림" panose="020B0600000101010101" pitchFamily="50" charset="-127"/>
                <a:cs typeface="Times New Roman" panose="02020603050405020304" pitchFamily="18" charset="0"/>
              </a:rPr>
              <a:t> file Excel.</a:t>
            </a:r>
            <a:endParaRPr lang="ko-KR" altLang="en-US" sz="2400" dirty="0">
              <a:latin typeface="Times New Roman" panose="02020603050405020304" pitchFamily="18" charset="0"/>
              <a:ea typeface="굴림" panose="020B0600000101010101" pitchFamily="50" charset="-127"/>
              <a:cs typeface="Times New Roman" panose="02020603050405020304" pitchFamily="18" charset="0"/>
            </a:endParaRPr>
          </a:p>
          <a:p>
            <a:pPr marL="0" indent="0">
              <a:spcBef>
                <a:spcPct val="20000"/>
              </a:spcBef>
            </a:pPr>
            <a:r>
              <a:rPr lang="en-US" altLang="ko-KR" sz="2400" dirty="0" err="1">
                <a:latin typeface="Times New Roman" panose="02020603050405020304" pitchFamily="18" charset="0"/>
                <a:ea typeface="굴림" panose="020B0600000101010101" pitchFamily="50" charset="-127"/>
                <a:cs typeface="Times New Roman" panose="02020603050405020304" pitchFamily="18" charset="0"/>
              </a:rPr>
              <a:t>Nếu</a:t>
            </a:r>
            <a:r>
              <a:rPr lang="en-US" altLang="ko-KR" sz="2400" dirty="0">
                <a:latin typeface="Times New Roman" panose="02020603050405020304" pitchFamily="18" charset="0"/>
                <a:ea typeface="굴림" panose="020B0600000101010101" pitchFamily="50" charset="-127"/>
                <a:cs typeface="Times New Roman" panose="02020603050405020304" pitchFamily="18" charset="0"/>
              </a:rPr>
              <a:t> </a:t>
            </a:r>
            <a:r>
              <a:rPr lang="en-US" altLang="ko-KR" sz="2400" dirty="0" err="1">
                <a:latin typeface="Times New Roman" panose="02020603050405020304" pitchFamily="18" charset="0"/>
                <a:ea typeface="굴림" panose="020B0600000101010101" pitchFamily="50" charset="-127"/>
                <a:cs typeface="Times New Roman" panose="02020603050405020304" pitchFamily="18" charset="0"/>
              </a:rPr>
              <a:t>người</a:t>
            </a:r>
            <a:r>
              <a:rPr lang="en-US" altLang="ko-KR" sz="2400" dirty="0">
                <a:latin typeface="Times New Roman" panose="02020603050405020304" pitchFamily="18" charset="0"/>
                <a:ea typeface="굴림" panose="020B0600000101010101" pitchFamily="50" charset="-127"/>
                <a:cs typeface="Times New Roman" panose="02020603050405020304" pitchFamily="18" charset="0"/>
              </a:rPr>
              <a:t> </a:t>
            </a:r>
            <a:r>
              <a:rPr lang="en-US" altLang="ko-KR" sz="2400" dirty="0" err="1">
                <a:latin typeface="Times New Roman" panose="02020603050405020304" pitchFamily="18" charset="0"/>
                <a:ea typeface="굴림" panose="020B0600000101010101" pitchFamily="50" charset="-127"/>
                <a:cs typeface="Times New Roman" panose="02020603050405020304" pitchFamily="18" charset="0"/>
              </a:rPr>
              <a:t>dùng</a:t>
            </a:r>
            <a:r>
              <a:rPr lang="en-US" altLang="ko-KR" sz="2400" dirty="0">
                <a:latin typeface="Times New Roman" panose="02020603050405020304" pitchFamily="18" charset="0"/>
                <a:ea typeface="굴림" panose="020B0600000101010101" pitchFamily="50" charset="-127"/>
                <a:cs typeface="Times New Roman" panose="02020603050405020304" pitchFamily="18" charset="0"/>
              </a:rPr>
              <a:t> </a:t>
            </a:r>
            <a:r>
              <a:rPr lang="en-US" altLang="ko-KR" sz="2400" dirty="0" err="1">
                <a:latin typeface="Times New Roman" panose="02020603050405020304" pitchFamily="18" charset="0"/>
                <a:ea typeface="굴림" panose="020B0600000101010101" pitchFamily="50" charset="-127"/>
                <a:cs typeface="Times New Roman" panose="02020603050405020304" pitchFamily="18" charset="0"/>
              </a:rPr>
              <a:t>tự</a:t>
            </a:r>
            <a:r>
              <a:rPr lang="en-US" altLang="ko-KR" sz="2400" dirty="0">
                <a:latin typeface="Times New Roman" panose="02020603050405020304" pitchFamily="18" charset="0"/>
                <a:ea typeface="굴림" panose="020B0600000101010101" pitchFamily="50" charset="-127"/>
                <a:cs typeface="Times New Roman" panose="02020603050405020304" pitchFamily="18" charset="0"/>
              </a:rPr>
              <a:t> ý </a:t>
            </a:r>
            <a:r>
              <a:rPr lang="en-US" altLang="ko-KR" sz="2400" dirty="0" err="1">
                <a:latin typeface="Times New Roman" panose="02020603050405020304" pitchFamily="18" charset="0"/>
                <a:ea typeface="굴림" panose="020B0600000101010101" pitchFamily="50" charset="-127"/>
                <a:cs typeface="Times New Roman" panose="02020603050405020304" pitchFamily="18" charset="0"/>
              </a:rPr>
              <a:t>sửa</a:t>
            </a:r>
            <a:r>
              <a:rPr lang="en-US" altLang="ko-KR" sz="2400" dirty="0">
                <a:latin typeface="Times New Roman" panose="02020603050405020304" pitchFamily="18" charset="0"/>
                <a:ea typeface="굴림" panose="020B0600000101010101" pitchFamily="50" charset="-127"/>
                <a:cs typeface="Times New Roman" panose="02020603050405020304" pitchFamily="18" charset="0"/>
              </a:rPr>
              <a:t> </a:t>
            </a:r>
            <a:r>
              <a:rPr lang="en-US" altLang="ko-KR" sz="2400" dirty="0" err="1">
                <a:latin typeface="Times New Roman" panose="02020603050405020304" pitchFamily="18" charset="0"/>
                <a:ea typeface="굴림" panose="020B0600000101010101" pitchFamily="50" charset="-127"/>
                <a:cs typeface="Times New Roman" panose="02020603050405020304" pitchFamily="18" charset="0"/>
              </a:rPr>
              <a:t>các</a:t>
            </a:r>
            <a:r>
              <a:rPr lang="en-US" altLang="ko-KR" sz="2400" dirty="0">
                <a:latin typeface="Times New Roman" panose="02020603050405020304" pitchFamily="18" charset="0"/>
                <a:ea typeface="굴림" panose="020B0600000101010101" pitchFamily="50" charset="-127"/>
                <a:cs typeface="Times New Roman" panose="02020603050405020304" pitchFamily="18" charset="0"/>
              </a:rPr>
              <a:t> </a:t>
            </a:r>
            <a:r>
              <a:rPr lang="en-US" altLang="ko-KR" sz="2400" dirty="0" err="1">
                <a:latin typeface="Times New Roman" panose="02020603050405020304" pitchFamily="18" charset="0"/>
                <a:ea typeface="굴림" panose="020B0600000101010101" pitchFamily="50" charset="-127"/>
                <a:cs typeface="Times New Roman" panose="02020603050405020304" pitchFamily="18" charset="0"/>
              </a:rPr>
              <a:t>phần</a:t>
            </a:r>
            <a:r>
              <a:rPr lang="en-US" altLang="ko-KR" sz="2400" dirty="0">
                <a:latin typeface="Times New Roman" panose="02020603050405020304" pitchFamily="18" charset="0"/>
                <a:ea typeface="굴림" panose="020B0600000101010101" pitchFamily="50" charset="-127"/>
                <a:cs typeface="Times New Roman" panose="02020603050405020304" pitchFamily="18" charset="0"/>
              </a:rPr>
              <a:t> </a:t>
            </a:r>
            <a:r>
              <a:rPr lang="en-US" altLang="ko-KR" sz="2400" dirty="0" err="1">
                <a:latin typeface="Times New Roman" panose="02020603050405020304" pitchFamily="18" charset="0"/>
                <a:ea typeface="굴림" panose="020B0600000101010101" pitchFamily="50" charset="-127"/>
                <a:cs typeface="Times New Roman" panose="02020603050405020304" pitchFamily="18" charset="0"/>
              </a:rPr>
              <a:t>không</a:t>
            </a:r>
            <a:r>
              <a:rPr lang="en-US" altLang="ko-KR" sz="2400" dirty="0">
                <a:latin typeface="Times New Roman" panose="02020603050405020304" pitchFamily="18" charset="0"/>
                <a:ea typeface="굴림" panose="020B0600000101010101" pitchFamily="50" charset="-127"/>
                <a:cs typeface="Times New Roman" panose="02020603050405020304" pitchFamily="18" charset="0"/>
              </a:rPr>
              <a:t> </a:t>
            </a:r>
            <a:r>
              <a:rPr lang="en-US" altLang="ko-KR" sz="2400" dirty="0" err="1">
                <a:latin typeface="Times New Roman" panose="02020603050405020304" pitchFamily="18" charset="0"/>
                <a:ea typeface="굴림" panose="020B0600000101010101" pitchFamily="50" charset="-127"/>
                <a:cs typeface="Times New Roman" panose="02020603050405020304" pitchFamily="18" charset="0"/>
              </a:rPr>
              <a:t>cần</a:t>
            </a:r>
            <a:r>
              <a:rPr lang="en-US" altLang="ko-KR" sz="2400" dirty="0">
                <a:latin typeface="Times New Roman" panose="02020603050405020304" pitchFamily="18" charset="0"/>
                <a:ea typeface="굴림" panose="020B0600000101010101" pitchFamily="50" charset="-127"/>
                <a:cs typeface="Times New Roman" panose="02020603050405020304" pitchFamily="18" charset="0"/>
              </a:rPr>
              <a:t> </a:t>
            </a:r>
            <a:r>
              <a:rPr lang="en-US" altLang="ko-KR" sz="2400" dirty="0" err="1">
                <a:latin typeface="Times New Roman" panose="02020603050405020304" pitchFamily="18" charset="0"/>
                <a:ea typeface="굴림" panose="020B0600000101010101" pitchFamily="50" charset="-127"/>
                <a:cs typeface="Times New Roman" panose="02020603050405020304" pitchFamily="18" charset="0"/>
              </a:rPr>
              <a:t>nhập</a:t>
            </a:r>
            <a:r>
              <a:rPr lang="en-US" altLang="ko-KR" sz="2400" dirty="0">
                <a:latin typeface="Times New Roman" panose="02020603050405020304" pitchFamily="18" charset="0"/>
                <a:ea typeface="굴림" panose="020B0600000101010101" pitchFamily="50" charset="-127"/>
                <a:cs typeface="Times New Roman" panose="02020603050405020304" pitchFamily="18" charset="0"/>
              </a:rPr>
              <a:t> </a:t>
            </a:r>
            <a:r>
              <a:rPr lang="en-US" altLang="ko-KR" sz="2400" dirty="0" err="1">
                <a:latin typeface="Times New Roman" panose="02020603050405020304" pitchFamily="18" charset="0"/>
                <a:ea typeface="굴림" panose="020B0600000101010101" pitchFamily="50" charset="-127"/>
                <a:cs typeface="Times New Roman" panose="02020603050405020304" pitchFamily="18" charset="0"/>
              </a:rPr>
              <a:t>liệu</a:t>
            </a:r>
            <a:r>
              <a:rPr lang="en-US" altLang="ko-KR" sz="2400" dirty="0">
                <a:latin typeface="Times New Roman" panose="02020603050405020304" pitchFamily="18" charset="0"/>
                <a:ea typeface="굴림" panose="020B0600000101010101" pitchFamily="50" charset="-127"/>
                <a:cs typeface="Times New Roman" panose="02020603050405020304" pitchFamily="18" charset="0"/>
              </a:rPr>
              <a:t> </a:t>
            </a:r>
            <a:r>
              <a:rPr lang="en-US" altLang="ko-KR" sz="2400" dirty="0" err="1">
                <a:latin typeface="Times New Roman" panose="02020603050405020304" pitchFamily="18" charset="0"/>
                <a:ea typeface="굴림" panose="020B0600000101010101" pitchFamily="50" charset="-127"/>
                <a:cs typeface="Times New Roman" panose="02020603050405020304" pitchFamily="18" charset="0"/>
              </a:rPr>
              <a:t>trong</a:t>
            </a:r>
            <a:r>
              <a:rPr lang="en-US" altLang="ko-KR" sz="2400" dirty="0">
                <a:latin typeface="Times New Roman" panose="02020603050405020304" pitchFamily="18" charset="0"/>
                <a:ea typeface="굴림" panose="020B0600000101010101" pitchFamily="50" charset="-127"/>
                <a:cs typeface="Times New Roman" panose="02020603050405020304" pitchFamily="18" charset="0"/>
              </a:rPr>
              <a:t> </a:t>
            </a:r>
            <a:r>
              <a:rPr lang="en-US" altLang="ko-KR" sz="2400" dirty="0" err="1">
                <a:latin typeface="Times New Roman" panose="02020603050405020304" pitchFamily="18" charset="0"/>
                <a:ea typeface="굴림" panose="020B0600000101010101" pitchFamily="50" charset="-127"/>
                <a:cs typeface="Times New Roman" panose="02020603050405020304" pitchFamily="18" charset="0"/>
              </a:rPr>
              <a:t>mẫu</a:t>
            </a:r>
            <a:r>
              <a:rPr lang="en-US" altLang="ko-KR" sz="2400" dirty="0">
                <a:latin typeface="Times New Roman" panose="02020603050405020304" pitchFamily="18" charset="0"/>
                <a:ea typeface="굴림" panose="020B0600000101010101" pitchFamily="50" charset="-127"/>
                <a:cs typeface="Times New Roman" panose="02020603050405020304" pitchFamily="18" charset="0"/>
              </a:rPr>
              <a:t> </a:t>
            </a:r>
            <a:r>
              <a:rPr lang="en-US" altLang="ko-KR" sz="2400" dirty="0" err="1">
                <a:latin typeface="Times New Roman" panose="02020603050405020304" pitchFamily="18" charset="0"/>
                <a:ea typeface="굴림" panose="020B0600000101010101" pitchFamily="50" charset="-127"/>
                <a:cs typeface="Times New Roman" panose="02020603050405020304" pitchFamily="18" charset="0"/>
              </a:rPr>
              <a:t>báo</a:t>
            </a:r>
            <a:r>
              <a:rPr lang="en-US" altLang="ko-KR" sz="2400" dirty="0">
                <a:latin typeface="Times New Roman" panose="02020603050405020304" pitchFamily="18" charset="0"/>
                <a:ea typeface="굴림" panose="020B0600000101010101" pitchFamily="50" charset="-127"/>
                <a:cs typeface="Times New Roman" panose="02020603050405020304" pitchFamily="18" charset="0"/>
              </a:rPr>
              <a:t> </a:t>
            </a:r>
            <a:r>
              <a:rPr lang="en-US" altLang="ko-KR" sz="2400" dirty="0" err="1">
                <a:latin typeface="Times New Roman" panose="02020603050405020304" pitchFamily="18" charset="0"/>
                <a:ea typeface="굴림" panose="020B0600000101010101" pitchFamily="50" charset="-127"/>
                <a:cs typeface="Times New Roman" panose="02020603050405020304" pitchFamily="18" charset="0"/>
              </a:rPr>
              <a:t>cáo</a:t>
            </a:r>
            <a:r>
              <a:rPr lang="en-US" altLang="ko-KR" sz="2400" dirty="0">
                <a:latin typeface="Times New Roman" panose="02020603050405020304" pitchFamily="18" charset="0"/>
                <a:ea typeface="굴림" panose="020B0600000101010101" pitchFamily="50" charset="-127"/>
                <a:cs typeface="Times New Roman" panose="02020603050405020304" pitchFamily="18" charset="0"/>
              </a:rPr>
              <a:t> Excel </a:t>
            </a:r>
            <a:r>
              <a:rPr lang="en-US" altLang="ko-KR" sz="2400" dirty="0" err="1">
                <a:latin typeface="Times New Roman" panose="02020603050405020304" pitchFamily="18" charset="0"/>
                <a:ea typeface="굴림" panose="020B0600000101010101" pitchFamily="50" charset="-127"/>
                <a:cs typeface="Times New Roman" panose="02020603050405020304" pitchFamily="18" charset="0"/>
              </a:rPr>
              <a:t>được</a:t>
            </a:r>
            <a:r>
              <a:rPr lang="en-US" altLang="ko-KR" sz="2400" dirty="0">
                <a:latin typeface="Times New Roman" panose="02020603050405020304" pitchFamily="18" charset="0"/>
                <a:ea typeface="굴림" panose="020B0600000101010101" pitchFamily="50" charset="-127"/>
                <a:cs typeface="Times New Roman" panose="02020603050405020304" pitchFamily="18" charset="0"/>
              </a:rPr>
              <a:t> NHNN ban </a:t>
            </a:r>
            <a:r>
              <a:rPr lang="en-US" altLang="ko-KR" sz="2400" dirty="0" err="1">
                <a:latin typeface="Times New Roman" panose="02020603050405020304" pitchFamily="18" charset="0"/>
                <a:ea typeface="굴림" panose="020B0600000101010101" pitchFamily="50" charset="-127"/>
                <a:cs typeface="Times New Roman" panose="02020603050405020304" pitchFamily="18" charset="0"/>
              </a:rPr>
              <a:t>hành</a:t>
            </a:r>
            <a:r>
              <a:rPr lang="en-US" altLang="ko-KR" sz="2400" dirty="0">
                <a:latin typeface="Times New Roman" panose="02020603050405020304" pitchFamily="18" charset="0"/>
                <a:ea typeface="굴림" panose="020B0600000101010101" pitchFamily="50" charset="-127"/>
                <a:cs typeface="Times New Roman" panose="02020603050405020304" pitchFamily="18" charset="0"/>
              </a:rPr>
              <a:t>, </a:t>
            </a:r>
            <a:r>
              <a:rPr lang="en-US" altLang="ko-KR" sz="2400" dirty="0" err="1">
                <a:latin typeface="Times New Roman" panose="02020603050405020304" pitchFamily="18" charset="0"/>
                <a:ea typeface="굴림" panose="020B0600000101010101" pitchFamily="50" charset="-127"/>
                <a:cs typeface="Times New Roman" panose="02020603050405020304" pitchFamily="18" charset="0"/>
              </a:rPr>
              <a:t>báo</a:t>
            </a:r>
            <a:r>
              <a:rPr lang="en-US" altLang="ko-KR" sz="2400" dirty="0">
                <a:latin typeface="Times New Roman" panose="02020603050405020304" pitchFamily="18" charset="0"/>
                <a:ea typeface="굴림" panose="020B0600000101010101" pitchFamily="50" charset="-127"/>
                <a:cs typeface="Times New Roman" panose="02020603050405020304" pitchFamily="18" charset="0"/>
              </a:rPr>
              <a:t> </a:t>
            </a:r>
            <a:r>
              <a:rPr lang="en-US" altLang="ko-KR" sz="2400" dirty="0" err="1">
                <a:latin typeface="Times New Roman" panose="02020603050405020304" pitchFamily="18" charset="0"/>
                <a:ea typeface="굴림" panose="020B0600000101010101" pitchFamily="50" charset="-127"/>
                <a:cs typeface="Times New Roman" panose="02020603050405020304" pitchFamily="18" charset="0"/>
              </a:rPr>
              <a:t>cáo</a:t>
            </a:r>
            <a:r>
              <a:rPr lang="en-US" altLang="ko-KR" sz="2400" dirty="0">
                <a:latin typeface="Times New Roman" panose="02020603050405020304" pitchFamily="18" charset="0"/>
                <a:ea typeface="굴림" panose="020B0600000101010101" pitchFamily="50" charset="-127"/>
                <a:cs typeface="Times New Roman" panose="02020603050405020304" pitchFamily="18" charset="0"/>
              </a:rPr>
              <a:t> </a:t>
            </a:r>
            <a:r>
              <a:rPr lang="en-US" altLang="ko-KR" sz="2400" dirty="0" err="1">
                <a:latin typeface="Times New Roman" panose="02020603050405020304" pitchFamily="18" charset="0"/>
                <a:ea typeface="굴림" panose="020B0600000101010101" pitchFamily="50" charset="-127"/>
                <a:cs typeface="Times New Roman" panose="02020603050405020304" pitchFamily="18" charset="0"/>
              </a:rPr>
              <a:t>có</a:t>
            </a:r>
            <a:r>
              <a:rPr lang="en-US" altLang="ko-KR" sz="2400" dirty="0">
                <a:latin typeface="Times New Roman" panose="02020603050405020304" pitchFamily="18" charset="0"/>
                <a:ea typeface="굴림" panose="020B0600000101010101" pitchFamily="50" charset="-127"/>
                <a:cs typeface="Times New Roman" panose="02020603050405020304" pitchFamily="18" charset="0"/>
              </a:rPr>
              <a:t> </a:t>
            </a:r>
            <a:r>
              <a:rPr lang="en-US" altLang="ko-KR" sz="2400" dirty="0" err="1">
                <a:latin typeface="Times New Roman" panose="02020603050405020304" pitchFamily="18" charset="0"/>
                <a:ea typeface="굴림" panose="020B0600000101010101" pitchFamily="50" charset="-127"/>
                <a:cs typeface="Times New Roman" panose="02020603050405020304" pitchFamily="18" charset="0"/>
              </a:rPr>
              <a:t>thể</a:t>
            </a:r>
            <a:r>
              <a:rPr lang="en-US" altLang="ko-KR" sz="2400" dirty="0">
                <a:latin typeface="Times New Roman" panose="02020603050405020304" pitchFamily="18" charset="0"/>
                <a:ea typeface="굴림" panose="020B0600000101010101" pitchFamily="50" charset="-127"/>
                <a:cs typeface="Times New Roman" panose="02020603050405020304" pitchFamily="18" charset="0"/>
              </a:rPr>
              <a:t> </a:t>
            </a:r>
            <a:r>
              <a:rPr lang="en-US" altLang="ko-KR" sz="2400" dirty="0" err="1">
                <a:latin typeface="Times New Roman" panose="02020603050405020304" pitchFamily="18" charset="0"/>
                <a:ea typeface="굴림" panose="020B0600000101010101" pitchFamily="50" charset="-127"/>
                <a:cs typeface="Times New Roman" panose="02020603050405020304" pitchFamily="18" charset="0"/>
              </a:rPr>
              <a:t>bị</a:t>
            </a:r>
            <a:r>
              <a:rPr lang="en-US" altLang="ko-KR" sz="2400" dirty="0">
                <a:latin typeface="Times New Roman" panose="02020603050405020304" pitchFamily="18" charset="0"/>
                <a:ea typeface="굴림" panose="020B0600000101010101" pitchFamily="50" charset="-127"/>
                <a:cs typeface="Times New Roman" panose="02020603050405020304" pitchFamily="18" charset="0"/>
              </a:rPr>
              <a:t> </a:t>
            </a:r>
            <a:r>
              <a:rPr lang="en-US" altLang="ko-KR" sz="2400" dirty="0" err="1">
                <a:latin typeface="Times New Roman" panose="02020603050405020304" pitchFamily="18" charset="0"/>
                <a:ea typeface="굴림" panose="020B0600000101010101" pitchFamily="50" charset="-127"/>
                <a:cs typeface="Times New Roman" panose="02020603050405020304" pitchFamily="18" charset="0"/>
              </a:rPr>
              <a:t>từ</a:t>
            </a:r>
            <a:r>
              <a:rPr lang="en-US" altLang="ko-KR" sz="2400" dirty="0">
                <a:latin typeface="Times New Roman" panose="02020603050405020304" pitchFamily="18" charset="0"/>
                <a:ea typeface="굴림" panose="020B0600000101010101" pitchFamily="50" charset="-127"/>
                <a:cs typeface="Times New Roman" panose="02020603050405020304" pitchFamily="18" charset="0"/>
              </a:rPr>
              <a:t> </a:t>
            </a:r>
            <a:r>
              <a:rPr lang="en-US" altLang="ko-KR" sz="2400" dirty="0" err="1">
                <a:latin typeface="Times New Roman" panose="02020603050405020304" pitchFamily="18" charset="0"/>
                <a:ea typeface="굴림" panose="020B0600000101010101" pitchFamily="50" charset="-127"/>
                <a:cs typeface="Times New Roman" panose="02020603050405020304" pitchFamily="18" charset="0"/>
              </a:rPr>
              <a:t>chối</a:t>
            </a:r>
            <a:r>
              <a:rPr lang="en-US" altLang="ko-KR" sz="2400" dirty="0">
                <a:latin typeface="Times New Roman" panose="02020603050405020304" pitchFamily="18" charset="0"/>
                <a:ea typeface="굴림" panose="020B0600000101010101" pitchFamily="50" charset="-127"/>
                <a:cs typeface="Times New Roman" panose="02020603050405020304" pitchFamily="18" charset="0"/>
              </a:rPr>
              <a:t> </a:t>
            </a:r>
            <a:r>
              <a:rPr lang="en-US" altLang="ko-KR" sz="2400" dirty="0" err="1">
                <a:latin typeface="Times New Roman" panose="02020603050405020304" pitchFamily="18" charset="0"/>
                <a:ea typeface="굴림" panose="020B0600000101010101" pitchFamily="50" charset="-127"/>
                <a:cs typeface="Times New Roman" panose="02020603050405020304" pitchFamily="18" charset="0"/>
              </a:rPr>
              <a:t>hoặc</a:t>
            </a:r>
            <a:r>
              <a:rPr lang="en-US" altLang="ko-KR" sz="2400" dirty="0">
                <a:latin typeface="Times New Roman" panose="02020603050405020304" pitchFamily="18" charset="0"/>
                <a:ea typeface="굴림" panose="020B0600000101010101" pitchFamily="50" charset="-127"/>
                <a:cs typeface="Times New Roman" panose="02020603050405020304" pitchFamily="18" charset="0"/>
              </a:rPr>
              <a:t> </a:t>
            </a:r>
            <a:r>
              <a:rPr lang="en-US" altLang="ko-KR" sz="2400" dirty="0" err="1">
                <a:latin typeface="Times New Roman" panose="02020603050405020304" pitchFamily="18" charset="0"/>
                <a:ea typeface="굴림" panose="020B0600000101010101" pitchFamily="50" charset="-127"/>
                <a:cs typeface="Times New Roman" panose="02020603050405020304" pitchFamily="18" charset="0"/>
              </a:rPr>
              <a:t>bị</a:t>
            </a:r>
            <a:r>
              <a:rPr lang="en-US" altLang="ko-KR" sz="2400" dirty="0">
                <a:latin typeface="Times New Roman" panose="02020603050405020304" pitchFamily="18" charset="0"/>
                <a:ea typeface="굴림" panose="020B0600000101010101" pitchFamily="50" charset="-127"/>
                <a:cs typeface="Times New Roman" panose="02020603050405020304" pitchFamily="18" charset="0"/>
              </a:rPr>
              <a:t> </a:t>
            </a:r>
            <a:r>
              <a:rPr lang="en-US" altLang="ko-KR" sz="2400" dirty="0" err="1">
                <a:latin typeface="Times New Roman" panose="02020603050405020304" pitchFamily="18" charset="0"/>
                <a:ea typeface="굴림" panose="020B0600000101010101" pitchFamily="50" charset="-127"/>
                <a:cs typeface="Times New Roman" panose="02020603050405020304" pitchFamily="18" charset="0"/>
              </a:rPr>
              <a:t>lỗi</a:t>
            </a:r>
            <a:r>
              <a:rPr lang="en-US" altLang="ko-KR" sz="2400" dirty="0">
                <a:latin typeface="Times New Roman" panose="02020603050405020304" pitchFamily="18" charset="0"/>
                <a:ea typeface="굴림" panose="020B0600000101010101" pitchFamily="50" charset="-127"/>
                <a:cs typeface="Times New Roman" panose="02020603050405020304" pitchFamily="18" charset="0"/>
              </a:rPr>
              <a:t>.</a:t>
            </a:r>
            <a:endParaRPr lang="ko-KR" altLang="en-US" sz="2400" dirty="0">
              <a:latin typeface="Times New Roman" panose="02020603050405020304" pitchFamily="18" charset="0"/>
              <a:ea typeface="굴림" panose="020B0600000101010101" pitchFamily="50" charset="-127"/>
              <a:cs typeface="Times New Roman" panose="02020603050405020304" pitchFamily="18" charset="0"/>
            </a:endParaRPr>
          </a:p>
          <a:p>
            <a:pPr marL="0" indent="0">
              <a:spcBef>
                <a:spcPct val="20000"/>
              </a:spcBef>
            </a:pPr>
            <a:r>
              <a:rPr lang="en-US" altLang="ko-KR" sz="2400" dirty="0" err="1">
                <a:latin typeface="Times New Roman" panose="02020603050405020304" pitchFamily="18" charset="0"/>
                <a:ea typeface="굴림" panose="020B0600000101010101" pitchFamily="50" charset="-127"/>
                <a:cs typeface="Times New Roman" panose="02020603050405020304" pitchFamily="18" charset="0"/>
              </a:rPr>
              <a:t>Trong</a:t>
            </a:r>
            <a:r>
              <a:rPr lang="en-US" altLang="ko-KR" sz="2400" dirty="0">
                <a:latin typeface="Times New Roman" panose="02020603050405020304" pitchFamily="18" charset="0"/>
                <a:ea typeface="굴림" panose="020B0600000101010101" pitchFamily="50" charset="-127"/>
                <a:cs typeface="Times New Roman" panose="02020603050405020304" pitchFamily="18" charset="0"/>
              </a:rPr>
              <a:t> </a:t>
            </a:r>
            <a:r>
              <a:rPr lang="en-US" altLang="ko-KR" sz="2400" dirty="0" err="1">
                <a:latin typeface="Times New Roman" panose="02020603050405020304" pitchFamily="18" charset="0"/>
                <a:ea typeface="굴림" panose="020B0600000101010101" pitchFamily="50" charset="-127"/>
                <a:cs typeface="Times New Roman" panose="02020603050405020304" pitchFamily="18" charset="0"/>
              </a:rPr>
              <a:t>báo</a:t>
            </a:r>
            <a:r>
              <a:rPr lang="en-US" altLang="ko-KR" sz="2400" dirty="0">
                <a:latin typeface="Times New Roman" panose="02020603050405020304" pitchFamily="18" charset="0"/>
                <a:ea typeface="굴림" panose="020B0600000101010101" pitchFamily="50" charset="-127"/>
                <a:cs typeface="Times New Roman" panose="02020603050405020304" pitchFamily="18" charset="0"/>
              </a:rPr>
              <a:t> </a:t>
            </a:r>
            <a:r>
              <a:rPr lang="en-US" altLang="ko-KR" sz="2400" dirty="0" err="1">
                <a:latin typeface="Times New Roman" panose="02020603050405020304" pitchFamily="18" charset="0"/>
                <a:ea typeface="굴림" panose="020B0600000101010101" pitchFamily="50" charset="-127"/>
                <a:cs typeface="Times New Roman" panose="02020603050405020304" pitchFamily="18" charset="0"/>
              </a:rPr>
              <a:t>cáo</a:t>
            </a:r>
            <a:r>
              <a:rPr lang="en-US" altLang="ko-KR" sz="2400" dirty="0">
                <a:latin typeface="Times New Roman" panose="02020603050405020304" pitchFamily="18" charset="0"/>
                <a:ea typeface="굴림" panose="020B0600000101010101" pitchFamily="50" charset="-127"/>
                <a:cs typeface="Times New Roman" panose="02020603050405020304" pitchFamily="18" charset="0"/>
              </a:rPr>
              <a:t> Excel, </a:t>
            </a:r>
            <a:r>
              <a:rPr lang="en-US" altLang="ko-KR" sz="2400" dirty="0" err="1">
                <a:latin typeface="Times New Roman" panose="02020603050405020304" pitchFamily="18" charset="0"/>
                <a:ea typeface="굴림" panose="020B0600000101010101" pitchFamily="50" charset="-127"/>
                <a:cs typeface="Times New Roman" panose="02020603050405020304" pitchFamily="18" charset="0"/>
              </a:rPr>
              <a:t>trường</a:t>
            </a:r>
            <a:r>
              <a:rPr lang="en-US" altLang="ko-KR" sz="2400" dirty="0">
                <a:latin typeface="Times New Roman" panose="02020603050405020304" pitchFamily="18" charset="0"/>
                <a:ea typeface="굴림" panose="020B0600000101010101" pitchFamily="50" charset="-127"/>
                <a:cs typeface="Times New Roman" panose="02020603050405020304" pitchFamily="18" charset="0"/>
              </a:rPr>
              <a:t> </a:t>
            </a:r>
            <a:r>
              <a:rPr lang="en-US" altLang="ko-KR" sz="2400" dirty="0" err="1">
                <a:latin typeface="Times New Roman" panose="02020603050405020304" pitchFamily="18" charset="0"/>
                <a:ea typeface="굴림" panose="020B0600000101010101" pitchFamily="50" charset="-127"/>
                <a:cs typeface="Times New Roman" panose="02020603050405020304" pitchFamily="18" charset="0"/>
              </a:rPr>
              <a:t>hợp</a:t>
            </a:r>
            <a:r>
              <a:rPr lang="en-US" altLang="ko-KR" sz="2400" dirty="0">
                <a:latin typeface="Times New Roman" panose="02020603050405020304" pitchFamily="18" charset="0"/>
                <a:ea typeface="굴림" panose="020B0600000101010101" pitchFamily="50" charset="-127"/>
                <a:cs typeface="Times New Roman" panose="02020603050405020304" pitchFamily="18" charset="0"/>
              </a:rPr>
              <a:t> </a:t>
            </a:r>
            <a:r>
              <a:rPr lang="en-US" altLang="ko-KR" sz="2400" dirty="0" err="1">
                <a:latin typeface="Times New Roman" panose="02020603050405020304" pitchFamily="18" charset="0"/>
                <a:ea typeface="굴림" panose="020B0600000101010101" pitchFamily="50" charset="-127"/>
                <a:cs typeface="Times New Roman" panose="02020603050405020304" pitchFamily="18" charset="0"/>
              </a:rPr>
              <a:t>giá</a:t>
            </a:r>
            <a:r>
              <a:rPr lang="en-US" altLang="ko-KR" sz="2400" dirty="0">
                <a:latin typeface="Times New Roman" panose="02020603050405020304" pitchFamily="18" charset="0"/>
                <a:ea typeface="굴림" panose="020B0600000101010101" pitchFamily="50" charset="-127"/>
                <a:cs typeface="Times New Roman" panose="02020603050405020304" pitchFamily="18" charset="0"/>
              </a:rPr>
              <a:t> </a:t>
            </a:r>
            <a:r>
              <a:rPr lang="en-US" altLang="ko-KR" sz="2400" dirty="0" err="1">
                <a:latin typeface="Times New Roman" panose="02020603050405020304" pitchFamily="18" charset="0"/>
                <a:ea typeface="굴림" panose="020B0600000101010101" pitchFamily="50" charset="-127"/>
                <a:cs typeface="Times New Roman" panose="02020603050405020304" pitchFamily="18" charset="0"/>
              </a:rPr>
              <a:t>trị</a:t>
            </a:r>
            <a:r>
              <a:rPr lang="en-US" altLang="ko-KR" sz="2400" dirty="0">
                <a:latin typeface="Times New Roman" panose="02020603050405020304" pitchFamily="18" charset="0"/>
                <a:ea typeface="굴림" panose="020B0600000101010101" pitchFamily="50" charset="-127"/>
                <a:cs typeface="Times New Roman" panose="02020603050405020304" pitchFamily="18" charset="0"/>
              </a:rPr>
              <a:t> </a:t>
            </a:r>
            <a:r>
              <a:rPr lang="en-US" altLang="ko-KR" sz="2400" dirty="0" err="1">
                <a:latin typeface="Times New Roman" panose="02020603050405020304" pitchFamily="18" charset="0"/>
                <a:ea typeface="굴림" panose="020B0600000101010101" pitchFamily="50" charset="-127"/>
                <a:cs typeface="Times New Roman" panose="02020603050405020304" pitchFamily="18" charset="0"/>
              </a:rPr>
              <a:t>nhìn</a:t>
            </a:r>
            <a:r>
              <a:rPr lang="en-US" altLang="ko-KR" sz="2400" dirty="0">
                <a:latin typeface="Times New Roman" panose="02020603050405020304" pitchFamily="18" charset="0"/>
                <a:ea typeface="굴림" panose="020B0600000101010101" pitchFamily="50" charset="-127"/>
                <a:cs typeface="Times New Roman" panose="02020603050405020304" pitchFamily="18" charset="0"/>
              </a:rPr>
              <a:t> </a:t>
            </a:r>
            <a:r>
              <a:rPr lang="en-US" altLang="ko-KR" sz="2400" dirty="0" err="1">
                <a:latin typeface="Times New Roman" panose="02020603050405020304" pitchFamily="18" charset="0"/>
                <a:ea typeface="굴림" panose="020B0600000101010101" pitchFamily="50" charset="-127"/>
                <a:cs typeface="Times New Roman" panose="02020603050405020304" pitchFamily="18" charset="0"/>
              </a:rPr>
              <a:t>thấy</a:t>
            </a:r>
            <a:r>
              <a:rPr lang="en-US" altLang="ko-KR" sz="2400" dirty="0">
                <a:latin typeface="Times New Roman" panose="02020603050405020304" pitchFamily="18" charset="0"/>
                <a:ea typeface="굴림" panose="020B0600000101010101" pitchFamily="50" charset="-127"/>
                <a:cs typeface="Times New Roman" panose="02020603050405020304" pitchFamily="18" charset="0"/>
              </a:rPr>
              <a:t> </a:t>
            </a:r>
            <a:r>
              <a:rPr lang="en-US" altLang="ko-KR" sz="2400" dirty="0" err="1">
                <a:latin typeface="Times New Roman" panose="02020603050405020304" pitchFamily="18" charset="0"/>
                <a:ea typeface="굴림" panose="020B0600000101010101" pitchFamily="50" charset="-127"/>
                <a:cs typeface="Times New Roman" panose="02020603050405020304" pitchFamily="18" charset="0"/>
              </a:rPr>
              <a:t>và</a:t>
            </a:r>
            <a:r>
              <a:rPr lang="en-US" altLang="ko-KR" sz="2400" dirty="0">
                <a:latin typeface="Times New Roman" panose="02020603050405020304" pitchFamily="18" charset="0"/>
                <a:ea typeface="굴림" panose="020B0600000101010101" pitchFamily="50" charset="-127"/>
                <a:cs typeface="Times New Roman" panose="02020603050405020304" pitchFamily="18" charset="0"/>
              </a:rPr>
              <a:t> </a:t>
            </a:r>
            <a:r>
              <a:rPr lang="en-US" altLang="ko-KR" sz="2400" dirty="0" err="1">
                <a:latin typeface="Times New Roman" panose="02020603050405020304" pitchFamily="18" charset="0"/>
                <a:ea typeface="굴림" panose="020B0600000101010101" pitchFamily="50" charset="-127"/>
                <a:cs typeface="Times New Roman" panose="02020603050405020304" pitchFamily="18" charset="0"/>
              </a:rPr>
              <a:t>giá</a:t>
            </a:r>
            <a:r>
              <a:rPr lang="en-US" altLang="ko-KR" sz="2400" dirty="0">
                <a:latin typeface="Times New Roman" panose="02020603050405020304" pitchFamily="18" charset="0"/>
                <a:ea typeface="굴림" panose="020B0600000101010101" pitchFamily="50" charset="-127"/>
                <a:cs typeface="Times New Roman" panose="02020603050405020304" pitchFamily="18" charset="0"/>
              </a:rPr>
              <a:t> </a:t>
            </a:r>
            <a:r>
              <a:rPr lang="en-US" altLang="ko-KR" sz="2400" dirty="0" err="1">
                <a:latin typeface="Times New Roman" panose="02020603050405020304" pitchFamily="18" charset="0"/>
                <a:ea typeface="굴림" panose="020B0600000101010101" pitchFamily="50" charset="-127"/>
                <a:cs typeface="Times New Roman" panose="02020603050405020304" pitchFamily="18" charset="0"/>
              </a:rPr>
              <a:t>trị</a:t>
            </a:r>
            <a:r>
              <a:rPr lang="en-US" altLang="ko-KR" sz="2400" dirty="0">
                <a:latin typeface="Times New Roman" panose="02020603050405020304" pitchFamily="18" charset="0"/>
                <a:ea typeface="굴림" panose="020B0600000101010101" pitchFamily="50" charset="-127"/>
                <a:cs typeface="Times New Roman" panose="02020603050405020304" pitchFamily="18" charset="0"/>
              </a:rPr>
              <a:t> </a:t>
            </a:r>
            <a:r>
              <a:rPr lang="en-US" altLang="ko-KR" sz="2400" dirty="0" err="1">
                <a:latin typeface="Times New Roman" panose="02020603050405020304" pitchFamily="18" charset="0"/>
                <a:ea typeface="굴림" panose="020B0600000101010101" pitchFamily="50" charset="-127"/>
                <a:cs typeface="Times New Roman" panose="02020603050405020304" pitchFamily="18" charset="0"/>
              </a:rPr>
              <a:t>thực</a:t>
            </a:r>
            <a:r>
              <a:rPr lang="en-US" altLang="ko-KR" sz="2400" dirty="0">
                <a:latin typeface="Times New Roman" panose="02020603050405020304" pitchFamily="18" charset="0"/>
                <a:ea typeface="굴림" panose="020B0600000101010101" pitchFamily="50" charset="-127"/>
                <a:cs typeface="Times New Roman" panose="02020603050405020304" pitchFamily="18" charset="0"/>
              </a:rPr>
              <a:t> </a:t>
            </a:r>
            <a:r>
              <a:rPr lang="en-US" altLang="ko-KR" sz="2400" dirty="0" err="1">
                <a:latin typeface="Times New Roman" panose="02020603050405020304" pitchFamily="18" charset="0"/>
                <a:ea typeface="굴림" panose="020B0600000101010101" pitchFamily="50" charset="-127"/>
                <a:cs typeface="Times New Roman" panose="02020603050405020304" pitchFamily="18" charset="0"/>
              </a:rPr>
              <a:t>không</a:t>
            </a:r>
            <a:r>
              <a:rPr lang="en-US" altLang="ko-KR" sz="2400" dirty="0">
                <a:latin typeface="Times New Roman" panose="02020603050405020304" pitchFamily="18" charset="0"/>
                <a:ea typeface="굴림" panose="020B0600000101010101" pitchFamily="50" charset="-127"/>
                <a:cs typeface="Times New Roman" panose="02020603050405020304" pitchFamily="18" charset="0"/>
              </a:rPr>
              <a:t> </a:t>
            </a:r>
            <a:r>
              <a:rPr lang="en-US" altLang="ko-KR" sz="2400" dirty="0" err="1">
                <a:latin typeface="Times New Roman" panose="02020603050405020304" pitchFamily="18" charset="0"/>
                <a:ea typeface="굴림" panose="020B0600000101010101" pitchFamily="50" charset="-127"/>
                <a:cs typeface="Times New Roman" panose="02020603050405020304" pitchFamily="18" charset="0"/>
              </a:rPr>
              <a:t>khớp</a:t>
            </a:r>
            <a:r>
              <a:rPr lang="en-US" altLang="ko-KR" sz="2400" dirty="0">
                <a:latin typeface="Times New Roman" panose="02020603050405020304" pitchFamily="18" charset="0"/>
                <a:ea typeface="굴림" panose="020B0600000101010101" pitchFamily="50" charset="-127"/>
                <a:cs typeface="Times New Roman" panose="02020603050405020304" pitchFamily="18" charset="0"/>
              </a:rPr>
              <a:t> </a:t>
            </a:r>
            <a:r>
              <a:rPr lang="en-US" altLang="ko-KR" sz="2400" dirty="0" err="1">
                <a:latin typeface="Times New Roman" panose="02020603050405020304" pitchFamily="18" charset="0"/>
                <a:ea typeface="굴림" panose="020B0600000101010101" pitchFamily="50" charset="-127"/>
                <a:cs typeface="Times New Roman" panose="02020603050405020304" pitchFamily="18" charset="0"/>
              </a:rPr>
              <a:t>trên</a:t>
            </a:r>
            <a:r>
              <a:rPr lang="en-US" altLang="ko-KR" sz="2400" dirty="0">
                <a:latin typeface="Times New Roman" panose="02020603050405020304" pitchFamily="18" charset="0"/>
                <a:ea typeface="굴림" panose="020B0600000101010101" pitchFamily="50" charset="-127"/>
                <a:cs typeface="Times New Roman" panose="02020603050405020304" pitchFamily="18" charset="0"/>
              </a:rPr>
              <a:t> </a:t>
            </a:r>
            <a:r>
              <a:rPr lang="en-US" altLang="ko-KR" sz="2400" dirty="0" err="1">
                <a:latin typeface="Times New Roman" panose="02020603050405020304" pitchFamily="18" charset="0"/>
                <a:ea typeface="굴림" panose="020B0600000101010101" pitchFamily="50" charset="-127"/>
                <a:cs typeface="Times New Roman" panose="02020603050405020304" pitchFamily="18" charset="0"/>
              </a:rPr>
              <a:t>chương</a:t>
            </a:r>
            <a:r>
              <a:rPr lang="en-US" altLang="ko-KR" sz="2400" dirty="0">
                <a:latin typeface="Times New Roman" panose="02020603050405020304" pitchFamily="18" charset="0"/>
                <a:ea typeface="굴림" panose="020B0600000101010101" pitchFamily="50" charset="-127"/>
                <a:cs typeface="Times New Roman" panose="02020603050405020304" pitchFamily="18" charset="0"/>
              </a:rPr>
              <a:t> </a:t>
            </a:r>
            <a:r>
              <a:rPr lang="en-US" altLang="ko-KR" sz="2400" dirty="0" err="1">
                <a:latin typeface="Times New Roman" panose="02020603050405020304" pitchFamily="18" charset="0"/>
                <a:ea typeface="굴림" panose="020B0600000101010101" pitchFamily="50" charset="-127"/>
                <a:cs typeface="Times New Roman" panose="02020603050405020304" pitchFamily="18" charset="0"/>
              </a:rPr>
              <a:t>trình</a:t>
            </a:r>
            <a:r>
              <a:rPr lang="en-US" altLang="ko-KR" sz="2400" dirty="0">
                <a:latin typeface="Times New Roman" panose="02020603050405020304" pitchFamily="18" charset="0"/>
                <a:ea typeface="굴림" panose="020B0600000101010101" pitchFamily="50" charset="-127"/>
                <a:cs typeface="Times New Roman" panose="02020603050405020304" pitchFamily="18" charset="0"/>
              </a:rPr>
              <a:t>, </a:t>
            </a:r>
            <a:r>
              <a:rPr lang="en-US" altLang="ko-KR" sz="2400" dirty="0" err="1">
                <a:latin typeface="Times New Roman" panose="02020603050405020304" pitchFamily="18" charset="0"/>
                <a:ea typeface="굴림" panose="020B0600000101010101" pitchFamily="50" charset="-127"/>
                <a:cs typeface="Times New Roman" panose="02020603050405020304" pitchFamily="18" charset="0"/>
              </a:rPr>
              <a:t>cần</a:t>
            </a:r>
            <a:r>
              <a:rPr lang="en-US" altLang="ko-KR" sz="2400" dirty="0">
                <a:latin typeface="Times New Roman" panose="02020603050405020304" pitchFamily="18" charset="0"/>
                <a:ea typeface="굴림" panose="020B0600000101010101" pitchFamily="50" charset="-127"/>
                <a:cs typeface="Times New Roman" panose="02020603050405020304" pitchFamily="18" charset="0"/>
              </a:rPr>
              <a:t> </a:t>
            </a:r>
            <a:r>
              <a:rPr lang="en-US" altLang="ko-KR" sz="2400" dirty="0" err="1">
                <a:latin typeface="Times New Roman" panose="02020603050405020304" pitchFamily="18" charset="0"/>
                <a:ea typeface="굴림" panose="020B0600000101010101" pitchFamily="50" charset="-127"/>
                <a:cs typeface="Times New Roman" panose="02020603050405020304" pitchFamily="18" charset="0"/>
              </a:rPr>
              <a:t>chú</a:t>
            </a:r>
            <a:r>
              <a:rPr lang="en-US" altLang="ko-KR" sz="2400" dirty="0">
                <a:latin typeface="Times New Roman" panose="02020603050405020304" pitchFamily="18" charset="0"/>
                <a:ea typeface="굴림" panose="020B0600000101010101" pitchFamily="50" charset="-127"/>
                <a:cs typeface="Times New Roman" panose="02020603050405020304" pitchFamily="18" charset="0"/>
              </a:rPr>
              <a:t> ý </a:t>
            </a:r>
            <a:r>
              <a:rPr lang="en-US" altLang="ko-KR" sz="2400" dirty="0" err="1">
                <a:latin typeface="Times New Roman" panose="02020603050405020304" pitchFamily="18" charset="0"/>
                <a:ea typeface="굴림" panose="020B0600000101010101" pitchFamily="50" charset="-127"/>
                <a:cs typeface="Times New Roman" panose="02020603050405020304" pitchFamily="18" charset="0"/>
              </a:rPr>
              <a:t>kiểm</a:t>
            </a:r>
            <a:r>
              <a:rPr lang="en-US" altLang="ko-KR" sz="2400" dirty="0">
                <a:latin typeface="Times New Roman" panose="02020603050405020304" pitchFamily="18" charset="0"/>
                <a:ea typeface="굴림" panose="020B0600000101010101" pitchFamily="50" charset="-127"/>
                <a:cs typeface="Times New Roman" panose="02020603050405020304" pitchFamily="18" charset="0"/>
              </a:rPr>
              <a:t> </a:t>
            </a:r>
            <a:r>
              <a:rPr lang="en-US" altLang="ko-KR" sz="2400" dirty="0" err="1">
                <a:latin typeface="Times New Roman" panose="02020603050405020304" pitchFamily="18" charset="0"/>
                <a:ea typeface="굴림" panose="020B0600000101010101" pitchFamily="50" charset="-127"/>
                <a:cs typeface="Times New Roman" panose="02020603050405020304" pitchFamily="18" charset="0"/>
              </a:rPr>
              <a:t>tra</a:t>
            </a:r>
            <a:r>
              <a:rPr lang="en-US" altLang="ko-KR" sz="2400" dirty="0">
                <a:latin typeface="Times New Roman" panose="02020603050405020304" pitchFamily="18" charset="0"/>
                <a:ea typeface="굴림" panose="020B0600000101010101" pitchFamily="50" charset="-127"/>
                <a:cs typeface="Times New Roman" panose="02020603050405020304" pitchFamily="18" charset="0"/>
              </a:rPr>
              <a:t> </a:t>
            </a:r>
            <a:r>
              <a:rPr lang="en-US" altLang="ko-KR" sz="2400" dirty="0" err="1">
                <a:latin typeface="Times New Roman" panose="02020603050405020304" pitchFamily="18" charset="0"/>
                <a:ea typeface="굴림" panose="020B0600000101010101" pitchFamily="50" charset="-127"/>
                <a:cs typeface="Times New Roman" panose="02020603050405020304" pitchFamily="18" charset="0"/>
              </a:rPr>
              <a:t>lại</a:t>
            </a:r>
            <a:r>
              <a:rPr lang="en-US" altLang="ko-KR" sz="2400" dirty="0">
                <a:latin typeface="Times New Roman" panose="02020603050405020304" pitchFamily="18" charset="0"/>
                <a:ea typeface="굴림" panose="020B0600000101010101" pitchFamily="50" charset="-127"/>
                <a:cs typeface="Times New Roman" panose="02020603050405020304" pitchFamily="18" charset="0"/>
              </a:rPr>
              <a:t> </a:t>
            </a:r>
            <a:r>
              <a:rPr lang="en-US" altLang="ko-KR" sz="2400" dirty="0" err="1">
                <a:latin typeface="Times New Roman" panose="02020603050405020304" pitchFamily="18" charset="0"/>
                <a:ea typeface="굴림" panose="020B0600000101010101" pitchFamily="50" charset="-127"/>
                <a:cs typeface="Times New Roman" panose="02020603050405020304" pitchFamily="18" charset="0"/>
              </a:rPr>
              <a:t>giá</a:t>
            </a:r>
            <a:r>
              <a:rPr lang="en-US" altLang="ko-KR" sz="2400" dirty="0">
                <a:latin typeface="Times New Roman" panose="02020603050405020304" pitchFamily="18" charset="0"/>
                <a:ea typeface="굴림" panose="020B0600000101010101" pitchFamily="50" charset="-127"/>
                <a:cs typeface="Times New Roman" panose="02020603050405020304" pitchFamily="18" charset="0"/>
              </a:rPr>
              <a:t> </a:t>
            </a:r>
            <a:r>
              <a:rPr lang="en-US" altLang="ko-KR" sz="2400" dirty="0" err="1">
                <a:latin typeface="Times New Roman" panose="02020603050405020304" pitchFamily="18" charset="0"/>
                <a:ea typeface="굴림" panose="020B0600000101010101" pitchFamily="50" charset="-127"/>
                <a:cs typeface="Times New Roman" panose="02020603050405020304" pitchFamily="18" charset="0"/>
              </a:rPr>
              <a:t>trị</a:t>
            </a:r>
            <a:r>
              <a:rPr lang="en-US" altLang="ko-KR" sz="2400" dirty="0">
                <a:latin typeface="Times New Roman" panose="02020603050405020304" pitchFamily="18" charset="0"/>
                <a:ea typeface="굴림" panose="020B0600000101010101" pitchFamily="50" charset="-127"/>
                <a:cs typeface="Times New Roman" panose="02020603050405020304" pitchFamily="18" charset="0"/>
              </a:rPr>
              <a:t> </a:t>
            </a:r>
            <a:r>
              <a:rPr lang="en-US" altLang="ko-KR" sz="2400" dirty="0" err="1">
                <a:latin typeface="Times New Roman" panose="02020603050405020304" pitchFamily="18" charset="0"/>
                <a:ea typeface="굴림" panose="020B0600000101010101" pitchFamily="50" charset="-127"/>
                <a:cs typeface="Times New Roman" panose="02020603050405020304" pitchFamily="18" charset="0"/>
              </a:rPr>
              <a:t>đã</a:t>
            </a:r>
            <a:r>
              <a:rPr lang="en-US" altLang="ko-KR" sz="2400" dirty="0">
                <a:latin typeface="Times New Roman" panose="02020603050405020304" pitchFamily="18" charset="0"/>
                <a:ea typeface="굴림" panose="020B0600000101010101" pitchFamily="50" charset="-127"/>
                <a:cs typeface="Times New Roman" panose="02020603050405020304" pitchFamily="18" charset="0"/>
              </a:rPr>
              <a:t> </a:t>
            </a:r>
            <a:r>
              <a:rPr lang="en-US" altLang="ko-KR" sz="2400" dirty="0" err="1">
                <a:latin typeface="Times New Roman" panose="02020603050405020304" pitchFamily="18" charset="0"/>
                <a:ea typeface="굴림" panose="020B0600000101010101" pitchFamily="50" charset="-127"/>
                <a:cs typeface="Times New Roman" panose="02020603050405020304" pitchFamily="18" charset="0"/>
              </a:rPr>
              <a:t>nhập</a:t>
            </a:r>
            <a:r>
              <a:rPr lang="en-US" altLang="ko-KR" sz="2400" dirty="0">
                <a:latin typeface="Times New Roman" panose="02020603050405020304" pitchFamily="18" charset="0"/>
                <a:ea typeface="굴림" panose="020B0600000101010101" pitchFamily="50" charset="-127"/>
                <a:cs typeface="Times New Roman" panose="02020603050405020304" pitchFamily="18" charset="0"/>
              </a:rPr>
              <a:t> (</a:t>
            </a:r>
            <a:r>
              <a:rPr lang="en-US" altLang="ko-KR" sz="2400" dirty="0" err="1">
                <a:latin typeface="Times New Roman" panose="02020603050405020304" pitchFamily="18" charset="0"/>
                <a:ea typeface="굴림" panose="020B0600000101010101" pitchFamily="50" charset="-127"/>
                <a:cs typeface="Times New Roman" panose="02020603050405020304" pitchFamily="18" charset="0"/>
              </a:rPr>
              <a:t>đối</a:t>
            </a:r>
            <a:r>
              <a:rPr lang="en-US" altLang="ko-KR" sz="2400" dirty="0">
                <a:latin typeface="Times New Roman" panose="02020603050405020304" pitchFamily="18" charset="0"/>
                <a:ea typeface="굴림" panose="020B0600000101010101" pitchFamily="50" charset="-127"/>
                <a:cs typeface="Times New Roman" panose="02020603050405020304" pitchFamily="18" charset="0"/>
              </a:rPr>
              <a:t> </a:t>
            </a:r>
            <a:r>
              <a:rPr lang="en-US" altLang="ko-KR" sz="2400" dirty="0" err="1">
                <a:latin typeface="Times New Roman" panose="02020603050405020304" pitchFamily="18" charset="0"/>
                <a:ea typeface="굴림" panose="020B0600000101010101" pitchFamily="50" charset="-127"/>
                <a:cs typeface="Times New Roman" panose="02020603050405020304" pitchFamily="18" charset="0"/>
              </a:rPr>
              <a:t>với</a:t>
            </a:r>
            <a:r>
              <a:rPr lang="en-US" altLang="ko-KR" sz="2400" dirty="0">
                <a:latin typeface="Times New Roman" panose="02020603050405020304" pitchFamily="18" charset="0"/>
                <a:ea typeface="굴림" panose="020B0600000101010101" pitchFamily="50" charset="-127"/>
                <a:cs typeface="Times New Roman" panose="02020603050405020304" pitchFamily="18" charset="0"/>
              </a:rPr>
              <a:t> </a:t>
            </a:r>
            <a:r>
              <a:rPr lang="en-US" altLang="ko-KR" sz="2400" dirty="0" err="1">
                <a:latin typeface="Times New Roman" panose="02020603050405020304" pitchFamily="18" charset="0"/>
                <a:ea typeface="굴림" panose="020B0600000101010101" pitchFamily="50" charset="-127"/>
                <a:cs typeface="Times New Roman" panose="02020603050405020304" pitchFamily="18" charset="0"/>
              </a:rPr>
              <a:t>trường</a:t>
            </a:r>
            <a:r>
              <a:rPr lang="en-US" altLang="ko-KR" sz="2400" dirty="0">
                <a:latin typeface="Times New Roman" panose="02020603050405020304" pitchFamily="18" charset="0"/>
                <a:ea typeface="굴림" panose="020B0600000101010101" pitchFamily="50" charset="-127"/>
                <a:cs typeface="Times New Roman" panose="02020603050405020304" pitchFamily="18" charset="0"/>
              </a:rPr>
              <a:t> </a:t>
            </a:r>
            <a:r>
              <a:rPr lang="en-US" altLang="ko-KR" sz="2400" dirty="0" err="1">
                <a:latin typeface="Times New Roman" panose="02020603050405020304" pitchFamily="18" charset="0"/>
                <a:ea typeface="굴림" panose="020B0600000101010101" pitchFamily="50" charset="-127"/>
                <a:cs typeface="Times New Roman" panose="02020603050405020304" pitchFamily="18" charset="0"/>
              </a:rPr>
              <a:t>hợp</a:t>
            </a:r>
            <a:r>
              <a:rPr lang="en-US" altLang="ko-KR" sz="2400" dirty="0">
                <a:latin typeface="Times New Roman" panose="02020603050405020304" pitchFamily="18" charset="0"/>
                <a:ea typeface="굴림" panose="020B0600000101010101" pitchFamily="50" charset="-127"/>
                <a:cs typeface="Times New Roman" panose="02020603050405020304" pitchFamily="18" charset="0"/>
              </a:rPr>
              <a:t> copy </a:t>
            </a:r>
            <a:r>
              <a:rPr lang="en-US" altLang="ko-KR" sz="2400" dirty="0" err="1">
                <a:latin typeface="Times New Roman" panose="02020603050405020304" pitchFamily="18" charset="0"/>
                <a:ea typeface="굴림" panose="020B0600000101010101" pitchFamily="50" charset="-127"/>
                <a:cs typeface="Times New Roman" panose="02020603050405020304" pitchFamily="18" charset="0"/>
              </a:rPr>
              <a:t>dữ</a:t>
            </a:r>
            <a:r>
              <a:rPr lang="en-US" altLang="ko-KR" sz="2400" dirty="0">
                <a:latin typeface="Times New Roman" panose="02020603050405020304" pitchFamily="18" charset="0"/>
                <a:ea typeface="굴림" panose="020B0600000101010101" pitchFamily="50" charset="-127"/>
                <a:cs typeface="Times New Roman" panose="02020603050405020304" pitchFamily="18" charset="0"/>
              </a:rPr>
              <a:t> </a:t>
            </a:r>
            <a:r>
              <a:rPr lang="en-US" altLang="ko-KR" sz="2400" dirty="0" err="1">
                <a:latin typeface="Times New Roman" panose="02020603050405020304" pitchFamily="18" charset="0"/>
                <a:ea typeface="굴림" panose="020B0600000101010101" pitchFamily="50" charset="-127"/>
                <a:cs typeface="Times New Roman" panose="02020603050405020304" pitchFamily="18" charset="0"/>
              </a:rPr>
              <a:t>liệu</a:t>
            </a:r>
            <a:r>
              <a:rPr lang="en-US" altLang="ko-KR" sz="2400" dirty="0">
                <a:latin typeface="Times New Roman" panose="02020603050405020304" pitchFamily="18" charset="0"/>
                <a:ea typeface="굴림" panose="020B0600000101010101" pitchFamily="50" charset="-127"/>
                <a:cs typeface="Times New Roman" panose="02020603050405020304" pitchFamily="18" charset="0"/>
              </a:rPr>
              <a:t> </a:t>
            </a:r>
            <a:r>
              <a:rPr lang="en-US" altLang="ko-KR" sz="2400" dirty="0" err="1">
                <a:latin typeface="Times New Roman" panose="02020603050405020304" pitchFamily="18" charset="0"/>
                <a:ea typeface="굴림" panose="020B0600000101010101" pitchFamily="50" charset="-127"/>
                <a:cs typeface="Times New Roman" panose="02020603050405020304" pitchFamily="18" charset="0"/>
              </a:rPr>
              <a:t>từ</a:t>
            </a:r>
            <a:r>
              <a:rPr lang="en-US" altLang="ko-KR" sz="2400" dirty="0">
                <a:latin typeface="Times New Roman" panose="02020603050405020304" pitchFamily="18" charset="0"/>
                <a:ea typeface="굴림" panose="020B0600000101010101" pitchFamily="50" charset="-127"/>
                <a:cs typeface="Times New Roman" panose="02020603050405020304" pitchFamily="18" charset="0"/>
              </a:rPr>
              <a:t> file </a:t>
            </a:r>
            <a:r>
              <a:rPr lang="en-US" altLang="ko-KR" sz="2400" dirty="0" err="1">
                <a:latin typeface="Times New Roman" panose="02020603050405020304" pitchFamily="18" charset="0"/>
                <a:ea typeface="굴림" panose="020B0600000101010101" pitchFamily="50" charset="-127"/>
                <a:cs typeface="Times New Roman" panose="02020603050405020304" pitchFamily="18" charset="0"/>
              </a:rPr>
              <a:t>khác</a:t>
            </a:r>
            <a:r>
              <a:rPr lang="en-US" altLang="ko-KR" sz="2400" dirty="0">
                <a:latin typeface="Times New Roman" panose="02020603050405020304" pitchFamily="18" charset="0"/>
                <a:ea typeface="굴림" panose="020B0600000101010101" pitchFamily="50" charset="-127"/>
                <a:cs typeface="Times New Roman" panose="02020603050405020304" pitchFamily="18" charset="0"/>
              </a:rPr>
              <a:t> paste </a:t>
            </a:r>
            <a:r>
              <a:rPr lang="en-US" altLang="ko-KR" sz="2400" dirty="0" err="1">
                <a:latin typeface="Times New Roman" panose="02020603050405020304" pitchFamily="18" charset="0"/>
                <a:ea typeface="굴림" panose="020B0600000101010101" pitchFamily="50" charset="-127"/>
                <a:cs typeface="Times New Roman" panose="02020603050405020304" pitchFamily="18" charset="0"/>
              </a:rPr>
              <a:t>vào</a:t>
            </a:r>
            <a:r>
              <a:rPr lang="en-US" altLang="ko-KR" sz="2400" dirty="0">
                <a:latin typeface="Times New Roman" panose="02020603050405020304" pitchFamily="18" charset="0"/>
                <a:ea typeface="굴림" panose="020B0600000101010101" pitchFamily="50" charset="-127"/>
                <a:cs typeface="Times New Roman" panose="02020603050405020304" pitchFamily="18" charset="0"/>
              </a:rPr>
              <a:t>).</a:t>
            </a:r>
          </a:p>
          <a:p>
            <a:pPr marL="0" indent="0">
              <a:spcBef>
                <a:spcPct val="20000"/>
              </a:spcBef>
            </a:pPr>
            <a:r>
              <a:rPr lang="en-US" altLang="ko-KR" sz="2400" dirty="0" err="1">
                <a:latin typeface="Times New Roman" panose="02020603050405020304" pitchFamily="18" charset="0"/>
                <a:ea typeface="굴림" panose="020B0600000101010101" pitchFamily="50" charset="-127"/>
                <a:cs typeface="Times New Roman" panose="02020603050405020304" pitchFamily="18" charset="0"/>
              </a:rPr>
              <a:t>Đối</a:t>
            </a:r>
            <a:r>
              <a:rPr lang="en-US" altLang="ko-KR" sz="2400" dirty="0">
                <a:latin typeface="Times New Roman" panose="02020603050405020304" pitchFamily="18" charset="0"/>
                <a:ea typeface="굴림" panose="020B0600000101010101" pitchFamily="50" charset="-127"/>
                <a:cs typeface="Times New Roman" panose="02020603050405020304" pitchFamily="18" charset="0"/>
              </a:rPr>
              <a:t> </a:t>
            </a:r>
            <a:r>
              <a:rPr lang="en-US" altLang="ko-KR" sz="2400" dirty="0" err="1">
                <a:latin typeface="Times New Roman" panose="02020603050405020304" pitchFamily="18" charset="0"/>
                <a:ea typeface="굴림" panose="020B0600000101010101" pitchFamily="50" charset="-127"/>
                <a:cs typeface="Times New Roman" panose="02020603050405020304" pitchFamily="18" charset="0"/>
              </a:rPr>
              <a:t>với</a:t>
            </a:r>
            <a:r>
              <a:rPr lang="en-US" altLang="ko-KR" sz="2400" dirty="0">
                <a:latin typeface="Times New Roman" panose="02020603050405020304" pitchFamily="18" charset="0"/>
                <a:ea typeface="굴림" panose="020B0600000101010101" pitchFamily="50" charset="-127"/>
                <a:cs typeface="Times New Roman" panose="02020603050405020304" pitchFamily="18" charset="0"/>
              </a:rPr>
              <a:t> file Excel, </a:t>
            </a:r>
            <a:r>
              <a:rPr lang="en-US" altLang="ko-KR" sz="2400" dirty="0" err="1">
                <a:latin typeface="Times New Roman" panose="02020603050405020304" pitchFamily="18" charset="0"/>
                <a:ea typeface="굴림" panose="020B0600000101010101" pitchFamily="50" charset="-127"/>
                <a:cs typeface="Times New Roman" panose="02020603050405020304" pitchFamily="18" charset="0"/>
              </a:rPr>
              <a:t>cần</a:t>
            </a:r>
            <a:r>
              <a:rPr lang="en-US" altLang="ko-KR" sz="2400" dirty="0">
                <a:latin typeface="Times New Roman" panose="02020603050405020304" pitchFamily="18" charset="0"/>
                <a:ea typeface="굴림" panose="020B0600000101010101" pitchFamily="50" charset="-127"/>
                <a:cs typeface="Times New Roman" panose="02020603050405020304" pitchFamily="18" charset="0"/>
              </a:rPr>
              <a:t> </a:t>
            </a:r>
            <a:r>
              <a:rPr lang="en-US" altLang="ko-KR" sz="2400" dirty="0" err="1">
                <a:latin typeface="Times New Roman" panose="02020603050405020304" pitchFamily="18" charset="0"/>
                <a:ea typeface="굴림" panose="020B0600000101010101" pitchFamily="50" charset="-127"/>
                <a:cs typeface="Times New Roman" panose="02020603050405020304" pitchFamily="18" charset="0"/>
              </a:rPr>
              <a:t>lập</a:t>
            </a:r>
            <a:r>
              <a:rPr lang="en-US" altLang="ko-KR" sz="2400" dirty="0">
                <a:latin typeface="Times New Roman" panose="02020603050405020304" pitchFamily="18" charset="0"/>
                <a:ea typeface="굴림" panose="020B0600000101010101" pitchFamily="50" charset="-127"/>
                <a:cs typeface="Times New Roman" panose="02020603050405020304" pitchFamily="18" charset="0"/>
              </a:rPr>
              <a:t> </a:t>
            </a:r>
            <a:r>
              <a:rPr lang="en-US" altLang="ko-KR" sz="2400" dirty="0" err="1">
                <a:latin typeface="Times New Roman" panose="02020603050405020304" pitchFamily="18" charset="0"/>
                <a:ea typeface="굴림" panose="020B0600000101010101" pitchFamily="50" charset="-127"/>
                <a:cs typeface="Times New Roman" panose="02020603050405020304" pitchFamily="18" charset="0"/>
              </a:rPr>
              <a:t>báo</a:t>
            </a:r>
            <a:r>
              <a:rPr lang="en-US" altLang="ko-KR" sz="2400" dirty="0">
                <a:latin typeface="Times New Roman" panose="02020603050405020304" pitchFamily="18" charset="0"/>
                <a:ea typeface="굴림" panose="020B0600000101010101" pitchFamily="50" charset="-127"/>
                <a:cs typeface="Times New Roman" panose="02020603050405020304" pitchFamily="18" charset="0"/>
              </a:rPr>
              <a:t> </a:t>
            </a:r>
            <a:r>
              <a:rPr lang="en-US" altLang="ko-KR" sz="2400" dirty="0" err="1">
                <a:latin typeface="Times New Roman" panose="02020603050405020304" pitchFamily="18" charset="0"/>
                <a:ea typeface="굴림" panose="020B0600000101010101" pitchFamily="50" charset="-127"/>
                <a:cs typeface="Times New Roman" panose="02020603050405020304" pitchFamily="18" charset="0"/>
              </a:rPr>
              <a:t>cáo</a:t>
            </a:r>
            <a:r>
              <a:rPr lang="en-US" altLang="ko-KR" sz="2400" dirty="0">
                <a:latin typeface="Times New Roman" panose="02020603050405020304" pitchFamily="18" charset="0"/>
                <a:ea typeface="굴림" panose="020B0600000101010101" pitchFamily="50" charset="-127"/>
                <a:cs typeface="Times New Roman" panose="02020603050405020304" pitchFamily="18" charset="0"/>
              </a:rPr>
              <a:t> </a:t>
            </a:r>
            <a:r>
              <a:rPr lang="en-US" altLang="ko-KR" sz="2400" dirty="0" err="1">
                <a:latin typeface="Times New Roman" panose="02020603050405020304" pitchFamily="18" charset="0"/>
                <a:ea typeface="굴림" panose="020B0600000101010101" pitchFamily="50" charset="-127"/>
                <a:cs typeface="Times New Roman" panose="02020603050405020304" pitchFamily="18" charset="0"/>
              </a:rPr>
              <a:t>theo</a:t>
            </a:r>
            <a:r>
              <a:rPr lang="en-US" altLang="ko-KR" sz="2400" dirty="0">
                <a:latin typeface="Times New Roman" panose="02020603050405020304" pitchFamily="18" charset="0"/>
                <a:ea typeface="굴림" panose="020B0600000101010101" pitchFamily="50" charset="-127"/>
                <a:cs typeface="Times New Roman" panose="02020603050405020304" pitchFamily="18" charset="0"/>
              </a:rPr>
              <a:t> </a:t>
            </a:r>
            <a:r>
              <a:rPr lang="en-US" altLang="ko-KR" sz="2400" dirty="0" err="1">
                <a:latin typeface="Times New Roman" panose="02020603050405020304" pitchFamily="18" charset="0"/>
                <a:ea typeface="굴림" panose="020B0600000101010101" pitchFamily="50" charset="-127"/>
                <a:cs typeface="Times New Roman" panose="02020603050405020304" pitchFamily="18" charset="0"/>
              </a:rPr>
              <a:t>đúng</a:t>
            </a:r>
            <a:r>
              <a:rPr lang="en-US" altLang="ko-KR" sz="2400" dirty="0">
                <a:latin typeface="Times New Roman" panose="02020603050405020304" pitchFamily="18" charset="0"/>
                <a:ea typeface="굴림" panose="020B0600000101010101" pitchFamily="50" charset="-127"/>
                <a:cs typeface="Times New Roman" panose="02020603050405020304" pitchFamily="18" charset="0"/>
              </a:rPr>
              <a:t> </a:t>
            </a:r>
            <a:r>
              <a:rPr lang="en-US" altLang="ko-KR" sz="2400" dirty="0" err="1">
                <a:latin typeface="Times New Roman" panose="02020603050405020304" pitchFamily="18" charset="0"/>
                <a:ea typeface="굴림" panose="020B0600000101010101" pitchFamily="50" charset="-127"/>
                <a:cs typeface="Times New Roman" panose="02020603050405020304" pitchFamily="18" charset="0"/>
              </a:rPr>
              <a:t>yêu</a:t>
            </a:r>
            <a:r>
              <a:rPr lang="en-US" altLang="ko-KR" sz="2400" dirty="0">
                <a:latin typeface="Times New Roman" panose="02020603050405020304" pitchFamily="18" charset="0"/>
                <a:ea typeface="굴림" panose="020B0600000101010101" pitchFamily="50" charset="-127"/>
                <a:cs typeface="Times New Roman" panose="02020603050405020304" pitchFamily="18" charset="0"/>
              </a:rPr>
              <a:t> </a:t>
            </a:r>
            <a:r>
              <a:rPr lang="en-US" altLang="ko-KR" sz="2400" dirty="0" err="1">
                <a:latin typeface="Times New Roman" panose="02020603050405020304" pitchFamily="18" charset="0"/>
                <a:ea typeface="굴림" panose="020B0600000101010101" pitchFamily="50" charset="-127"/>
                <a:cs typeface="Times New Roman" panose="02020603050405020304" pitchFamily="18" charset="0"/>
              </a:rPr>
              <a:t>cầu</a:t>
            </a:r>
            <a:r>
              <a:rPr lang="en-US" altLang="ko-KR" sz="2400" dirty="0">
                <a:latin typeface="Times New Roman" panose="02020603050405020304" pitchFamily="18" charset="0"/>
                <a:ea typeface="굴림" panose="020B0600000101010101" pitchFamily="50" charset="-127"/>
                <a:cs typeface="Times New Roman" panose="02020603050405020304" pitchFamily="18" charset="0"/>
              </a:rPr>
              <a:t> </a:t>
            </a:r>
            <a:r>
              <a:rPr lang="en-US" altLang="ko-KR" sz="2400" dirty="0" err="1">
                <a:latin typeface="Times New Roman" panose="02020603050405020304" pitchFamily="18" charset="0"/>
                <a:ea typeface="굴림" panose="020B0600000101010101" pitchFamily="50" charset="-127"/>
                <a:cs typeface="Times New Roman" panose="02020603050405020304" pitchFamily="18" charset="0"/>
              </a:rPr>
              <a:t>trong</a:t>
            </a:r>
            <a:r>
              <a:rPr lang="en-US" altLang="ko-KR" sz="2400" dirty="0">
                <a:latin typeface="Times New Roman" panose="02020603050405020304" pitchFamily="18" charset="0"/>
                <a:ea typeface="굴림" panose="020B0600000101010101" pitchFamily="50" charset="-127"/>
                <a:cs typeface="Times New Roman" panose="02020603050405020304" pitchFamily="18" charset="0"/>
              </a:rPr>
              <a:t> </a:t>
            </a:r>
            <a:r>
              <a:rPr lang="en-US" altLang="ko-KR" sz="2400" dirty="0" err="1">
                <a:latin typeface="Times New Roman" panose="02020603050405020304" pitchFamily="18" charset="0"/>
                <a:ea typeface="굴림" panose="020B0600000101010101" pitchFamily="50" charset="-127"/>
                <a:cs typeface="Times New Roman" panose="02020603050405020304" pitchFamily="18" charset="0"/>
              </a:rPr>
              <a:t>Hướng</a:t>
            </a:r>
            <a:r>
              <a:rPr lang="en-US" altLang="ko-KR" sz="2400" dirty="0">
                <a:latin typeface="Times New Roman" panose="02020603050405020304" pitchFamily="18" charset="0"/>
                <a:ea typeface="굴림" panose="020B0600000101010101" pitchFamily="50" charset="-127"/>
                <a:cs typeface="Times New Roman" panose="02020603050405020304" pitchFamily="18" charset="0"/>
              </a:rPr>
              <a:t> </a:t>
            </a:r>
            <a:r>
              <a:rPr lang="en-US" altLang="ko-KR" sz="2400" dirty="0" err="1">
                <a:latin typeface="Times New Roman" panose="02020603050405020304" pitchFamily="18" charset="0"/>
                <a:ea typeface="굴림" panose="020B0600000101010101" pitchFamily="50" charset="-127"/>
                <a:cs typeface="Times New Roman" panose="02020603050405020304" pitchFamily="18" charset="0"/>
              </a:rPr>
              <a:t>dẫn</a:t>
            </a:r>
            <a:r>
              <a:rPr lang="en-US" altLang="ko-KR" sz="2400" dirty="0">
                <a:latin typeface="Times New Roman" panose="02020603050405020304" pitchFamily="18" charset="0"/>
                <a:ea typeface="굴림" panose="020B0600000101010101" pitchFamily="50" charset="-127"/>
                <a:cs typeface="Times New Roman" panose="02020603050405020304" pitchFamily="18" charset="0"/>
              </a:rPr>
              <a:t> </a:t>
            </a:r>
            <a:r>
              <a:rPr lang="en-US" altLang="ko-KR" sz="2400" dirty="0" err="1">
                <a:latin typeface="Times New Roman" panose="02020603050405020304" pitchFamily="18" charset="0"/>
                <a:ea typeface="굴림" panose="020B0600000101010101" pitchFamily="50" charset="-127"/>
                <a:cs typeface="Times New Roman" panose="02020603050405020304" pitchFamily="18" charset="0"/>
              </a:rPr>
              <a:t>công</a:t>
            </a:r>
            <a:r>
              <a:rPr lang="en-US" altLang="ko-KR" sz="2400" dirty="0">
                <a:latin typeface="Times New Roman" panose="02020603050405020304" pitchFamily="18" charset="0"/>
                <a:ea typeface="굴림" panose="020B0600000101010101" pitchFamily="50" charset="-127"/>
                <a:cs typeface="Times New Roman" panose="02020603050405020304" pitchFamily="18" charset="0"/>
              </a:rPr>
              <a:t> </a:t>
            </a:r>
            <a:r>
              <a:rPr lang="en-US" altLang="ko-KR" sz="2400" dirty="0" err="1">
                <a:latin typeface="Times New Roman" panose="02020603050405020304" pitchFamily="18" charset="0"/>
                <a:ea typeface="굴림" panose="020B0600000101010101" pitchFamily="50" charset="-127"/>
                <a:cs typeface="Times New Roman" panose="02020603050405020304" pitchFamily="18" charset="0"/>
              </a:rPr>
              <a:t>nghệ</a:t>
            </a:r>
            <a:r>
              <a:rPr lang="en-US" altLang="ko-KR" sz="2400" dirty="0">
                <a:latin typeface="Times New Roman" panose="02020603050405020304" pitchFamily="18" charset="0"/>
                <a:ea typeface="굴림" panose="020B0600000101010101" pitchFamily="50" charset="-127"/>
                <a:cs typeface="Times New Roman" panose="02020603050405020304" pitchFamily="18" charset="0"/>
              </a:rPr>
              <a:t>, </a:t>
            </a:r>
            <a:r>
              <a:rPr lang="en-US" altLang="ko-KR" sz="2400" dirty="0" err="1">
                <a:latin typeface="Times New Roman" panose="02020603050405020304" pitchFamily="18" charset="0"/>
                <a:ea typeface="굴림" panose="020B0600000101010101" pitchFamily="50" charset="-127"/>
                <a:cs typeface="Times New Roman" panose="02020603050405020304" pitchFamily="18" charset="0"/>
              </a:rPr>
              <a:t>đặc</a:t>
            </a:r>
            <a:r>
              <a:rPr lang="en-US" altLang="ko-KR" sz="2400" dirty="0">
                <a:latin typeface="Times New Roman" panose="02020603050405020304" pitchFamily="18" charset="0"/>
                <a:ea typeface="굴림" panose="020B0600000101010101" pitchFamily="50" charset="-127"/>
                <a:cs typeface="Times New Roman" panose="02020603050405020304" pitchFamily="18" charset="0"/>
              </a:rPr>
              <a:t> </a:t>
            </a:r>
            <a:r>
              <a:rPr lang="en-US" altLang="ko-KR" sz="2400" dirty="0" err="1">
                <a:latin typeface="Times New Roman" panose="02020603050405020304" pitchFamily="18" charset="0"/>
                <a:ea typeface="굴림" panose="020B0600000101010101" pitchFamily="50" charset="-127"/>
                <a:cs typeface="Times New Roman" panose="02020603050405020304" pitchFamily="18" charset="0"/>
              </a:rPr>
              <a:t>biệt</a:t>
            </a:r>
            <a:r>
              <a:rPr lang="en-US" altLang="ko-KR" sz="2400" dirty="0">
                <a:latin typeface="Times New Roman" panose="02020603050405020304" pitchFamily="18" charset="0"/>
                <a:ea typeface="굴림" panose="020B0600000101010101" pitchFamily="50" charset="-127"/>
                <a:cs typeface="Times New Roman" panose="02020603050405020304" pitchFamily="18" charset="0"/>
              </a:rPr>
              <a:t> </a:t>
            </a:r>
            <a:r>
              <a:rPr lang="en-US" altLang="ko-KR" sz="2400" dirty="0" err="1">
                <a:latin typeface="Times New Roman" panose="02020603050405020304" pitchFamily="18" charset="0"/>
                <a:ea typeface="굴림" panose="020B0600000101010101" pitchFamily="50" charset="-127"/>
                <a:cs typeface="Times New Roman" panose="02020603050405020304" pitchFamily="18" charset="0"/>
              </a:rPr>
              <a:t>là</a:t>
            </a:r>
            <a:r>
              <a:rPr lang="en-US" altLang="ko-KR" sz="2400" dirty="0">
                <a:latin typeface="Times New Roman" panose="02020603050405020304" pitchFamily="18" charset="0"/>
                <a:ea typeface="굴림" panose="020B0600000101010101" pitchFamily="50" charset="-127"/>
                <a:cs typeface="Times New Roman" panose="02020603050405020304" pitchFamily="18" charset="0"/>
              </a:rPr>
              <a:t> </a:t>
            </a:r>
            <a:r>
              <a:rPr lang="en-US" altLang="ko-KR" sz="2400" dirty="0" err="1">
                <a:latin typeface="Times New Roman" panose="02020603050405020304" pitchFamily="18" charset="0"/>
                <a:ea typeface="굴림" panose="020B0600000101010101" pitchFamily="50" charset="-127"/>
                <a:cs typeface="Times New Roman" panose="02020603050405020304" pitchFamily="18" charset="0"/>
              </a:rPr>
              <a:t>tên</a:t>
            </a:r>
            <a:r>
              <a:rPr lang="en-US" altLang="ko-KR" sz="2400" dirty="0">
                <a:latin typeface="Times New Roman" panose="02020603050405020304" pitchFamily="18" charset="0"/>
                <a:ea typeface="굴림" panose="020B0600000101010101" pitchFamily="50" charset="-127"/>
                <a:cs typeface="Times New Roman" panose="02020603050405020304" pitchFamily="18" charset="0"/>
              </a:rPr>
              <a:t> file </a:t>
            </a:r>
            <a:r>
              <a:rPr lang="en-US" altLang="ko-KR" sz="2400" dirty="0" err="1">
                <a:latin typeface="Times New Roman" panose="02020603050405020304" pitchFamily="18" charset="0"/>
                <a:ea typeface="굴림" panose="020B0600000101010101" pitchFamily="50" charset="-127"/>
                <a:cs typeface="Times New Roman" panose="02020603050405020304" pitchFamily="18" charset="0"/>
              </a:rPr>
              <a:t>báo</a:t>
            </a:r>
            <a:r>
              <a:rPr lang="en-US" altLang="ko-KR" sz="2400" dirty="0">
                <a:latin typeface="Times New Roman" panose="02020603050405020304" pitchFamily="18" charset="0"/>
                <a:ea typeface="굴림" panose="020B0600000101010101" pitchFamily="50" charset="-127"/>
                <a:cs typeface="Times New Roman" panose="02020603050405020304" pitchFamily="18" charset="0"/>
              </a:rPr>
              <a:t> </a:t>
            </a:r>
            <a:r>
              <a:rPr lang="en-US" altLang="ko-KR" sz="2400" dirty="0" err="1">
                <a:latin typeface="Times New Roman" panose="02020603050405020304" pitchFamily="18" charset="0"/>
                <a:ea typeface="굴림" panose="020B0600000101010101" pitchFamily="50" charset="-127"/>
                <a:cs typeface="Times New Roman" panose="02020603050405020304" pitchFamily="18" charset="0"/>
              </a:rPr>
              <a:t>cáo</a:t>
            </a:r>
            <a:r>
              <a:rPr lang="en-US" altLang="ko-KR" sz="2400" dirty="0">
                <a:latin typeface="Times New Roman" panose="02020603050405020304" pitchFamily="18" charset="0"/>
                <a:ea typeface="굴림" panose="020B0600000101010101" pitchFamily="50" charset="-127"/>
                <a:cs typeface="Times New Roman" panose="02020603050405020304" pitchFamily="18" charset="0"/>
              </a:rPr>
              <a:t>.</a:t>
            </a:r>
          </a:p>
        </p:txBody>
      </p:sp>
      <p:sp>
        <p:nvSpPr>
          <p:cNvPr id="6" name="TextBox 34"/>
          <p:cNvSpPr txBox="1">
            <a:spLocks noChangeArrowheads="1"/>
          </p:cNvSpPr>
          <p:nvPr/>
        </p:nvSpPr>
        <p:spPr bwMode="auto">
          <a:xfrm>
            <a:off x="232324" y="213807"/>
            <a:ext cx="9833244" cy="307777"/>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5.3.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Lập</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và</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gửi</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báo</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cáo</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file Excel</a:t>
            </a:r>
            <a:endParaRPr lang="ko-KR" altLang="en-US"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417443675"/>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48544" y="1772816"/>
            <a:ext cx="8285728" cy="446393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Box 3"/>
          <p:cNvSpPr txBox="1"/>
          <p:nvPr/>
        </p:nvSpPr>
        <p:spPr>
          <a:xfrm>
            <a:off x="416496" y="572487"/>
            <a:ext cx="9489504" cy="1200329"/>
          </a:xfrm>
          <a:prstGeom prst="rect">
            <a:avLst/>
          </a:prstGeom>
          <a:noFill/>
        </p:spPr>
        <p:txBody>
          <a:bodyPr wrap="square" rtlCol="0">
            <a:spAutoFit/>
          </a:bodyPr>
          <a:lstStyle/>
          <a:p>
            <a:r>
              <a:rPr lang="en-US" altLang="ko-KR" dirty="0" err="1">
                <a:latin typeface="Times New Roman" panose="02020603050405020304" pitchFamily="18" charset="0"/>
                <a:cs typeface="Times New Roman" panose="02020603050405020304" pitchFamily="18" charset="0"/>
              </a:rPr>
              <a:t>Lựa</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chọn</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báo</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cáo</a:t>
            </a:r>
            <a:r>
              <a:rPr lang="en-US" altLang="ko-KR" dirty="0">
                <a:latin typeface="Times New Roman" panose="02020603050405020304" pitchFamily="18" charset="0"/>
                <a:cs typeface="Times New Roman" panose="02020603050405020304" pitchFamily="18" charset="0"/>
              </a:rPr>
              <a:t>.</a:t>
            </a:r>
          </a:p>
          <a:p>
            <a:r>
              <a:rPr lang="en-US" altLang="ko-KR" dirty="0" err="1">
                <a:latin typeface="Times New Roman" panose="02020603050405020304" pitchFamily="18" charset="0"/>
                <a:cs typeface="Times New Roman" panose="02020603050405020304" pitchFamily="18" charset="0"/>
              </a:rPr>
              <a:t>Đầu</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tiên</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người</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dùng</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phải</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lập</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báo</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cáo</a:t>
            </a:r>
            <a:r>
              <a:rPr lang="en-US" altLang="ko-KR" dirty="0">
                <a:latin typeface="Times New Roman" panose="02020603050405020304" pitchFamily="18" charset="0"/>
                <a:cs typeface="Times New Roman" panose="02020603050405020304" pitchFamily="18" charset="0"/>
              </a:rPr>
              <a:t> file Excel </a:t>
            </a:r>
            <a:r>
              <a:rPr lang="en-US" altLang="ko-KR" dirty="0" err="1">
                <a:latin typeface="Times New Roman" panose="02020603050405020304" pitchFamily="18" charset="0"/>
                <a:cs typeface="Times New Roman" panose="02020603050405020304" pitchFamily="18" charset="0"/>
              </a:rPr>
              <a:t>và</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lưu</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lại</a:t>
            </a:r>
            <a:r>
              <a:rPr lang="en-US" altLang="ko-KR" dirty="0">
                <a:latin typeface="Times New Roman" panose="02020603050405020304" pitchFamily="18" charset="0"/>
                <a:cs typeface="Times New Roman" panose="02020603050405020304" pitchFamily="18" charset="0"/>
              </a:rPr>
              <a:t>.</a:t>
            </a:r>
          </a:p>
          <a:p>
            <a:pPr marL="342900" indent="-342900">
              <a:buAutoNum type="arabicParenR"/>
            </a:pPr>
            <a:r>
              <a:rPr lang="en-US" altLang="ko-KR" dirty="0" err="1">
                <a:latin typeface="Times New Roman" panose="02020603050405020304" pitchFamily="18" charset="0"/>
                <a:cs typeface="Times New Roman" panose="02020603050405020304" pitchFamily="18" charset="0"/>
              </a:rPr>
              <a:t>Tại</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màn</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hình</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Lựa</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chọn</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báo</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cáo</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lựa</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chọn</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báo</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cáo</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sẽ</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nộp</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và</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chọn</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phương</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thức</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Tải</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lên</a:t>
            </a:r>
            <a:r>
              <a:rPr lang="en-US" altLang="ko-KR" dirty="0">
                <a:latin typeface="Times New Roman" panose="02020603050405020304" pitchFamily="18" charset="0"/>
                <a:cs typeface="Times New Roman" panose="02020603050405020304" pitchFamily="18" charset="0"/>
              </a:rPr>
              <a:t> file Excel”</a:t>
            </a:r>
          </a:p>
        </p:txBody>
      </p:sp>
      <p:pic>
        <p:nvPicPr>
          <p:cNvPr id="5" name="Picture 9"/>
          <p:cNvPicPr>
            <a:picLocks noChangeAspect="1" noChangeArrowheads="1"/>
          </p:cNvPicPr>
          <p:nvPr/>
        </p:nvPicPr>
        <p:blipFill rotWithShape="1">
          <a:blip r:embed="rId3" cstate="print">
            <a:duotone>
              <a:schemeClr val="accent1">
                <a:shade val="45000"/>
                <a:satMod val="135000"/>
              </a:schemeClr>
              <a:prstClr val="white"/>
            </a:duotone>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val="0"/>
              </a:ext>
            </a:extLst>
          </a:blip>
          <a:srcRect l="20774" r="8544"/>
          <a:stretch/>
        </p:blipFill>
        <p:spPr bwMode="gray">
          <a:xfrm>
            <a:off x="2209" y="44624"/>
            <a:ext cx="9906000" cy="7104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Box 34"/>
          <p:cNvSpPr txBox="1">
            <a:spLocks noChangeArrowheads="1"/>
          </p:cNvSpPr>
          <p:nvPr/>
        </p:nvSpPr>
        <p:spPr bwMode="auto">
          <a:xfrm>
            <a:off x="232324" y="213807"/>
            <a:ext cx="9833244" cy="307777"/>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5.3.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Lập</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và</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gửi</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báo</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cáo</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file Excel</a:t>
            </a:r>
            <a:endParaRPr lang="ko-KR" altLang="en-US"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034550545"/>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그림 2"/>
          <p:cNvPicPr/>
          <p:nvPr/>
        </p:nvPicPr>
        <p:blipFill>
          <a:blip r:embed="rId2"/>
          <a:stretch>
            <a:fillRect/>
          </a:stretch>
        </p:blipFill>
        <p:spPr>
          <a:xfrm>
            <a:off x="1424608" y="1988840"/>
            <a:ext cx="7488832" cy="4104456"/>
          </a:xfrm>
          <a:prstGeom prst="rect">
            <a:avLst/>
          </a:prstGeom>
        </p:spPr>
      </p:pic>
      <p:sp>
        <p:nvSpPr>
          <p:cNvPr id="5" name="TextBox 4"/>
          <p:cNvSpPr txBox="1"/>
          <p:nvPr/>
        </p:nvSpPr>
        <p:spPr>
          <a:xfrm>
            <a:off x="255926" y="690767"/>
            <a:ext cx="9675885" cy="1200329"/>
          </a:xfrm>
          <a:prstGeom prst="rect">
            <a:avLst/>
          </a:prstGeom>
          <a:noFill/>
        </p:spPr>
        <p:txBody>
          <a:bodyPr wrap="square" rtlCol="0">
            <a:spAutoFit/>
          </a:bodyPr>
          <a:lstStyle/>
          <a:p>
            <a:r>
              <a:rPr lang="en-US" altLang="ko-KR">
                <a:latin typeface="Times New Roman" panose="02020603050405020304" pitchFamily="18" charset="0"/>
                <a:cs typeface="Times New Roman" panose="02020603050405020304" pitchFamily="18" charset="0"/>
              </a:rPr>
              <a:t>Tải lên file Excel</a:t>
            </a:r>
          </a:p>
          <a:p>
            <a:pPr marL="342900" indent="-342900">
              <a:buAutoNum type="arabicParenR"/>
            </a:pPr>
            <a:r>
              <a:rPr lang="en-US" altLang="ko-KR">
                <a:latin typeface="Times New Roman" panose="02020603050405020304" pitchFamily="18" charset="0"/>
                <a:cs typeface="Times New Roman" panose="02020603050405020304" pitchFamily="18" charset="0"/>
              </a:rPr>
              <a:t>Nếu file báo cáo Excel đã được tải lên thành công thì màn hình sẽ hiện lên thông báo như dưới đây. </a:t>
            </a:r>
          </a:p>
          <a:p>
            <a:r>
              <a:rPr lang="en-US" altLang="ko-KR">
                <a:latin typeface="Times New Roman" panose="02020603050405020304" pitchFamily="18" charset="0"/>
                <a:cs typeface="Times New Roman" panose="02020603050405020304" pitchFamily="18" charset="0"/>
              </a:rPr>
              <a:t> * Trường hợp ID của Người phê duyệt trong file Excel không tồn tại trong hệ thống, báo cáo được tải lên sẽ bị trả lại.</a:t>
            </a:r>
            <a:endParaRPr lang="en-US" altLang="ko-KR" dirty="0">
              <a:latin typeface="Times New Roman" panose="02020603050405020304" pitchFamily="18" charset="0"/>
              <a:cs typeface="Times New Roman" panose="02020603050405020304" pitchFamily="18" charset="0"/>
            </a:endParaRPr>
          </a:p>
        </p:txBody>
      </p:sp>
      <p:pic>
        <p:nvPicPr>
          <p:cNvPr id="6" name="Picture 9"/>
          <p:cNvPicPr>
            <a:picLocks noChangeAspect="1" noChangeArrowheads="1"/>
          </p:cNvPicPr>
          <p:nvPr/>
        </p:nvPicPr>
        <p:blipFill rotWithShape="1">
          <a:blip r:embed="rId3" cstate="print">
            <a:duotone>
              <a:schemeClr val="accent1">
                <a:shade val="45000"/>
                <a:satMod val="135000"/>
              </a:schemeClr>
              <a:prstClr val="white"/>
            </a:duotone>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val="0"/>
              </a:ext>
            </a:extLst>
          </a:blip>
          <a:srcRect l="20774" r="8544"/>
          <a:stretch/>
        </p:blipFill>
        <p:spPr bwMode="gray">
          <a:xfrm>
            <a:off x="2209" y="44624"/>
            <a:ext cx="9906000" cy="7104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extBox 34"/>
          <p:cNvSpPr txBox="1">
            <a:spLocks noChangeArrowheads="1"/>
          </p:cNvSpPr>
          <p:nvPr/>
        </p:nvSpPr>
        <p:spPr bwMode="auto">
          <a:xfrm>
            <a:off x="232324" y="213807"/>
            <a:ext cx="9833244" cy="307777"/>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5.3.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Lập</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và</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gửi</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báo</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cáo</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file Excel</a:t>
            </a:r>
            <a:endParaRPr lang="ko-KR" altLang="en-US"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747384403"/>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64568" y="2132856"/>
            <a:ext cx="7870441" cy="424847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Box 3"/>
          <p:cNvSpPr txBox="1"/>
          <p:nvPr/>
        </p:nvSpPr>
        <p:spPr>
          <a:xfrm>
            <a:off x="404194" y="719961"/>
            <a:ext cx="9489504" cy="923330"/>
          </a:xfrm>
          <a:prstGeom prst="rect">
            <a:avLst/>
          </a:prstGeom>
          <a:noFill/>
        </p:spPr>
        <p:txBody>
          <a:bodyPr wrap="square" rtlCol="0">
            <a:spAutoFit/>
          </a:bodyPr>
          <a:lstStyle/>
          <a:p>
            <a:r>
              <a:rPr lang="en-US" altLang="ko-KR">
                <a:latin typeface="Times New Roman" panose="02020603050405020304" pitchFamily="18" charset="0"/>
                <a:cs typeface="Times New Roman" panose="02020603050405020304" pitchFamily="18" charset="0"/>
              </a:rPr>
              <a:t>Tải lên file Excel.</a:t>
            </a:r>
            <a:endParaRPr lang="en-US" altLang="ko-KR" dirty="0">
              <a:latin typeface="Times New Roman" panose="02020603050405020304" pitchFamily="18" charset="0"/>
              <a:cs typeface="Times New Roman" panose="02020603050405020304" pitchFamily="18" charset="0"/>
            </a:endParaRPr>
          </a:p>
          <a:p>
            <a:r>
              <a:rPr lang="en-US" altLang="ko-KR">
                <a:latin typeface="Times New Roman" panose="02020603050405020304" pitchFamily="18" charset="0"/>
                <a:cs typeface="Times New Roman" panose="02020603050405020304" pitchFamily="18" charset="0"/>
              </a:rPr>
              <a:t>Người phê duyệt có thể tra cứu và kiểm tra lại báo cáo đã được tải lên tại màn hình “Báo cáo – Gửi tới NHNN”</a:t>
            </a:r>
            <a:endParaRPr lang="en-US" altLang="ko-KR" dirty="0">
              <a:latin typeface="Times New Roman" panose="02020603050405020304" pitchFamily="18" charset="0"/>
              <a:cs typeface="Times New Roman" panose="02020603050405020304" pitchFamily="18" charset="0"/>
            </a:endParaRPr>
          </a:p>
        </p:txBody>
      </p:sp>
      <p:pic>
        <p:nvPicPr>
          <p:cNvPr id="5" name="Picture 9"/>
          <p:cNvPicPr>
            <a:picLocks noChangeAspect="1" noChangeArrowheads="1"/>
          </p:cNvPicPr>
          <p:nvPr/>
        </p:nvPicPr>
        <p:blipFill rotWithShape="1">
          <a:blip r:embed="rId3" cstate="print">
            <a:duotone>
              <a:schemeClr val="accent1">
                <a:shade val="45000"/>
                <a:satMod val="135000"/>
              </a:schemeClr>
              <a:prstClr val="white"/>
            </a:duotone>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val="0"/>
              </a:ext>
            </a:extLst>
          </a:blip>
          <a:srcRect l="20774" r="8544"/>
          <a:stretch/>
        </p:blipFill>
        <p:spPr bwMode="gray">
          <a:xfrm>
            <a:off x="2209" y="44624"/>
            <a:ext cx="9906000" cy="7104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Box 34"/>
          <p:cNvSpPr txBox="1">
            <a:spLocks noChangeArrowheads="1"/>
          </p:cNvSpPr>
          <p:nvPr/>
        </p:nvSpPr>
        <p:spPr bwMode="auto">
          <a:xfrm>
            <a:off x="232324" y="213807"/>
            <a:ext cx="9833244" cy="307777"/>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5.3.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Lập</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và</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gửi</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báo</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cáo</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file Excel</a:t>
            </a:r>
            <a:endParaRPr lang="ko-KR" altLang="en-US"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615564329"/>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81261" y="2060848"/>
            <a:ext cx="7968622" cy="430147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extBox 4"/>
          <p:cNvSpPr txBox="1"/>
          <p:nvPr/>
        </p:nvSpPr>
        <p:spPr>
          <a:xfrm>
            <a:off x="404194" y="627045"/>
            <a:ext cx="9489504" cy="1477328"/>
          </a:xfrm>
          <a:prstGeom prst="rect">
            <a:avLst/>
          </a:prstGeom>
          <a:noFill/>
        </p:spPr>
        <p:txBody>
          <a:bodyPr wrap="square" rtlCol="0">
            <a:spAutoFit/>
          </a:bodyPr>
          <a:lstStyle/>
          <a:p>
            <a:r>
              <a:rPr lang="en-US" altLang="ko-KR" dirty="0" err="1">
                <a:latin typeface="Times New Roman" panose="02020603050405020304" pitchFamily="18" charset="0"/>
                <a:cs typeface="Times New Roman" panose="02020603050405020304" pitchFamily="18" charset="0"/>
              </a:rPr>
              <a:t>Phê</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duyệt</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báo</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cáo</a:t>
            </a:r>
            <a:r>
              <a:rPr lang="en-US" altLang="ko-KR" dirty="0">
                <a:latin typeface="Times New Roman" panose="02020603050405020304" pitchFamily="18" charset="0"/>
                <a:cs typeface="Times New Roman" panose="02020603050405020304" pitchFamily="18" charset="0"/>
              </a:rPr>
              <a:t> Excel</a:t>
            </a:r>
          </a:p>
          <a:p>
            <a:pPr marL="342900" indent="-342900">
              <a:buAutoNum type="arabicParenR"/>
            </a:pPr>
            <a:r>
              <a:rPr lang="en-US" altLang="ko-KR" dirty="0" err="1">
                <a:latin typeface="Times New Roman" panose="02020603050405020304" pitchFamily="18" charset="0"/>
                <a:cs typeface="Times New Roman" panose="02020603050405020304" pitchFamily="18" charset="0"/>
              </a:rPr>
              <a:t>Người</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phê</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duyệt</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sau</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khi</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tra</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cứu</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báo</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cáo</a:t>
            </a:r>
            <a:r>
              <a:rPr lang="en-US" altLang="ko-KR" dirty="0">
                <a:latin typeface="Times New Roman" panose="02020603050405020304" pitchFamily="18" charset="0"/>
                <a:cs typeface="Times New Roman" panose="02020603050405020304" pitchFamily="18" charset="0"/>
              </a:rPr>
              <a:t> Excel </a:t>
            </a:r>
            <a:r>
              <a:rPr lang="en-US" altLang="ko-KR" dirty="0" err="1">
                <a:latin typeface="Times New Roman" panose="02020603050405020304" pitchFamily="18" charset="0"/>
                <a:cs typeface="Times New Roman" panose="02020603050405020304" pitchFamily="18" charset="0"/>
              </a:rPr>
              <a:t>đã</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được</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tải</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lên</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tại</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chức</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năng</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Báo</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cáo</a:t>
            </a:r>
            <a:r>
              <a:rPr lang="en-US" altLang="ko-KR" dirty="0">
                <a:latin typeface="Times New Roman" panose="02020603050405020304" pitchFamily="18" charset="0"/>
                <a:cs typeface="Times New Roman" panose="02020603050405020304" pitchFamily="18" charset="0"/>
              </a:rPr>
              <a:t> – </a:t>
            </a:r>
            <a:r>
              <a:rPr lang="en-US" altLang="ko-KR" dirty="0" err="1">
                <a:latin typeface="Times New Roman" panose="02020603050405020304" pitchFamily="18" charset="0"/>
                <a:cs typeface="Times New Roman" panose="02020603050405020304" pitchFamily="18" charset="0"/>
              </a:rPr>
              <a:t>Gửi</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tới</a:t>
            </a:r>
            <a:r>
              <a:rPr lang="en-US" altLang="ko-KR" dirty="0">
                <a:latin typeface="Times New Roman" panose="02020603050405020304" pitchFamily="18" charset="0"/>
                <a:cs typeface="Times New Roman" panose="02020603050405020304" pitchFamily="18" charset="0"/>
              </a:rPr>
              <a:t> NHNN” </a:t>
            </a:r>
            <a:r>
              <a:rPr lang="en-US" altLang="ko-KR" dirty="0" err="1">
                <a:latin typeface="Times New Roman" panose="02020603050405020304" pitchFamily="18" charset="0"/>
                <a:cs typeface="Times New Roman" panose="02020603050405020304" pitchFamily="18" charset="0"/>
              </a:rPr>
              <a:t>có</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thể</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thực</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hiện</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phê</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duyệt</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hoặc</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nhấp</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vào</a:t>
            </a:r>
            <a:r>
              <a:rPr lang="en-US" altLang="ko-KR" dirty="0">
                <a:latin typeface="Times New Roman" panose="02020603050405020304" pitchFamily="18" charset="0"/>
                <a:cs typeface="Times New Roman" panose="02020603050405020304" pitchFamily="18" charset="0"/>
              </a:rPr>
              <a:t> list </a:t>
            </a:r>
            <a:r>
              <a:rPr lang="en-US" altLang="ko-KR" dirty="0" err="1">
                <a:latin typeface="Times New Roman" panose="02020603050405020304" pitchFamily="18" charset="0"/>
                <a:cs typeface="Times New Roman" panose="02020603050405020304" pitchFamily="18" charset="0"/>
              </a:rPr>
              <a:t>để</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phê</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duyệt</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luôn</a:t>
            </a:r>
            <a:r>
              <a:rPr lang="en-US" altLang="ko-KR" dirty="0">
                <a:latin typeface="Times New Roman" panose="02020603050405020304" pitchFamily="18" charset="0"/>
                <a:cs typeface="Times New Roman" panose="02020603050405020304" pitchFamily="18" charset="0"/>
              </a:rPr>
              <a:t>.</a:t>
            </a:r>
          </a:p>
          <a:p>
            <a:pPr marL="342900" indent="-342900">
              <a:buAutoNum type="arabicParenR"/>
            </a:pPr>
            <a:r>
              <a:rPr lang="en-US" altLang="ko-KR" dirty="0">
                <a:latin typeface="Times New Roman" panose="02020603050405020304" pitchFamily="18" charset="0"/>
                <a:cs typeface="Times New Roman" panose="02020603050405020304" pitchFamily="18" charset="0"/>
              </a:rPr>
              <a:t>Sau </a:t>
            </a:r>
            <a:r>
              <a:rPr lang="en-US" altLang="ko-KR" dirty="0" err="1">
                <a:latin typeface="Times New Roman" panose="02020603050405020304" pitchFamily="18" charset="0"/>
                <a:cs typeface="Times New Roman" panose="02020603050405020304" pitchFamily="18" charset="0"/>
              </a:rPr>
              <a:t>khi</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báo</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cáo</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được</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phê</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duyệt</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quy</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trình</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thu</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thập</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báo</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cáo</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của</a:t>
            </a:r>
            <a:r>
              <a:rPr lang="en-US" altLang="ko-KR" dirty="0">
                <a:latin typeface="Times New Roman" panose="02020603050405020304" pitchFamily="18" charset="0"/>
                <a:cs typeface="Times New Roman" panose="02020603050405020304" pitchFamily="18" charset="0"/>
              </a:rPr>
              <a:t> </a:t>
            </a:r>
            <a:r>
              <a:rPr lang="en-US" altLang="ko-KR" dirty="0" smtClean="0">
                <a:latin typeface="Times New Roman" panose="02020603050405020304" pitchFamily="18" charset="0"/>
                <a:cs typeface="Times New Roman" panose="02020603050405020304" pitchFamily="18" charset="0"/>
              </a:rPr>
              <a:t>NHNN </a:t>
            </a:r>
            <a:r>
              <a:rPr lang="en-US" altLang="ko-KR" dirty="0" err="1">
                <a:latin typeface="Times New Roman" panose="02020603050405020304" pitchFamily="18" charset="0"/>
                <a:cs typeface="Times New Roman" panose="02020603050405020304" pitchFamily="18" charset="0"/>
              </a:rPr>
              <a:t>sẽ</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bắt</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đầu</a:t>
            </a:r>
            <a:r>
              <a:rPr lang="en-US" altLang="ko-KR" dirty="0">
                <a:latin typeface="Times New Roman" panose="02020603050405020304" pitchFamily="18" charset="0"/>
                <a:cs typeface="Times New Roman" panose="02020603050405020304" pitchFamily="18" charset="0"/>
              </a:rPr>
              <a:t> (Sau </a:t>
            </a:r>
            <a:r>
              <a:rPr lang="en-US" altLang="ko-KR" dirty="0" err="1">
                <a:latin typeface="Times New Roman" panose="02020603050405020304" pitchFamily="18" charset="0"/>
                <a:cs typeface="Times New Roman" panose="02020603050405020304" pitchFamily="18" charset="0"/>
              </a:rPr>
              <a:t>khi</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ký</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chữ</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ký</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điện</a:t>
            </a:r>
            <a:r>
              <a:rPr lang="en-US" altLang="ko-KR" dirty="0">
                <a:latin typeface="Times New Roman" panose="02020603050405020304" pitchFamily="18" charset="0"/>
                <a:cs typeface="Times New Roman" panose="02020603050405020304" pitchFamily="18" charset="0"/>
              </a:rPr>
              <a:t> </a:t>
            </a:r>
            <a:r>
              <a:rPr lang="en-US" altLang="ko-KR" dirty="0" err="1">
                <a:latin typeface="Times New Roman" panose="02020603050405020304" pitchFamily="18" charset="0"/>
                <a:cs typeface="Times New Roman" panose="02020603050405020304" pitchFamily="18" charset="0"/>
              </a:rPr>
              <a:t>tử</a:t>
            </a:r>
            <a:r>
              <a:rPr lang="en-US" altLang="ko-KR" dirty="0">
                <a:latin typeface="Times New Roman" panose="02020603050405020304" pitchFamily="18" charset="0"/>
                <a:cs typeface="Times New Roman" panose="02020603050405020304" pitchFamily="18" charset="0"/>
              </a:rPr>
              <a:t>)</a:t>
            </a:r>
          </a:p>
        </p:txBody>
      </p:sp>
      <p:pic>
        <p:nvPicPr>
          <p:cNvPr id="6" name="Picture 9"/>
          <p:cNvPicPr>
            <a:picLocks noChangeAspect="1" noChangeArrowheads="1"/>
          </p:cNvPicPr>
          <p:nvPr/>
        </p:nvPicPr>
        <p:blipFill rotWithShape="1">
          <a:blip r:embed="rId3" cstate="print">
            <a:duotone>
              <a:schemeClr val="accent1">
                <a:shade val="45000"/>
                <a:satMod val="135000"/>
              </a:schemeClr>
              <a:prstClr val="white"/>
            </a:duotone>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val="0"/>
              </a:ext>
            </a:extLst>
          </a:blip>
          <a:srcRect l="20774" r="8544"/>
          <a:stretch/>
        </p:blipFill>
        <p:spPr bwMode="gray">
          <a:xfrm>
            <a:off x="2209" y="44624"/>
            <a:ext cx="9906000" cy="7104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extBox 34"/>
          <p:cNvSpPr txBox="1">
            <a:spLocks noChangeArrowheads="1"/>
          </p:cNvSpPr>
          <p:nvPr/>
        </p:nvSpPr>
        <p:spPr bwMode="auto">
          <a:xfrm>
            <a:off x="232324" y="213807"/>
            <a:ext cx="9833244" cy="307777"/>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5.3.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Lập</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và</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gửi</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báo</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cáo</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file Excel</a:t>
            </a:r>
            <a:endParaRPr lang="ko-KR" altLang="en-US"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85777557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 name="Picture 9"/>
          <p:cNvPicPr>
            <a:picLocks noChangeAspect="1" noChangeArrowheads="1"/>
          </p:cNvPicPr>
          <p:nvPr/>
        </p:nvPicPr>
        <p:blipFill rotWithShape="1">
          <a:blip r:embed="rId2" cstate="print">
            <a:duotone>
              <a:schemeClr val="accent1">
                <a:shade val="45000"/>
                <a:satMod val="135000"/>
              </a:schemeClr>
              <a:prstClr val="white"/>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rcRect l="20774" r="8544"/>
          <a:stretch/>
        </p:blipFill>
        <p:spPr bwMode="gray">
          <a:xfrm>
            <a:off x="2209" y="44624"/>
            <a:ext cx="9906000" cy="7104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4" name="직사각형 53"/>
          <p:cNvSpPr/>
          <p:nvPr/>
        </p:nvSpPr>
        <p:spPr>
          <a:xfrm flipV="1">
            <a:off x="-2209" y="-7621"/>
            <a:ext cx="9908209" cy="4571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prstClr val="white"/>
              </a:solidFill>
              <a:latin typeface="Times New Roman" panose="02020603050405020304" pitchFamily="18" charset="0"/>
              <a:cs typeface="Times New Roman" panose="02020603050405020304" pitchFamily="18" charset="0"/>
            </a:endParaRPr>
          </a:p>
        </p:txBody>
      </p:sp>
      <p:sp>
        <p:nvSpPr>
          <p:cNvPr id="65" name="직사각형 64"/>
          <p:cNvSpPr/>
          <p:nvPr/>
        </p:nvSpPr>
        <p:spPr>
          <a:xfrm>
            <a:off x="436788" y="1104432"/>
            <a:ext cx="8870497" cy="1569660"/>
          </a:xfrm>
          <a:prstGeom prst="rect">
            <a:avLst/>
          </a:prstGeom>
        </p:spPr>
        <p:txBody>
          <a:bodyPr wrap="square">
            <a:spAutoFit/>
          </a:bodyPr>
          <a:lstStyle/>
          <a:p>
            <a:pPr>
              <a:spcBef>
                <a:spcPct val="20000"/>
              </a:spcBef>
              <a:defRPr/>
            </a:pPr>
            <a:r>
              <a:rPr lang="en-US" altLang="ko-KR" sz="2400" kern="0" dirty="0" err="1">
                <a:solidFill>
                  <a:prstClr val="black"/>
                </a:solidFill>
                <a:latin typeface="Times New Roman" pitchFamily="18" charset="0"/>
                <a:cs typeface="Times New Roman" pitchFamily="18" charset="0"/>
              </a:rPr>
              <a:t>Các</a:t>
            </a:r>
            <a:r>
              <a:rPr lang="en-US" altLang="ko-KR" sz="2400" kern="0" dirty="0">
                <a:solidFill>
                  <a:prstClr val="black"/>
                </a:solidFill>
                <a:latin typeface="Times New Roman" pitchFamily="18" charset="0"/>
                <a:cs typeface="Times New Roman" pitchFamily="18" charset="0"/>
              </a:rPr>
              <a:t> </a:t>
            </a:r>
            <a:r>
              <a:rPr lang="en-US" altLang="ko-KR" sz="2400" kern="0" dirty="0" err="1">
                <a:solidFill>
                  <a:prstClr val="black"/>
                </a:solidFill>
                <a:latin typeface="Times New Roman" pitchFamily="18" charset="0"/>
                <a:cs typeface="Times New Roman" pitchFamily="18" charset="0"/>
              </a:rPr>
              <a:t>kênh</a:t>
            </a:r>
            <a:r>
              <a:rPr lang="en-US" altLang="ko-KR" sz="2400" kern="0" dirty="0">
                <a:solidFill>
                  <a:prstClr val="black"/>
                </a:solidFill>
                <a:latin typeface="Times New Roman" pitchFamily="18" charset="0"/>
                <a:cs typeface="Times New Roman" pitchFamily="18" charset="0"/>
              </a:rPr>
              <a:t> </a:t>
            </a:r>
            <a:r>
              <a:rPr lang="en-US" altLang="ko-KR" sz="2400" kern="0" dirty="0" err="1">
                <a:solidFill>
                  <a:prstClr val="black"/>
                </a:solidFill>
                <a:latin typeface="Times New Roman" pitchFamily="18" charset="0"/>
                <a:cs typeface="Times New Roman" pitchFamily="18" charset="0"/>
              </a:rPr>
              <a:t>gửi</a:t>
            </a:r>
            <a:r>
              <a:rPr lang="en-US" altLang="ko-KR" sz="2400" kern="0" dirty="0">
                <a:solidFill>
                  <a:prstClr val="black"/>
                </a:solidFill>
                <a:latin typeface="Times New Roman" pitchFamily="18" charset="0"/>
                <a:cs typeface="Times New Roman" pitchFamily="18" charset="0"/>
              </a:rPr>
              <a:t> </a:t>
            </a:r>
            <a:r>
              <a:rPr lang="en-US" altLang="ko-KR" sz="2400" kern="0" dirty="0" err="1">
                <a:solidFill>
                  <a:prstClr val="black"/>
                </a:solidFill>
                <a:latin typeface="Times New Roman" pitchFamily="18" charset="0"/>
                <a:cs typeface="Times New Roman" pitchFamily="18" charset="0"/>
              </a:rPr>
              <a:t>báo</a:t>
            </a:r>
            <a:r>
              <a:rPr lang="en-US" altLang="ko-KR" sz="2400" kern="0" dirty="0">
                <a:solidFill>
                  <a:prstClr val="black"/>
                </a:solidFill>
                <a:latin typeface="Times New Roman" pitchFamily="18" charset="0"/>
                <a:cs typeface="Times New Roman" pitchFamily="18" charset="0"/>
              </a:rPr>
              <a:t> </a:t>
            </a:r>
            <a:r>
              <a:rPr lang="en-US" altLang="ko-KR" sz="2400" kern="0" dirty="0" err="1">
                <a:solidFill>
                  <a:prstClr val="black"/>
                </a:solidFill>
                <a:latin typeface="Times New Roman" pitchFamily="18" charset="0"/>
                <a:cs typeface="Times New Roman" pitchFamily="18" charset="0"/>
              </a:rPr>
              <a:t>cáo</a:t>
            </a:r>
            <a:r>
              <a:rPr lang="en-US" altLang="ko-KR" sz="2400" kern="0" dirty="0">
                <a:solidFill>
                  <a:prstClr val="black"/>
                </a:solidFill>
                <a:latin typeface="Times New Roman" pitchFamily="18" charset="0"/>
                <a:cs typeface="Times New Roman" pitchFamily="18" charset="0"/>
              </a:rPr>
              <a:t>:</a:t>
            </a:r>
          </a:p>
          <a:p>
            <a:pPr marL="342900" indent="-342900">
              <a:buFontTx/>
              <a:buChar char="-"/>
            </a:pPr>
            <a:r>
              <a:rPr lang="en-US" altLang="ko-KR" sz="2400" dirty="0" err="1">
                <a:solidFill>
                  <a:prstClr val="black"/>
                </a:solidFill>
                <a:latin typeface="Times New Roman" panose="02020603050405020304" pitchFamily="18" charset="0"/>
                <a:cs typeface="Times New Roman" panose="02020603050405020304" pitchFamily="18" charset="0"/>
              </a:rPr>
              <a:t>Cổng</a:t>
            </a:r>
            <a:r>
              <a:rPr lang="en-US" altLang="ko-KR" sz="2400" dirty="0">
                <a:solidFill>
                  <a:prstClr val="black"/>
                </a:solidFill>
                <a:latin typeface="Times New Roman" panose="02020603050405020304" pitchFamily="18" charset="0"/>
                <a:cs typeface="Times New Roman" panose="02020603050405020304" pitchFamily="18" charset="0"/>
              </a:rPr>
              <a:t> </a:t>
            </a:r>
            <a:r>
              <a:rPr lang="en-US" altLang="ko-KR" sz="2400" dirty="0" err="1">
                <a:solidFill>
                  <a:prstClr val="black"/>
                </a:solidFill>
                <a:latin typeface="Times New Roman" panose="02020603050405020304" pitchFamily="18" charset="0"/>
                <a:cs typeface="Times New Roman" panose="02020603050405020304" pitchFamily="18" charset="0"/>
              </a:rPr>
              <a:t>thu</a:t>
            </a:r>
            <a:r>
              <a:rPr lang="en-US" altLang="ko-KR" sz="2400" dirty="0">
                <a:solidFill>
                  <a:prstClr val="black"/>
                </a:solidFill>
                <a:latin typeface="Times New Roman" panose="02020603050405020304" pitchFamily="18" charset="0"/>
                <a:cs typeface="Times New Roman" panose="02020603050405020304" pitchFamily="18" charset="0"/>
              </a:rPr>
              <a:t> </a:t>
            </a:r>
            <a:r>
              <a:rPr lang="en-US" altLang="ko-KR" sz="2400" dirty="0" err="1">
                <a:solidFill>
                  <a:prstClr val="black"/>
                </a:solidFill>
                <a:latin typeface="Times New Roman" panose="02020603050405020304" pitchFamily="18" charset="0"/>
                <a:cs typeface="Times New Roman" panose="02020603050405020304" pitchFamily="18" charset="0"/>
              </a:rPr>
              <a:t>thập</a:t>
            </a:r>
            <a:r>
              <a:rPr lang="en-US" altLang="ko-KR" sz="2400" dirty="0">
                <a:solidFill>
                  <a:prstClr val="black"/>
                </a:solidFill>
                <a:latin typeface="Times New Roman" panose="02020603050405020304" pitchFamily="18" charset="0"/>
                <a:cs typeface="Times New Roman" panose="02020603050405020304" pitchFamily="18" charset="0"/>
              </a:rPr>
              <a:t> </a:t>
            </a:r>
            <a:r>
              <a:rPr lang="en-US" altLang="ko-KR" sz="2400" dirty="0" err="1">
                <a:solidFill>
                  <a:prstClr val="black"/>
                </a:solidFill>
                <a:latin typeface="Times New Roman" panose="02020603050405020304" pitchFamily="18" charset="0"/>
                <a:cs typeface="Times New Roman" panose="02020603050405020304" pitchFamily="18" charset="0"/>
              </a:rPr>
              <a:t>dữ</a:t>
            </a:r>
            <a:r>
              <a:rPr lang="en-US" altLang="ko-KR" sz="2400" dirty="0">
                <a:solidFill>
                  <a:prstClr val="black"/>
                </a:solidFill>
                <a:latin typeface="Times New Roman" panose="02020603050405020304" pitchFamily="18" charset="0"/>
                <a:cs typeface="Times New Roman" panose="02020603050405020304" pitchFamily="18" charset="0"/>
              </a:rPr>
              <a:t> </a:t>
            </a:r>
            <a:r>
              <a:rPr lang="en-US" altLang="ko-KR" sz="2400" dirty="0" err="1">
                <a:solidFill>
                  <a:prstClr val="black"/>
                </a:solidFill>
                <a:latin typeface="Times New Roman" panose="02020603050405020304" pitchFamily="18" charset="0"/>
                <a:cs typeface="Times New Roman" panose="02020603050405020304" pitchFamily="18" charset="0"/>
              </a:rPr>
              <a:t>liệu</a:t>
            </a:r>
            <a:r>
              <a:rPr lang="en-US" altLang="ko-KR" sz="2400" dirty="0">
                <a:solidFill>
                  <a:prstClr val="black"/>
                </a:solidFill>
                <a:latin typeface="Times New Roman" panose="02020603050405020304" pitchFamily="18" charset="0"/>
                <a:cs typeface="Times New Roman" panose="02020603050405020304" pitchFamily="18" charset="0"/>
              </a:rPr>
              <a:t> (Data Submission Portal)</a:t>
            </a:r>
          </a:p>
          <a:p>
            <a:pPr marL="342900" indent="-342900">
              <a:buFontTx/>
              <a:buChar char="-"/>
            </a:pPr>
            <a:r>
              <a:rPr lang="en-US" altLang="ko-KR" sz="2400" dirty="0" err="1">
                <a:solidFill>
                  <a:prstClr val="black"/>
                </a:solidFill>
                <a:latin typeface="Times New Roman" panose="02020603050405020304" pitchFamily="18" charset="0"/>
                <a:cs typeface="Times New Roman" panose="02020603050405020304" pitchFamily="18" charset="0"/>
              </a:rPr>
              <a:t>Phần</a:t>
            </a:r>
            <a:r>
              <a:rPr lang="en-US" altLang="ko-KR" sz="2400" dirty="0">
                <a:solidFill>
                  <a:prstClr val="black"/>
                </a:solidFill>
                <a:latin typeface="Times New Roman" panose="02020603050405020304" pitchFamily="18" charset="0"/>
                <a:cs typeface="Times New Roman" panose="02020603050405020304" pitchFamily="18" charset="0"/>
              </a:rPr>
              <a:t> </a:t>
            </a:r>
            <a:r>
              <a:rPr lang="en-US" altLang="ko-KR" sz="2400" dirty="0" err="1">
                <a:solidFill>
                  <a:prstClr val="black"/>
                </a:solidFill>
                <a:latin typeface="Times New Roman" panose="02020603050405020304" pitchFamily="18" charset="0"/>
                <a:cs typeface="Times New Roman" panose="02020603050405020304" pitchFamily="18" charset="0"/>
              </a:rPr>
              <a:t>mềm</a:t>
            </a:r>
            <a:r>
              <a:rPr lang="en-US" altLang="ko-KR" sz="2400" dirty="0">
                <a:solidFill>
                  <a:prstClr val="black"/>
                </a:solidFill>
                <a:latin typeface="Times New Roman" panose="02020603050405020304" pitchFamily="18" charset="0"/>
                <a:cs typeface="Times New Roman" panose="02020603050405020304" pitchFamily="18" charset="0"/>
              </a:rPr>
              <a:t> </a:t>
            </a:r>
            <a:r>
              <a:rPr lang="en-US" altLang="ko-KR" sz="2400" dirty="0" err="1">
                <a:solidFill>
                  <a:prstClr val="black"/>
                </a:solidFill>
                <a:latin typeface="Times New Roman" panose="02020603050405020304" pitchFamily="18" charset="0"/>
                <a:cs typeface="Times New Roman" panose="02020603050405020304" pitchFamily="18" charset="0"/>
              </a:rPr>
              <a:t>được</a:t>
            </a:r>
            <a:r>
              <a:rPr lang="en-US" altLang="ko-KR" sz="2400" dirty="0">
                <a:solidFill>
                  <a:prstClr val="black"/>
                </a:solidFill>
                <a:latin typeface="Times New Roman" panose="02020603050405020304" pitchFamily="18" charset="0"/>
                <a:cs typeface="Times New Roman" panose="02020603050405020304" pitchFamily="18" charset="0"/>
              </a:rPr>
              <a:t> </a:t>
            </a:r>
            <a:r>
              <a:rPr lang="en-US" altLang="ko-KR" sz="2400" dirty="0" err="1">
                <a:solidFill>
                  <a:prstClr val="black"/>
                </a:solidFill>
                <a:latin typeface="Times New Roman" panose="02020603050405020304" pitchFamily="18" charset="0"/>
                <a:cs typeface="Times New Roman" panose="02020603050405020304" pitchFamily="18" charset="0"/>
              </a:rPr>
              <a:t>cài</a:t>
            </a:r>
            <a:r>
              <a:rPr lang="en-US" altLang="ko-KR" sz="2400" dirty="0">
                <a:solidFill>
                  <a:prstClr val="black"/>
                </a:solidFill>
                <a:latin typeface="Times New Roman" panose="02020603050405020304" pitchFamily="18" charset="0"/>
                <a:cs typeface="Times New Roman" panose="02020603050405020304" pitchFamily="18" charset="0"/>
              </a:rPr>
              <a:t> </a:t>
            </a:r>
            <a:r>
              <a:rPr lang="en-US" altLang="ko-KR" sz="2400" dirty="0" err="1">
                <a:solidFill>
                  <a:prstClr val="black"/>
                </a:solidFill>
                <a:latin typeface="Times New Roman" panose="02020603050405020304" pitchFamily="18" charset="0"/>
                <a:cs typeface="Times New Roman" panose="02020603050405020304" pitchFamily="18" charset="0"/>
              </a:rPr>
              <a:t>đặt</a:t>
            </a:r>
            <a:r>
              <a:rPr lang="en-US" altLang="ko-KR" sz="2400" dirty="0">
                <a:solidFill>
                  <a:prstClr val="black"/>
                </a:solidFill>
                <a:latin typeface="Times New Roman" panose="02020603050405020304" pitchFamily="18" charset="0"/>
                <a:cs typeface="Times New Roman" panose="02020603050405020304" pitchFamily="18" charset="0"/>
              </a:rPr>
              <a:t> </a:t>
            </a:r>
            <a:r>
              <a:rPr lang="en-US" altLang="ko-KR" sz="2400" dirty="0" err="1">
                <a:solidFill>
                  <a:prstClr val="black"/>
                </a:solidFill>
                <a:latin typeface="Times New Roman" panose="02020603050405020304" pitchFamily="18" charset="0"/>
                <a:cs typeface="Times New Roman" panose="02020603050405020304" pitchFamily="18" charset="0"/>
              </a:rPr>
              <a:t>tại</a:t>
            </a:r>
            <a:r>
              <a:rPr lang="en-US" altLang="ko-KR" sz="2400" dirty="0">
                <a:solidFill>
                  <a:prstClr val="black"/>
                </a:solidFill>
                <a:latin typeface="Times New Roman" panose="02020603050405020304" pitchFamily="18" charset="0"/>
                <a:cs typeface="Times New Roman" panose="02020603050405020304" pitchFamily="18" charset="0"/>
              </a:rPr>
              <a:t> </a:t>
            </a:r>
            <a:r>
              <a:rPr lang="en-US" altLang="ko-KR" sz="2400" dirty="0" err="1">
                <a:solidFill>
                  <a:prstClr val="black"/>
                </a:solidFill>
                <a:latin typeface="Times New Roman" panose="02020603050405020304" pitchFamily="18" charset="0"/>
                <a:cs typeface="Times New Roman" panose="02020603050405020304" pitchFamily="18" charset="0"/>
              </a:rPr>
              <a:t>máy</a:t>
            </a:r>
            <a:r>
              <a:rPr lang="en-US" altLang="ko-KR" sz="2400" dirty="0">
                <a:solidFill>
                  <a:prstClr val="black"/>
                </a:solidFill>
                <a:latin typeface="Times New Roman" panose="02020603050405020304" pitchFamily="18" charset="0"/>
                <a:cs typeface="Times New Roman" panose="02020603050405020304" pitchFamily="18" charset="0"/>
              </a:rPr>
              <a:t> </a:t>
            </a:r>
            <a:r>
              <a:rPr lang="en-US" altLang="ko-KR" sz="2400" dirty="0" err="1">
                <a:solidFill>
                  <a:prstClr val="black"/>
                </a:solidFill>
                <a:latin typeface="Times New Roman" panose="02020603050405020304" pitchFamily="18" charset="0"/>
                <a:cs typeface="Times New Roman" panose="02020603050405020304" pitchFamily="18" charset="0"/>
              </a:rPr>
              <a:t>tính</a:t>
            </a:r>
            <a:r>
              <a:rPr lang="en-US" altLang="ko-KR" sz="2400" dirty="0">
                <a:solidFill>
                  <a:prstClr val="black"/>
                </a:solidFill>
                <a:latin typeface="Times New Roman" panose="02020603050405020304" pitchFamily="18" charset="0"/>
                <a:cs typeface="Times New Roman" panose="02020603050405020304" pitchFamily="18" charset="0"/>
              </a:rPr>
              <a:t> </a:t>
            </a:r>
            <a:r>
              <a:rPr lang="en-US" altLang="ko-KR" sz="2400" dirty="0" err="1">
                <a:solidFill>
                  <a:prstClr val="black"/>
                </a:solidFill>
                <a:latin typeface="Times New Roman" panose="02020603050405020304" pitchFamily="18" charset="0"/>
                <a:cs typeface="Times New Roman" panose="02020603050405020304" pitchFamily="18" charset="0"/>
              </a:rPr>
              <a:t>của</a:t>
            </a:r>
            <a:r>
              <a:rPr lang="en-US" altLang="ko-KR" sz="2400" dirty="0">
                <a:solidFill>
                  <a:prstClr val="black"/>
                </a:solidFill>
                <a:latin typeface="Times New Roman" panose="02020603050405020304" pitchFamily="18" charset="0"/>
                <a:cs typeface="Times New Roman" panose="02020603050405020304" pitchFamily="18" charset="0"/>
              </a:rPr>
              <a:t> </a:t>
            </a:r>
            <a:r>
              <a:rPr lang="en-US" altLang="ko-KR" sz="2400" dirty="0" err="1">
                <a:solidFill>
                  <a:prstClr val="black"/>
                </a:solidFill>
                <a:latin typeface="Times New Roman" panose="02020603050405020304" pitchFamily="18" charset="0"/>
                <a:cs typeface="Times New Roman" panose="02020603050405020304" pitchFamily="18" charset="0"/>
              </a:rPr>
              <a:t>đơn</a:t>
            </a:r>
            <a:r>
              <a:rPr lang="en-US" altLang="ko-KR" sz="2400" dirty="0">
                <a:solidFill>
                  <a:prstClr val="black"/>
                </a:solidFill>
                <a:latin typeface="Times New Roman" panose="02020603050405020304" pitchFamily="18" charset="0"/>
                <a:cs typeface="Times New Roman" panose="02020603050405020304" pitchFamily="18" charset="0"/>
              </a:rPr>
              <a:t> </a:t>
            </a:r>
            <a:r>
              <a:rPr lang="en-US" altLang="ko-KR" sz="2400" dirty="0" err="1">
                <a:solidFill>
                  <a:prstClr val="black"/>
                </a:solidFill>
                <a:latin typeface="Times New Roman" panose="02020603050405020304" pitchFamily="18" charset="0"/>
                <a:cs typeface="Times New Roman" panose="02020603050405020304" pitchFamily="18" charset="0"/>
              </a:rPr>
              <a:t>vị</a:t>
            </a:r>
            <a:r>
              <a:rPr lang="en-US" altLang="ko-KR" sz="2400" dirty="0">
                <a:solidFill>
                  <a:prstClr val="black"/>
                </a:solidFill>
                <a:latin typeface="Times New Roman" panose="02020603050405020304" pitchFamily="18" charset="0"/>
                <a:cs typeface="Times New Roman" panose="02020603050405020304" pitchFamily="18" charset="0"/>
              </a:rPr>
              <a:t> </a:t>
            </a:r>
            <a:r>
              <a:rPr lang="en-US" altLang="ko-KR" sz="2400" dirty="0" err="1">
                <a:solidFill>
                  <a:prstClr val="black"/>
                </a:solidFill>
                <a:latin typeface="Times New Roman" panose="02020603050405020304" pitchFamily="18" charset="0"/>
                <a:cs typeface="Times New Roman" panose="02020603050405020304" pitchFamily="18" charset="0"/>
              </a:rPr>
              <a:t>báo</a:t>
            </a:r>
            <a:r>
              <a:rPr lang="en-US" altLang="ko-KR" sz="2400" dirty="0">
                <a:solidFill>
                  <a:prstClr val="black"/>
                </a:solidFill>
                <a:latin typeface="Times New Roman" panose="02020603050405020304" pitchFamily="18" charset="0"/>
                <a:cs typeface="Times New Roman" panose="02020603050405020304" pitchFamily="18" charset="0"/>
              </a:rPr>
              <a:t> </a:t>
            </a:r>
            <a:r>
              <a:rPr lang="en-US" altLang="ko-KR" sz="2400" dirty="0" err="1">
                <a:solidFill>
                  <a:prstClr val="black"/>
                </a:solidFill>
                <a:latin typeface="Times New Roman" panose="02020603050405020304" pitchFamily="18" charset="0"/>
                <a:cs typeface="Times New Roman" panose="02020603050405020304" pitchFamily="18" charset="0"/>
              </a:rPr>
              <a:t>cáo</a:t>
            </a:r>
            <a:r>
              <a:rPr lang="en-US" altLang="ko-KR" sz="2400" dirty="0">
                <a:solidFill>
                  <a:prstClr val="black"/>
                </a:solidFill>
                <a:latin typeface="Times New Roman" panose="02020603050405020304" pitchFamily="18" charset="0"/>
                <a:cs typeface="Times New Roman" panose="02020603050405020304" pitchFamily="18" charset="0"/>
              </a:rPr>
              <a:t>.</a:t>
            </a:r>
            <a:br>
              <a:rPr lang="en-US" altLang="ko-KR" sz="2400" dirty="0">
                <a:solidFill>
                  <a:prstClr val="black"/>
                </a:solidFill>
                <a:latin typeface="Times New Roman" panose="02020603050405020304" pitchFamily="18" charset="0"/>
                <a:cs typeface="Times New Roman" panose="02020603050405020304" pitchFamily="18" charset="0"/>
              </a:rPr>
            </a:br>
            <a:r>
              <a:rPr lang="en-US" altLang="ko-KR" sz="2400" kern="0" dirty="0">
                <a:solidFill>
                  <a:prstClr val="black"/>
                </a:solidFill>
                <a:latin typeface="Times New Roman" panose="02020603050405020304" pitchFamily="18" charset="0"/>
                <a:cs typeface="Times New Roman" panose="02020603050405020304" pitchFamily="18" charset="0"/>
              </a:rPr>
              <a:t>(UDSS - Unified Data Submission Subsystem​</a:t>
            </a:r>
            <a:r>
              <a:rPr lang="pt-BR" altLang="ko-KR" sz="2400" kern="0" dirty="0">
                <a:solidFill>
                  <a:prstClr val="black"/>
                </a:solidFill>
                <a:latin typeface="Times New Roman" panose="02020603050405020304" pitchFamily="18" charset="0"/>
                <a:cs typeface="Times New Roman" panose="02020603050405020304" pitchFamily="18" charset="0"/>
              </a:rPr>
              <a:t>).</a:t>
            </a:r>
          </a:p>
        </p:txBody>
      </p:sp>
      <p:sp>
        <p:nvSpPr>
          <p:cNvPr id="66" name="직사각형 65"/>
          <p:cNvSpPr/>
          <p:nvPr/>
        </p:nvSpPr>
        <p:spPr>
          <a:xfrm>
            <a:off x="436787" y="3284984"/>
            <a:ext cx="8870497" cy="1569660"/>
          </a:xfrm>
          <a:prstGeom prst="rect">
            <a:avLst/>
          </a:prstGeom>
        </p:spPr>
        <p:txBody>
          <a:bodyPr wrap="square">
            <a:spAutoFit/>
          </a:bodyPr>
          <a:lstStyle/>
          <a:p>
            <a:pPr>
              <a:spcBef>
                <a:spcPct val="20000"/>
              </a:spcBef>
              <a:defRPr/>
            </a:pPr>
            <a:r>
              <a:rPr lang="en-US" altLang="ko-KR" sz="2400" kern="0" dirty="0" err="1">
                <a:solidFill>
                  <a:prstClr val="black"/>
                </a:solidFill>
                <a:latin typeface="Times New Roman" pitchFamily="18" charset="0"/>
                <a:cs typeface="Times New Roman" pitchFamily="18" charset="0"/>
              </a:rPr>
              <a:t>Các</a:t>
            </a:r>
            <a:r>
              <a:rPr lang="en-US" altLang="ko-KR" sz="2400" kern="0" dirty="0">
                <a:solidFill>
                  <a:prstClr val="black"/>
                </a:solidFill>
                <a:latin typeface="Times New Roman" pitchFamily="18" charset="0"/>
                <a:cs typeface="Times New Roman" pitchFamily="18" charset="0"/>
              </a:rPr>
              <a:t> </a:t>
            </a:r>
            <a:r>
              <a:rPr lang="en-US" altLang="ko-KR" sz="2400" kern="0" dirty="0" err="1">
                <a:solidFill>
                  <a:prstClr val="black"/>
                </a:solidFill>
                <a:latin typeface="Times New Roman" pitchFamily="18" charset="0"/>
                <a:cs typeface="Times New Roman" pitchFamily="18" charset="0"/>
              </a:rPr>
              <a:t>loại</a:t>
            </a:r>
            <a:r>
              <a:rPr lang="en-US" altLang="ko-KR" sz="2400" kern="0" dirty="0">
                <a:solidFill>
                  <a:prstClr val="black"/>
                </a:solidFill>
                <a:latin typeface="Times New Roman" pitchFamily="18" charset="0"/>
                <a:cs typeface="Times New Roman" pitchFamily="18" charset="0"/>
              </a:rPr>
              <a:t> </a:t>
            </a:r>
            <a:r>
              <a:rPr lang="en-US" altLang="ko-KR" sz="2400" kern="0" dirty="0" err="1">
                <a:solidFill>
                  <a:prstClr val="black"/>
                </a:solidFill>
                <a:latin typeface="Times New Roman" pitchFamily="18" charset="0"/>
                <a:cs typeface="Times New Roman" pitchFamily="18" charset="0"/>
              </a:rPr>
              <a:t>báo</a:t>
            </a:r>
            <a:r>
              <a:rPr lang="en-US" altLang="ko-KR" sz="2400" kern="0" dirty="0">
                <a:solidFill>
                  <a:prstClr val="black"/>
                </a:solidFill>
                <a:latin typeface="Times New Roman" pitchFamily="18" charset="0"/>
                <a:cs typeface="Times New Roman" pitchFamily="18" charset="0"/>
              </a:rPr>
              <a:t> </a:t>
            </a:r>
            <a:r>
              <a:rPr lang="en-US" altLang="ko-KR" sz="2400" kern="0" dirty="0" err="1">
                <a:solidFill>
                  <a:prstClr val="black"/>
                </a:solidFill>
                <a:latin typeface="Times New Roman" pitchFamily="18" charset="0"/>
                <a:cs typeface="Times New Roman" pitchFamily="18" charset="0"/>
              </a:rPr>
              <a:t>cáo</a:t>
            </a:r>
            <a:endParaRPr lang="en-US" altLang="ko-KR" sz="2400" kern="0" dirty="0">
              <a:solidFill>
                <a:prstClr val="black"/>
              </a:solidFill>
              <a:latin typeface="Times New Roman" pitchFamily="18" charset="0"/>
              <a:cs typeface="Times New Roman" pitchFamily="18" charset="0"/>
            </a:endParaRPr>
          </a:p>
          <a:p>
            <a:pPr marL="342900" indent="-342900">
              <a:buFontTx/>
              <a:buChar char="-"/>
            </a:pPr>
            <a:r>
              <a:rPr lang="en-US" altLang="ko-KR" sz="2400" dirty="0">
                <a:solidFill>
                  <a:prstClr val="black"/>
                </a:solidFill>
                <a:latin typeface="Times New Roman" panose="02020603050405020304" pitchFamily="18" charset="0"/>
                <a:cs typeface="Times New Roman" panose="02020603050405020304" pitchFamily="18" charset="0"/>
              </a:rPr>
              <a:t>Excel File (</a:t>
            </a:r>
            <a:r>
              <a:rPr lang="en-US" altLang="ko-KR" sz="2400" dirty="0" err="1">
                <a:solidFill>
                  <a:prstClr val="black"/>
                </a:solidFill>
                <a:latin typeface="Times New Roman" panose="02020603050405020304" pitchFamily="18" charset="0"/>
                <a:cs typeface="Times New Roman" panose="02020603050405020304" pitchFamily="18" charset="0"/>
              </a:rPr>
              <a:t>Ms</a:t>
            </a:r>
            <a:r>
              <a:rPr lang="en-US" altLang="ko-KR" sz="2400" dirty="0">
                <a:solidFill>
                  <a:prstClr val="black"/>
                </a:solidFill>
                <a:latin typeface="Times New Roman" panose="02020603050405020304" pitchFamily="18" charset="0"/>
                <a:cs typeface="Times New Roman" panose="02020603050405020304" pitchFamily="18" charset="0"/>
              </a:rPr>
              <a:t> Excel 2007 </a:t>
            </a:r>
            <a:r>
              <a:rPr lang="en-US" altLang="ko-KR" sz="2400" dirty="0" err="1">
                <a:solidFill>
                  <a:prstClr val="black"/>
                </a:solidFill>
                <a:latin typeface="Times New Roman" panose="02020603050405020304" pitchFamily="18" charset="0"/>
                <a:cs typeface="Times New Roman" panose="02020603050405020304" pitchFamily="18" charset="0"/>
              </a:rPr>
              <a:t>trở</a:t>
            </a:r>
            <a:r>
              <a:rPr lang="en-US" altLang="ko-KR" sz="2400" dirty="0">
                <a:solidFill>
                  <a:prstClr val="black"/>
                </a:solidFill>
                <a:latin typeface="Times New Roman" panose="02020603050405020304" pitchFamily="18" charset="0"/>
                <a:cs typeface="Times New Roman" panose="02020603050405020304" pitchFamily="18" charset="0"/>
              </a:rPr>
              <a:t> </a:t>
            </a:r>
            <a:r>
              <a:rPr lang="en-US" altLang="ko-KR" sz="2400" dirty="0" err="1">
                <a:solidFill>
                  <a:prstClr val="black"/>
                </a:solidFill>
                <a:latin typeface="Times New Roman" panose="02020603050405020304" pitchFamily="18" charset="0"/>
                <a:cs typeface="Times New Roman" panose="02020603050405020304" pitchFamily="18" charset="0"/>
              </a:rPr>
              <a:t>lên</a:t>
            </a:r>
            <a:r>
              <a:rPr lang="en-US" altLang="ko-KR" sz="2400" dirty="0">
                <a:solidFill>
                  <a:prstClr val="black"/>
                </a:solidFill>
                <a:latin typeface="Times New Roman" panose="02020603050405020304" pitchFamily="18" charset="0"/>
                <a:cs typeface="Times New Roman" panose="02020603050405020304" pitchFamily="18" charset="0"/>
              </a:rPr>
              <a:t>, </a:t>
            </a:r>
            <a:r>
              <a:rPr lang="en-US" altLang="ko-KR" sz="2400" dirty="0" err="1">
                <a:solidFill>
                  <a:prstClr val="black"/>
                </a:solidFill>
                <a:latin typeface="Times New Roman" panose="02020603050405020304" pitchFamily="18" charset="0"/>
                <a:cs typeface="Times New Roman" panose="02020603050405020304" pitchFamily="18" charset="0"/>
              </a:rPr>
              <a:t>khuyến</a:t>
            </a:r>
            <a:r>
              <a:rPr lang="en-US" altLang="ko-KR" sz="2400" dirty="0">
                <a:solidFill>
                  <a:prstClr val="black"/>
                </a:solidFill>
                <a:latin typeface="Times New Roman" panose="02020603050405020304" pitchFamily="18" charset="0"/>
                <a:cs typeface="Times New Roman" panose="02020603050405020304" pitchFamily="18" charset="0"/>
              </a:rPr>
              <a:t> </a:t>
            </a:r>
            <a:r>
              <a:rPr lang="en-US" altLang="ko-KR" sz="2400" dirty="0" err="1">
                <a:solidFill>
                  <a:prstClr val="black"/>
                </a:solidFill>
                <a:latin typeface="Times New Roman" panose="02020603050405020304" pitchFamily="18" charset="0"/>
                <a:cs typeface="Times New Roman" panose="02020603050405020304" pitchFamily="18" charset="0"/>
              </a:rPr>
              <a:t>nghị</a:t>
            </a:r>
            <a:r>
              <a:rPr lang="en-US" altLang="ko-KR" sz="2400" dirty="0">
                <a:solidFill>
                  <a:prstClr val="black"/>
                </a:solidFill>
                <a:latin typeface="Times New Roman" panose="02020603050405020304" pitchFamily="18" charset="0"/>
                <a:cs typeface="Times New Roman" panose="02020603050405020304" pitchFamily="18" charset="0"/>
              </a:rPr>
              <a:t> </a:t>
            </a:r>
            <a:r>
              <a:rPr lang="en-US" altLang="ko-KR" sz="2400" dirty="0" err="1">
                <a:solidFill>
                  <a:prstClr val="black"/>
                </a:solidFill>
                <a:latin typeface="Times New Roman" panose="02020603050405020304" pitchFamily="18" charset="0"/>
                <a:cs typeface="Times New Roman" panose="02020603050405020304" pitchFamily="18" charset="0"/>
              </a:rPr>
              <a:t>dùng</a:t>
            </a:r>
            <a:r>
              <a:rPr lang="en-US" altLang="ko-KR" sz="2400" dirty="0">
                <a:solidFill>
                  <a:prstClr val="black"/>
                </a:solidFill>
                <a:latin typeface="Times New Roman" panose="02020603050405020304" pitchFamily="18" charset="0"/>
                <a:cs typeface="Times New Roman" panose="02020603050405020304" pitchFamily="18" charset="0"/>
              </a:rPr>
              <a:t> 2013)</a:t>
            </a:r>
          </a:p>
          <a:p>
            <a:pPr marL="342900" indent="-342900">
              <a:buFontTx/>
              <a:buChar char="-"/>
            </a:pPr>
            <a:r>
              <a:rPr lang="en-US" altLang="ko-KR" sz="2400" kern="0" dirty="0">
                <a:solidFill>
                  <a:prstClr val="black"/>
                </a:solidFill>
                <a:latin typeface="Times New Roman" panose="02020603050405020304" pitchFamily="18" charset="0"/>
                <a:cs typeface="Times New Roman" panose="02020603050405020304" pitchFamily="18" charset="0"/>
              </a:rPr>
              <a:t>Data Entry(</a:t>
            </a:r>
            <a:r>
              <a:rPr lang="en-US" altLang="ko-KR" sz="2400" kern="0" dirty="0" err="1">
                <a:solidFill>
                  <a:prstClr val="black"/>
                </a:solidFill>
                <a:latin typeface="Times New Roman" panose="02020603050405020304" pitchFamily="18" charset="0"/>
                <a:cs typeface="Times New Roman" panose="02020603050405020304" pitchFamily="18" charset="0"/>
              </a:rPr>
              <a:t>Nhập</a:t>
            </a:r>
            <a:r>
              <a:rPr lang="en-US" altLang="ko-KR" sz="2400" kern="0" dirty="0">
                <a:solidFill>
                  <a:prstClr val="black"/>
                </a:solidFill>
                <a:latin typeface="Times New Roman" panose="02020603050405020304" pitchFamily="18" charset="0"/>
                <a:cs typeface="Times New Roman" panose="02020603050405020304" pitchFamily="18" charset="0"/>
              </a:rPr>
              <a:t> </a:t>
            </a:r>
            <a:r>
              <a:rPr lang="en-US" altLang="ko-KR" sz="2400" kern="0" dirty="0" err="1">
                <a:solidFill>
                  <a:prstClr val="black"/>
                </a:solidFill>
                <a:latin typeface="Times New Roman" panose="02020603050405020304" pitchFamily="18" charset="0"/>
                <a:cs typeface="Times New Roman" panose="02020603050405020304" pitchFamily="18" charset="0"/>
              </a:rPr>
              <a:t>trực</a:t>
            </a:r>
            <a:r>
              <a:rPr lang="en-US" altLang="ko-KR" sz="2400" kern="0" dirty="0">
                <a:solidFill>
                  <a:prstClr val="black"/>
                </a:solidFill>
                <a:latin typeface="Times New Roman" panose="02020603050405020304" pitchFamily="18" charset="0"/>
                <a:cs typeface="Times New Roman" panose="02020603050405020304" pitchFamily="18" charset="0"/>
              </a:rPr>
              <a:t> </a:t>
            </a:r>
            <a:r>
              <a:rPr lang="en-US" altLang="ko-KR" sz="2400" kern="0" dirty="0" err="1">
                <a:solidFill>
                  <a:prstClr val="black"/>
                </a:solidFill>
                <a:latin typeface="Times New Roman" panose="02020603050405020304" pitchFamily="18" charset="0"/>
                <a:cs typeface="Times New Roman" panose="02020603050405020304" pitchFamily="18" charset="0"/>
              </a:rPr>
              <a:t>tiếp</a:t>
            </a:r>
            <a:r>
              <a:rPr lang="en-US" altLang="ko-KR" sz="2400" kern="0" dirty="0">
                <a:solidFill>
                  <a:prstClr val="black"/>
                </a:solidFill>
                <a:latin typeface="Times New Roman" panose="02020603050405020304" pitchFamily="18" charset="0"/>
                <a:cs typeface="Times New Roman" panose="02020603050405020304" pitchFamily="18" charset="0"/>
              </a:rPr>
              <a:t> </a:t>
            </a:r>
            <a:r>
              <a:rPr lang="en-US" altLang="ko-KR" sz="2400" kern="0" dirty="0" err="1">
                <a:solidFill>
                  <a:prstClr val="black"/>
                </a:solidFill>
                <a:latin typeface="Times New Roman" panose="02020603050405020304" pitchFamily="18" charset="0"/>
                <a:cs typeface="Times New Roman" panose="02020603050405020304" pitchFamily="18" charset="0"/>
              </a:rPr>
              <a:t>trên</a:t>
            </a:r>
            <a:r>
              <a:rPr lang="en-US" altLang="ko-KR" sz="2400" kern="0" dirty="0">
                <a:solidFill>
                  <a:prstClr val="black"/>
                </a:solidFill>
                <a:latin typeface="Times New Roman" panose="02020603050405020304" pitchFamily="18" charset="0"/>
                <a:cs typeface="Times New Roman" panose="02020603050405020304" pitchFamily="18" charset="0"/>
              </a:rPr>
              <a:t> </a:t>
            </a:r>
            <a:r>
              <a:rPr lang="en-US" altLang="ko-KR" sz="2400" kern="0" dirty="0" err="1">
                <a:solidFill>
                  <a:prstClr val="black"/>
                </a:solidFill>
                <a:latin typeface="Times New Roman" panose="02020603050405020304" pitchFamily="18" charset="0"/>
                <a:cs typeface="Times New Roman" panose="02020603050405020304" pitchFamily="18" charset="0"/>
              </a:rPr>
              <a:t>màn</a:t>
            </a:r>
            <a:r>
              <a:rPr lang="en-US" altLang="ko-KR" sz="2400" kern="0" dirty="0">
                <a:solidFill>
                  <a:prstClr val="black"/>
                </a:solidFill>
                <a:latin typeface="Times New Roman" panose="02020603050405020304" pitchFamily="18" charset="0"/>
                <a:cs typeface="Times New Roman" panose="02020603050405020304" pitchFamily="18" charset="0"/>
              </a:rPr>
              <a:t> </a:t>
            </a:r>
            <a:r>
              <a:rPr lang="en-US" altLang="ko-KR" sz="2400" kern="0" dirty="0" err="1">
                <a:solidFill>
                  <a:prstClr val="black"/>
                </a:solidFill>
                <a:latin typeface="Times New Roman" panose="02020603050405020304" pitchFamily="18" charset="0"/>
                <a:cs typeface="Times New Roman" panose="02020603050405020304" pitchFamily="18" charset="0"/>
              </a:rPr>
              <a:t>hình</a:t>
            </a:r>
            <a:r>
              <a:rPr lang="en-US" altLang="ko-KR" sz="2400" kern="0" dirty="0">
                <a:solidFill>
                  <a:prstClr val="black"/>
                </a:solidFill>
                <a:latin typeface="Times New Roman" panose="02020603050405020304" pitchFamily="18" charset="0"/>
                <a:cs typeface="Times New Roman" panose="02020603050405020304" pitchFamily="18" charset="0"/>
              </a:rPr>
              <a:t> </a:t>
            </a:r>
            <a:r>
              <a:rPr lang="en-US" altLang="ko-KR" sz="2400" kern="0" dirty="0" err="1">
                <a:solidFill>
                  <a:prstClr val="black"/>
                </a:solidFill>
                <a:latin typeface="Times New Roman" panose="02020603050405020304" pitchFamily="18" charset="0"/>
                <a:cs typeface="Times New Roman" panose="02020603050405020304" pitchFamily="18" charset="0"/>
              </a:rPr>
              <a:t>của</a:t>
            </a:r>
            <a:r>
              <a:rPr lang="en-US" altLang="ko-KR" sz="2400" kern="0" dirty="0">
                <a:solidFill>
                  <a:prstClr val="black"/>
                </a:solidFill>
                <a:latin typeface="Times New Roman" panose="02020603050405020304" pitchFamily="18" charset="0"/>
                <a:cs typeface="Times New Roman" panose="02020603050405020304" pitchFamily="18" charset="0"/>
              </a:rPr>
              <a:t> UDSS </a:t>
            </a:r>
            <a:r>
              <a:rPr lang="en-US" altLang="ko-KR" sz="2400" kern="0" dirty="0" err="1">
                <a:solidFill>
                  <a:prstClr val="black"/>
                </a:solidFill>
                <a:latin typeface="Times New Roman" panose="02020603050405020304" pitchFamily="18" charset="0"/>
                <a:cs typeface="Times New Roman" panose="02020603050405020304" pitchFamily="18" charset="0"/>
              </a:rPr>
              <a:t>và</a:t>
            </a:r>
            <a:r>
              <a:rPr lang="en-US" altLang="ko-KR" sz="2400" kern="0" dirty="0">
                <a:solidFill>
                  <a:prstClr val="black"/>
                </a:solidFill>
                <a:latin typeface="Times New Roman" panose="02020603050405020304" pitchFamily="18" charset="0"/>
                <a:cs typeface="Times New Roman" panose="02020603050405020304" pitchFamily="18" charset="0"/>
              </a:rPr>
              <a:t> Portal)</a:t>
            </a:r>
          </a:p>
          <a:p>
            <a:pPr marL="342900" indent="-342900">
              <a:buFontTx/>
              <a:buChar char="-"/>
            </a:pPr>
            <a:r>
              <a:rPr lang="en-US" altLang="ko-KR" sz="2400" kern="0" dirty="0">
                <a:solidFill>
                  <a:prstClr val="black"/>
                </a:solidFill>
                <a:latin typeface="Times New Roman" panose="02020603050405020304" pitchFamily="18" charset="0"/>
                <a:cs typeface="Times New Roman" panose="02020603050405020304" pitchFamily="18" charset="0"/>
              </a:rPr>
              <a:t>XBRL file (</a:t>
            </a:r>
            <a:r>
              <a:rPr lang="en-US" altLang="ko-KR" sz="2400" kern="0" dirty="0" err="1">
                <a:solidFill>
                  <a:prstClr val="black"/>
                </a:solidFill>
                <a:latin typeface="Times New Roman" panose="02020603050405020304" pitchFamily="18" charset="0"/>
                <a:cs typeface="Times New Roman" panose="02020603050405020304" pitchFamily="18" charset="0"/>
              </a:rPr>
              <a:t>dựa</a:t>
            </a:r>
            <a:r>
              <a:rPr lang="en-US" altLang="ko-KR" sz="2400" kern="0" dirty="0">
                <a:solidFill>
                  <a:prstClr val="black"/>
                </a:solidFill>
                <a:latin typeface="Times New Roman" panose="02020603050405020304" pitchFamily="18" charset="0"/>
                <a:cs typeface="Times New Roman" panose="02020603050405020304" pitchFamily="18" charset="0"/>
              </a:rPr>
              <a:t> </a:t>
            </a:r>
            <a:r>
              <a:rPr lang="en-US" altLang="ko-KR" sz="2400" kern="0" dirty="0" err="1">
                <a:solidFill>
                  <a:prstClr val="black"/>
                </a:solidFill>
                <a:latin typeface="Times New Roman" panose="02020603050405020304" pitchFamily="18" charset="0"/>
                <a:cs typeface="Times New Roman" panose="02020603050405020304" pitchFamily="18" charset="0"/>
              </a:rPr>
              <a:t>trên</a:t>
            </a:r>
            <a:r>
              <a:rPr lang="en-US" altLang="ko-KR" sz="2400" kern="0" dirty="0">
                <a:solidFill>
                  <a:prstClr val="black"/>
                </a:solidFill>
                <a:latin typeface="Times New Roman" panose="02020603050405020304" pitchFamily="18" charset="0"/>
                <a:cs typeface="Times New Roman" panose="02020603050405020304" pitchFamily="18" charset="0"/>
              </a:rPr>
              <a:t> XBRL 2.1)</a:t>
            </a:r>
            <a:endParaRPr lang="pt-BR" altLang="ko-KR" sz="2400" kern="0" dirty="0">
              <a:solidFill>
                <a:prstClr val="black"/>
              </a:solidFill>
              <a:latin typeface="Times New Roman" panose="02020603050405020304" pitchFamily="18" charset="0"/>
              <a:cs typeface="Times New Roman" panose="02020603050405020304" pitchFamily="18" charset="0"/>
            </a:endParaRPr>
          </a:p>
        </p:txBody>
      </p:sp>
      <p:sp>
        <p:nvSpPr>
          <p:cNvPr id="8" name="TextBox 34"/>
          <p:cNvSpPr txBox="1">
            <a:spLocks noChangeArrowheads="1"/>
          </p:cNvSpPr>
          <p:nvPr/>
        </p:nvSpPr>
        <p:spPr bwMode="auto">
          <a:xfrm>
            <a:off x="272480" y="233583"/>
            <a:ext cx="9833244" cy="307777"/>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a:spcBef>
                <a:spcPct val="20000"/>
              </a:spcBef>
            </a:pPr>
            <a:r>
              <a:rPr lang="en-US" altLang="ko-KR" sz="2000" b="1" dirty="0">
                <a:solidFill>
                  <a:prstClr val="white">
                    <a:lumMod val="95000"/>
                  </a:prstClr>
                </a:solidFill>
                <a:latin typeface="Times New Roman" panose="02020603050405020304" pitchFamily="18" charset="0"/>
                <a:cs typeface="Times New Roman" panose="02020603050405020304" pitchFamily="18" charset="0"/>
              </a:rPr>
              <a:t>1. 3</a:t>
            </a:r>
            <a:r>
              <a:rPr lang="en-US" altLang="ko-KR" sz="2000" b="1" dirty="0" smtClean="0">
                <a:solidFill>
                  <a:prstClr val="white">
                    <a:lumMod val="95000"/>
                  </a:prstClr>
                </a:solidFill>
                <a:latin typeface="Times New Roman" panose="02020603050405020304" pitchFamily="18" charset="0"/>
                <a:cs typeface="Times New Roman" panose="02020603050405020304" pitchFamily="18" charset="0"/>
              </a:rPr>
              <a:t> </a:t>
            </a:r>
            <a:r>
              <a:rPr lang="en-US" altLang="ko-KR" sz="2000" b="1" dirty="0" err="1">
                <a:solidFill>
                  <a:prstClr val="white">
                    <a:lumMod val="95000"/>
                  </a:prstClr>
                </a:solidFill>
                <a:latin typeface="Times New Roman" panose="02020603050405020304" pitchFamily="18" charset="0"/>
                <a:cs typeface="Times New Roman" panose="02020603050405020304" pitchFamily="18" charset="0"/>
              </a:rPr>
              <a:t>Các</a:t>
            </a:r>
            <a:r>
              <a:rPr lang="en-US" altLang="ko-KR" sz="2000" b="1" dirty="0">
                <a:solidFill>
                  <a:prstClr val="white">
                    <a:lumMod val="95000"/>
                  </a:prstClr>
                </a:solidFill>
                <a:latin typeface="Times New Roman" panose="02020603050405020304" pitchFamily="18" charset="0"/>
                <a:cs typeface="Times New Roman" panose="02020603050405020304" pitchFamily="18" charset="0"/>
              </a:rPr>
              <a:t> </a:t>
            </a:r>
            <a:r>
              <a:rPr lang="en-US" altLang="ko-KR" sz="2000" b="1" dirty="0" err="1">
                <a:solidFill>
                  <a:prstClr val="white">
                    <a:lumMod val="95000"/>
                  </a:prstClr>
                </a:solidFill>
                <a:latin typeface="Times New Roman" panose="02020603050405020304" pitchFamily="18" charset="0"/>
                <a:cs typeface="Times New Roman" panose="02020603050405020304" pitchFamily="18" charset="0"/>
              </a:rPr>
              <a:t>kênh</a:t>
            </a:r>
            <a:r>
              <a:rPr lang="en-US" altLang="ko-KR" sz="2000" b="1" dirty="0">
                <a:solidFill>
                  <a:prstClr val="white">
                    <a:lumMod val="95000"/>
                  </a:prstClr>
                </a:solidFill>
                <a:latin typeface="Times New Roman" panose="02020603050405020304" pitchFamily="18" charset="0"/>
                <a:cs typeface="Times New Roman" panose="02020603050405020304" pitchFamily="18" charset="0"/>
              </a:rPr>
              <a:t> </a:t>
            </a:r>
            <a:r>
              <a:rPr lang="en-US" altLang="ko-KR" sz="2000" b="1" dirty="0" err="1">
                <a:solidFill>
                  <a:prstClr val="white">
                    <a:lumMod val="95000"/>
                  </a:prstClr>
                </a:solidFill>
                <a:latin typeface="Times New Roman" panose="02020603050405020304" pitchFamily="18" charset="0"/>
                <a:cs typeface="Times New Roman" panose="02020603050405020304" pitchFamily="18" charset="0"/>
              </a:rPr>
              <a:t>gửi</a:t>
            </a:r>
            <a:r>
              <a:rPr lang="en-US" altLang="ko-KR" sz="2000" b="1" dirty="0">
                <a:solidFill>
                  <a:prstClr val="white">
                    <a:lumMod val="95000"/>
                  </a:prstClr>
                </a:solidFill>
                <a:latin typeface="Times New Roman" panose="02020603050405020304" pitchFamily="18" charset="0"/>
                <a:cs typeface="Times New Roman" panose="02020603050405020304" pitchFamily="18" charset="0"/>
              </a:rPr>
              <a:t> </a:t>
            </a:r>
            <a:r>
              <a:rPr lang="en-US" altLang="ko-KR" sz="2000" b="1" dirty="0" err="1">
                <a:solidFill>
                  <a:prstClr val="white">
                    <a:lumMod val="95000"/>
                  </a:prstClr>
                </a:solidFill>
                <a:latin typeface="Times New Roman" panose="02020603050405020304" pitchFamily="18" charset="0"/>
                <a:cs typeface="Times New Roman" panose="02020603050405020304" pitchFamily="18" charset="0"/>
              </a:rPr>
              <a:t>báo</a:t>
            </a:r>
            <a:r>
              <a:rPr lang="en-US" altLang="ko-KR" sz="2000" b="1" dirty="0">
                <a:solidFill>
                  <a:prstClr val="white">
                    <a:lumMod val="95000"/>
                  </a:prstClr>
                </a:solidFill>
                <a:latin typeface="Times New Roman" panose="02020603050405020304" pitchFamily="18" charset="0"/>
                <a:cs typeface="Times New Roman" panose="02020603050405020304" pitchFamily="18" charset="0"/>
              </a:rPr>
              <a:t> </a:t>
            </a:r>
            <a:r>
              <a:rPr lang="en-US" altLang="ko-KR" sz="2000" b="1" dirty="0" err="1">
                <a:solidFill>
                  <a:prstClr val="white">
                    <a:lumMod val="95000"/>
                  </a:prstClr>
                </a:solidFill>
                <a:latin typeface="Times New Roman" panose="02020603050405020304" pitchFamily="18" charset="0"/>
                <a:cs typeface="Times New Roman" panose="02020603050405020304" pitchFamily="18" charset="0"/>
              </a:rPr>
              <a:t>cáo</a:t>
            </a:r>
            <a:r>
              <a:rPr lang="en-US" altLang="ko-KR" sz="2000" b="1" dirty="0">
                <a:solidFill>
                  <a:prstClr val="white">
                    <a:lumMod val="95000"/>
                  </a:prstClr>
                </a:solidFill>
                <a:latin typeface="Times New Roman" panose="02020603050405020304" pitchFamily="18" charset="0"/>
                <a:cs typeface="Times New Roman" panose="02020603050405020304" pitchFamily="18" charset="0"/>
              </a:rPr>
              <a:t> </a:t>
            </a:r>
            <a:r>
              <a:rPr lang="en-US" altLang="ko-KR" sz="2000" b="1" dirty="0" err="1">
                <a:solidFill>
                  <a:prstClr val="white">
                    <a:lumMod val="95000"/>
                  </a:prstClr>
                </a:solidFill>
                <a:latin typeface="Times New Roman" panose="02020603050405020304" pitchFamily="18" charset="0"/>
                <a:cs typeface="Times New Roman" panose="02020603050405020304" pitchFamily="18" charset="0"/>
              </a:rPr>
              <a:t>và</a:t>
            </a:r>
            <a:r>
              <a:rPr lang="en-US" altLang="ko-KR" sz="2000" b="1" dirty="0">
                <a:solidFill>
                  <a:prstClr val="white">
                    <a:lumMod val="95000"/>
                  </a:prstClr>
                </a:solidFill>
                <a:latin typeface="Times New Roman" panose="02020603050405020304" pitchFamily="18" charset="0"/>
                <a:cs typeface="Times New Roman" panose="02020603050405020304" pitchFamily="18" charset="0"/>
              </a:rPr>
              <a:t> </a:t>
            </a:r>
            <a:r>
              <a:rPr lang="en-US" altLang="ko-KR" sz="2000" b="1" dirty="0" err="1">
                <a:solidFill>
                  <a:prstClr val="white">
                    <a:lumMod val="95000"/>
                  </a:prstClr>
                </a:solidFill>
                <a:latin typeface="Times New Roman" panose="02020603050405020304" pitchFamily="18" charset="0"/>
                <a:cs typeface="Times New Roman" panose="02020603050405020304" pitchFamily="18" charset="0"/>
              </a:rPr>
              <a:t>loại</a:t>
            </a:r>
            <a:r>
              <a:rPr lang="en-US" altLang="ko-KR" sz="2000" b="1" dirty="0">
                <a:solidFill>
                  <a:prstClr val="white">
                    <a:lumMod val="95000"/>
                  </a:prstClr>
                </a:solidFill>
                <a:latin typeface="Times New Roman" panose="02020603050405020304" pitchFamily="18" charset="0"/>
                <a:cs typeface="Times New Roman" panose="02020603050405020304" pitchFamily="18" charset="0"/>
              </a:rPr>
              <a:t> </a:t>
            </a:r>
            <a:r>
              <a:rPr lang="en-US" altLang="ko-KR" sz="2000" b="1" dirty="0" err="1">
                <a:solidFill>
                  <a:prstClr val="white">
                    <a:lumMod val="95000"/>
                  </a:prstClr>
                </a:solidFill>
                <a:latin typeface="Times New Roman" panose="02020603050405020304" pitchFamily="18" charset="0"/>
                <a:cs typeface="Times New Roman" panose="02020603050405020304" pitchFamily="18" charset="0"/>
              </a:rPr>
              <a:t>báo</a:t>
            </a:r>
            <a:r>
              <a:rPr lang="en-US" altLang="ko-KR" sz="2000" b="1" dirty="0">
                <a:solidFill>
                  <a:prstClr val="white">
                    <a:lumMod val="95000"/>
                  </a:prstClr>
                </a:solidFill>
                <a:latin typeface="Times New Roman" panose="02020603050405020304" pitchFamily="18" charset="0"/>
                <a:cs typeface="Times New Roman" panose="02020603050405020304" pitchFamily="18" charset="0"/>
              </a:rPr>
              <a:t> </a:t>
            </a:r>
            <a:r>
              <a:rPr lang="en-US" altLang="ko-KR" sz="2000" b="1" dirty="0" err="1">
                <a:solidFill>
                  <a:prstClr val="white">
                    <a:lumMod val="95000"/>
                  </a:prstClr>
                </a:solidFill>
                <a:latin typeface="Times New Roman" panose="02020603050405020304" pitchFamily="18" charset="0"/>
                <a:cs typeface="Times New Roman" panose="02020603050405020304" pitchFamily="18" charset="0"/>
              </a:rPr>
              <a:t>cáo</a:t>
            </a:r>
            <a:endParaRPr lang="ko-KR" altLang="en-US"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021388134"/>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48544" y="1700808"/>
            <a:ext cx="8402993" cy="453594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TextBox 5"/>
          <p:cNvSpPr txBox="1"/>
          <p:nvPr/>
        </p:nvSpPr>
        <p:spPr>
          <a:xfrm>
            <a:off x="416496" y="764704"/>
            <a:ext cx="9489504" cy="923330"/>
          </a:xfrm>
          <a:prstGeom prst="rect">
            <a:avLst/>
          </a:prstGeom>
          <a:noFill/>
        </p:spPr>
        <p:txBody>
          <a:bodyPr wrap="square" rtlCol="0">
            <a:spAutoFit/>
          </a:bodyPr>
          <a:lstStyle/>
          <a:p>
            <a:r>
              <a:rPr lang="en-US" altLang="ko-KR">
                <a:latin typeface="Times New Roman" panose="02020603050405020304" pitchFamily="18" charset="0"/>
                <a:cs typeface="Times New Roman" panose="02020603050405020304" pitchFamily="18" charset="0"/>
              </a:rPr>
              <a:t>Trường hợp Từ chối file báo cáo Excel.</a:t>
            </a:r>
            <a:endParaRPr lang="en-US" altLang="ko-KR" dirty="0">
              <a:latin typeface="Times New Roman" panose="02020603050405020304" pitchFamily="18" charset="0"/>
              <a:cs typeface="Times New Roman" panose="02020603050405020304" pitchFamily="18" charset="0"/>
            </a:endParaRPr>
          </a:p>
          <a:p>
            <a:r>
              <a:rPr lang="en-US" altLang="ko-KR">
                <a:latin typeface="Times New Roman" panose="02020603050405020304" pitchFamily="18" charset="0"/>
                <a:cs typeface="Times New Roman" panose="02020603050405020304" pitchFamily="18" charset="0"/>
              </a:rPr>
              <a:t>Đối với file báo cáo Excel cũng tương tự, Người phê duyệt cũng có thể từ chối và nhập nội dung từ chối rồi gửi cho Người lập báo cáo.</a:t>
            </a:r>
            <a:endParaRPr lang="en-US" altLang="ko-KR" dirty="0">
              <a:latin typeface="Times New Roman" panose="02020603050405020304" pitchFamily="18" charset="0"/>
              <a:cs typeface="Times New Roman" panose="02020603050405020304" pitchFamily="18" charset="0"/>
            </a:endParaRPr>
          </a:p>
        </p:txBody>
      </p:sp>
      <p:pic>
        <p:nvPicPr>
          <p:cNvPr id="5" name="Picture 9"/>
          <p:cNvPicPr>
            <a:picLocks noChangeAspect="1" noChangeArrowheads="1"/>
          </p:cNvPicPr>
          <p:nvPr/>
        </p:nvPicPr>
        <p:blipFill rotWithShape="1">
          <a:blip r:embed="rId3" cstate="print">
            <a:duotone>
              <a:schemeClr val="accent1">
                <a:shade val="45000"/>
                <a:satMod val="135000"/>
              </a:schemeClr>
              <a:prstClr val="white"/>
            </a:duotone>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val="0"/>
              </a:ext>
            </a:extLst>
          </a:blip>
          <a:srcRect l="20774" r="8544"/>
          <a:stretch/>
        </p:blipFill>
        <p:spPr bwMode="gray">
          <a:xfrm>
            <a:off x="2209" y="44624"/>
            <a:ext cx="9906000" cy="7104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extBox 34"/>
          <p:cNvSpPr txBox="1">
            <a:spLocks noChangeArrowheads="1"/>
          </p:cNvSpPr>
          <p:nvPr/>
        </p:nvSpPr>
        <p:spPr bwMode="auto">
          <a:xfrm>
            <a:off x="232324" y="213807"/>
            <a:ext cx="9833244" cy="307777"/>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5.3.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Lập</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và</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gửi</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báo</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cáo</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file Excel</a:t>
            </a:r>
            <a:endParaRPr lang="ko-KR" altLang="en-US"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987109115"/>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81261" y="2060848"/>
            <a:ext cx="7968622" cy="430147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extBox 4"/>
          <p:cNvSpPr txBox="1"/>
          <p:nvPr/>
        </p:nvSpPr>
        <p:spPr>
          <a:xfrm>
            <a:off x="416496" y="764704"/>
            <a:ext cx="9489504" cy="1477328"/>
          </a:xfrm>
          <a:prstGeom prst="rect">
            <a:avLst/>
          </a:prstGeom>
          <a:noFill/>
        </p:spPr>
        <p:txBody>
          <a:bodyPr wrap="square" rtlCol="0">
            <a:spAutoFit/>
          </a:bodyPr>
          <a:lstStyle/>
          <a:p>
            <a:r>
              <a:rPr lang="en-US" altLang="ko-KR" dirty="0" err="1">
                <a:solidFill>
                  <a:prstClr val="black"/>
                </a:solidFill>
                <a:latin typeface="Times New Roman" panose="02020603050405020304" pitchFamily="18" charset="0"/>
                <a:cs typeface="Times New Roman" panose="02020603050405020304" pitchFamily="18" charset="0"/>
              </a:rPr>
              <a:t>Phê</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duyệt</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báo</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cáo</a:t>
            </a:r>
            <a:r>
              <a:rPr lang="en-US" altLang="ko-KR" dirty="0">
                <a:solidFill>
                  <a:prstClr val="black"/>
                </a:solidFill>
                <a:latin typeface="Times New Roman" panose="02020603050405020304" pitchFamily="18" charset="0"/>
                <a:cs typeface="Times New Roman" panose="02020603050405020304" pitchFamily="18" charset="0"/>
              </a:rPr>
              <a:t> file excel</a:t>
            </a:r>
          </a:p>
          <a:p>
            <a:r>
              <a:rPr lang="en-US" altLang="ko-KR" dirty="0">
                <a:solidFill>
                  <a:prstClr val="black"/>
                </a:solidFill>
                <a:latin typeface="Times New Roman" panose="02020603050405020304" pitchFamily="18" charset="0"/>
                <a:cs typeface="Times New Roman" panose="02020603050405020304" pitchFamily="18" charset="0"/>
              </a:rPr>
              <a:t>1) </a:t>
            </a:r>
            <a:r>
              <a:rPr lang="en-US" altLang="ko-KR" dirty="0" err="1">
                <a:solidFill>
                  <a:prstClr val="black"/>
                </a:solidFill>
                <a:latin typeface="Times New Roman" panose="02020603050405020304" pitchFamily="18" charset="0"/>
                <a:cs typeface="Times New Roman" panose="02020603050405020304" pitchFamily="18" charset="0"/>
              </a:rPr>
              <a:t>Người</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phê</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duyệt</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báo</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cáo</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có</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thể</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phê</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duyệt</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sau</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khi</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kiểm</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tra</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báo</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cáo</a:t>
            </a:r>
            <a:r>
              <a:rPr lang="en-US" altLang="ko-KR" dirty="0">
                <a:solidFill>
                  <a:prstClr val="black"/>
                </a:solidFill>
                <a:latin typeface="Times New Roman" panose="02020603050405020304" pitchFamily="18" charset="0"/>
                <a:cs typeface="Times New Roman" panose="02020603050405020304" pitchFamily="18" charset="0"/>
              </a:rPr>
              <a:t> excel do </a:t>
            </a:r>
            <a:r>
              <a:rPr lang="en-US" altLang="ko-KR" dirty="0" err="1">
                <a:solidFill>
                  <a:prstClr val="black"/>
                </a:solidFill>
                <a:latin typeface="Times New Roman" panose="02020603050405020304" pitchFamily="18" charset="0"/>
                <a:cs typeface="Times New Roman" panose="02020603050405020304" pitchFamily="18" charset="0"/>
              </a:rPr>
              <a:t>người</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nộp</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báo</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cáo</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tải</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lên</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tại</a:t>
            </a:r>
            <a:r>
              <a:rPr lang="en-US" altLang="ko-KR" dirty="0">
                <a:solidFill>
                  <a:prstClr val="black"/>
                </a:solidFill>
                <a:latin typeface="Times New Roman" panose="02020603050405020304" pitchFamily="18" charset="0"/>
                <a:cs typeface="Times New Roman" panose="02020603050405020304" pitchFamily="18" charset="0"/>
              </a:rPr>
              <a:t> menu Report – Submit to SBV </a:t>
            </a:r>
            <a:r>
              <a:rPr lang="en-US" altLang="ko-KR" dirty="0" err="1">
                <a:solidFill>
                  <a:prstClr val="black"/>
                </a:solidFill>
                <a:latin typeface="Times New Roman" panose="02020603050405020304" pitchFamily="18" charset="0"/>
                <a:cs typeface="Times New Roman" panose="02020603050405020304" pitchFamily="18" charset="0"/>
              </a:rPr>
              <a:t>hoặc</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chọn</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trong</a:t>
            </a:r>
            <a:r>
              <a:rPr lang="en-US" altLang="ko-KR" dirty="0">
                <a:solidFill>
                  <a:prstClr val="black"/>
                </a:solidFill>
                <a:latin typeface="Times New Roman" panose="02020603050405020304" pitchFamily="18" charset="0"/>
                <a:cs typeface="Times New Roman" panose="02020603050405020304" pitchFamily="18" charset="0"/>
              </a:rPr>
              <a:t> list </a:t>
            </a:r>
            <a:r>
              <a:rPr lang="en-US" altLang="ko-KR" dirty="0" err="1">
                <a:solidFill>
                  <a:prstClr val="black"/>
                </a:solidFill>
                <a:latin typeface="Times New Roman" panose="02020603050405020304" pitchFamily="18" charset="0"/>
                <a:cs typeface="Times New Roman" panose="02020603050405020304" pitchFamily="18" charset="0"/>
              </a:rPr>
              <a:t>và</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phê</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duyệt</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trực</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tiếp</a:t>
            </a:r>
            <a:r>
              <a:rPr lang="en-US" altLang="ko-KR" dirty="0">
                <a:solidFill>
                  <a:prstClr val="black"/>
                </a:solidFill>
                <a:latin typeface="Times New Roman" panose="02020603050405020304" pitchFamily="18" charset="0"/>
                <a:cs typeface="Times New Roman" panose="02020603050405020304" pitchFamily="18" charset="0"/>
              </a:rPr>
              <a:t>.</a:t>
            </a:r>
          </a:p>
          <a:p>
            <a:r>
              <a:rPr lang="en-US" altLang="ko-KR" dirty="0">
                <a:solidFill>
                  <a:prstClr val="black"/>
                </a:solidFill>
                <a:latin typeface="Times New Roman" panose="02020603050405020304" pitchFamily="18" charset="0"/>
                <a:cs typeface="Times New Roman" panose="02020603050405020304" pitchFamily="18" charset="0"/>
              </a:rPr>
              <a:t>2) </a:t>
            </a:r>
            <a:r>
              <a:rPr lang="en-US" altLang="ko-KR" dirty="0" err="1">
                <a:solidFill>
                  <a:prstClr val="black"/>
                </a:solidFill>
                <a:latin typeface="Times New Roman" panose="02020603050405020304" pitchFamily="18" charset="0"/>
                <a:cs typeface="Times New Roman" panose="02020603050405020304" pitchFamily="18" charset="0"/>
              </a:rPr>
              <a:t>Báo</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cáo</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sau</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khi</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được</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phê</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duyệt</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sẽ</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bắt</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đầu</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quá</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trình</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nộp</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lên</a:t>
            </a:r>
            <a:r>
              <a:rPr lang="en-US" altLang="ko-KR" dirty="0">
                <a:solidFill>
                  <a:prstClr val="black"/>
                </a:solidFill>
                <a:latin typeface="Times New Roman" panose="02020603050405020304" pitchFamily="18" charset="0"/>
                <a:cs typeface="Times New Roman" panose="02020603050405020304" pitchFamily="18" charset="0"/>
              </a:rPr>
              <a:t> NHNN (</a:t>
            </a:r>
            <a:r>
              <a:rPr lang="en-US" altLang="ko-KR" dirty="0" err="1">
                <a:solidFill>
                  <a:prstClr val="black"/>
                </a:solidFill>
                <a:latin typeface="Times New Roman" panose="02020603050405020304" pitchFamily="18" charset="0"/>
                <a:cs typeface="Times New Roman" panose="02020603050405020304" pitchFamily="18" charset="0"/>
              </a:rPr>
              <a:t>Gửi</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đi</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sau</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khi</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ký</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chữ</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kí</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điện</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tử</a:t>
            </a:r>
            <a:r>
              <a:rPr lang="en-US" altLang="ko-KR" dirty="0">
                <a:solidFill>
                  <a:prstClr val="black"/>
                </a:solidFill>
                <a:latin typeface="Times New Roman" panose="02020603050405020304" pitchFamily="18" charset="0"/>
                <a:cs typeface="Times New Roman" panose="02020603050405020304" pitchFamily="18" charset="0"/>
              </a:rPr>
              <a:t>)</a:t>
            </a:r>
          </a:p>
        </p:txBody>
      </p:sp>
      <p:pic>
        <p:nvPicPr>
          <p:cNvPr id="6" name="Picture 9"/>
          <p:cNvPicPr>
            <a:picLocks noChangeAspect="1" noChangeArrowheads="1"/>
          </p:cNvPicPr>
          <p:nvPr/>
        </p:nvPicPr>
        <p:blipFill rotWithShape="1">
          <a:blip r:embed="rId3" cstate="print">
            <a:duotone>
              <a:schemeClr val="accent1">
                <a:shade val="45000"/>
                <a:satMod val="135000"/>
              </a:schemeClr>
              <a:prstClr val="white"/>
            </a:duotone>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val="0"/>
              </a:ext>
            </a:extLst>
          </a:blip>
          <a:srcRect l="20774" r="8544"/>
          <a:stretch/>
        </p:blipFill>
        <p:spPr bwMode="gray">
          <a:xfrm>
            <a:off x="2209" y="44624"/>
            <a:ext cx="9906000" cy="7104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extBox 34"/>
          <p:cNvSpPr txBox="1">
            <a:spLocks noChangeArrowheads="1"/>
          </p:cNvSpPr>
          <p:nvPr/>
        </p:nvSpPr>
        <p:spPr bwMode="auto">
          <a:xfrm>
            <a:off x="244626" y="245952"/>
            <a:ext cx="9833244" cy="307777"/>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5.3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Lập</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và</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gửi</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báo</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cáo</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file Excel</a:t>
            </a:r>
            <a:endParaRPr lang="ko-KR" altLang="en-US"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670074311"/>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48544" y="1700808"/>
            <a:ext cx="8402993" cy="453594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TextBox 5"/>
          <p:cNvSpPr txBox="1"/>
          <p:nvPr/>
        </p:nvSpPr>
        <p:spPr>
          <a:xfrm>
            <a:off x="416496" y="764704"/>
            <a:ext cx="9489504" cy="923330"/>
          </a:xfrm>
          <a:prstGeom prst="rect">
            <a:avLst/>
          </a:prstGeom>
          <a:noFill/>
        </p:spPr>
        <p:txBody>
          <a:bodyPr wrap="square" rtlCol="0">
            <a:spAutoFit/>
          </a:bodyPr>
          <a:lstStyle/>
          <a:p>
            <a:r>
              <a:rPr lang="en-US" altLang="ko-KR" dirty="0" err="1">
                <a:solidFill>
                  <a:prstClr val="black"/>
                </a:solidFill>
                <a:latin typeface="Times New Roman" panose="02020603050405020304" pitchFamily="18" charset="0"/>
                <a:cs typeface="Times New Roman" panose="02020603050405020304" pitchFamily="18" charset="0"/>
              </a:rPr>
              <a:t>Trường</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hợp</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báo</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cáo</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bị</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từ</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chối</a:t>
            </a:r>
            <a:endParaRPr lang="en-US" altLang="ko-KR" dirty="0">
              <a:solidFill>
                <a:prstClr val="black"/>
              </a:solidFill>
              <a:latin typeface="Times New Roman" panose="02020603050405020304" pitchFamily="18" charset="0"/>
              <a:cs typeface="Times New Roman" panose="02020603050405020304" pitchFamily="18" charset="0"/>
            </a:endParaRPr>
          </a:p>
          <a:p>
            <a:r>
              <a:rPr lang="en-US" altLang="ko-KR" err="1">
                <a:solidFill>
                  <a:prstClr val="black"/>
                </a:solidFill>
                <a:latin typeface="Times New Roman" panose="02020603050405020304" pitchFamily="18" charset="0"/>
                <a:cs typeface="Times New Roman" panose="02020603050405020304" pitchFamily="18" charset="0"/>
              </a:rPr>
              <a:t>Báo</a:t>
            </a:r>
            <a:r>
              <a:rPr lang="en-US" altLang="ko-KR">
                <a:solidFill>
                  <a:prstClr val="black"/>
                </a:solidFill>
                <a:latin typeface="Times New Roman" panose="02020603050405020304" pitchFamily="18" charset="0"/>
                <a:cs typeface="Times New Roman" panose="02020603050405020304" pitchFamily="18" charset="0"/>
              </a:rPr>
              <a:t> cáo </a:t>
            </a:r>
            <a:r>
              <a:rPr lang="en-US" altLang="ko-KR" dirty="0">
                <a:solidFill>
                  <a:prstClr val="black"/>
                </a:solidFill>
                <a:latin typeface="Times New Roman" panose="02020603050405020304" pitchFamily="18" charset="0"/>
                <a:cs typeface="Times New Roman" panose="02020603050405020304" pitchFamily="18" charset="0"/>
              </a:rPr>
              <a:t>file excel </a:t>
            </a:r>
            <a:r>
              <a:rPr lang="en-US" altLang="ko-KR" dirty="0" err="1">
                <a:solidFill>
                  <a:prstClr val="black"/>
                </a:solidFill>
                <a:latin typeface="Times New Roman" panose="02020603050405020304" pitchFamily="18" charset="0"/>
                <a:cs typeface="Times New Roman" panose="02020603050405020304" pitchFamily="18" charset="0"/>
              </a:rPr>
              <a:t>nếu</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bị</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người</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phê</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duyệt</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từ</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chối</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từ</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giai</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đoạn</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phê</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duyệt</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thì</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nội</a:t>
            </a:r>
            <a:r>
              <a:rPr lang="en-US" altLang="ko-KR" dirty="0">
                <a:solidFill>
                  <a:prstClr val="black"/>
                </a:solidFill>
                <a:latin typeface="Times New Roman" panose="02020603050405020304" pitchFamily="18" charset="0"/>
                <a:cs typeface="Times New Roman" panose="02020603050405020304" pitchFamily="18" charset="0"/>
              </a:rPr>
              <a:t> dung </a:t>
            </a:r>
            <a:r>
              <a:rPr lang="en-US" altLang="ko-KR" dirty="0" err="1">
                <a:solidFill>
                  <a:prstClr val="black"/>
                </a:solidFill>
                <a:latin typeface="Times New Roman" panose="02020603050405020304" pitchFamily="18" charset="0"/>
                <a:cs typeface="Times New Roman" panose="02020603050405020304" pitchFamily="18" charset="0"/>
              </a:rPr>
              <a:t>vẫn</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có</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thể</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được</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ghi</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nhận</a:t>
            </a:r>
            <a:r>
              <a:rPr lang="en-US" altLang="ko-KR" dirty="0">
                <a:solidFill>
                  <a:prstClr val="black"/>
                </a:solidFill>
                <a:latin typeface="Times New Roman" panose="02020603050405020304" pitchFamily="18" charset="0"/>
                <a:cs typeface="Times New Roman" panose="02020603050405020304" pitchFamily="18" charset="0"/>
              </a:rPr>
              <a:t>.</a:t>
            </a:r>
          </a:p>
        </p:txBody>
      </p:sp>
      <p:pic>
        <p:nvPicPr>
          <p:cNvPr id="5" name="Picture 9"/>
          <p:cNvPicPr>
            <a:picLocks noChangeAspect="1" noChangeArrowheads="1"/>
          </p:cNvPicPr>
          <p:nvPr/>
        </p:nvPicPr>
        <p:blipFill rotWithShape="1">
          <a:blip r:embed="rId3" cstate="print">
            <a:duotone>
              <a:schemeClr val="accent1">
                <a:shade val="45000"/>
                <a:satMod val="135000"/>
              </a:schemeClr>
              <a:prstClr val="white"/>
            </a:duotone>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val="0"/>
              </a:ext>
            </a:extLst>
          </a:blip>
          <a:srcRect l="20774" r="8544"/>
          <a:stretch/>
        </p:blipFill>
        <p:spPr bwMode="gray">
          <a:xfrm>
            <a:off x="2209" y="44624"/>
            <a:ext cx="9906000" cy="7104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extBox 34"/>
          <p:cNvSpPr txBox="1">
            <a:spLocks noChangeArrowheads="1"/>
          </p:cNvSpPr>
          <p:nvPr/>
        </p:nvSpPr>
        <p:spPr bwMode="auto">
          <a:xfrm>
            <a:off x="232324" y="213807"/>
            <a:ext cx="9833244" cy="307777"/>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5.3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Lập</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và</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gửi</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báo</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cáo</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file Excel</a:t>
            </a:r>
            <a:endParaRPr lang="ko-KR" altLang="en-US"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164258218"/>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80592" y="2060848"/>
            <a:ext cx="7827966" cy="422554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직사각형 2"/>
          <p:cNvSpPr/>
          <p:nvPr/>
        </p:nvSpPr>
        <p:spPr>
          <a:xfrm>
            <a:off x="232324" y="777397"/>
            <a:ext cx="8712968" cy="1200329"/>
          </a:xfrm>
          <a:prstGeom prst="rect">
            <a:avLst/>
          </a:prstGeom>
        </p:spPr>
        <p:txBody>
          <a:bodyPr wrap="square">
            <a:spAutoFit/>
          </a:bodyPr>
          <a:lstStyle/>
          <a:p>
            <a:r>
              <a:rPr lang="en-US" altLang="ko-KR" dirty="0" err="1">
                <a:solidFill>
                  <a:prstClr val="black"/>
                </a:solidFill>
                <a:latin typeface="Times New Roman" panose="02020603050405020304" pitchFamily="18" charset="0"/>
                <a:cs typeface="Times New Roman" panose="02020603050405020304" pitchFamily="18" charset="0"/>
              </a:rPr>
              <a:t>Lựa</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chọn</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báo</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cáo</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Trường</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hợp</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người</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sử</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dụng</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có</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quyền</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lập</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và</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phê</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duyệt</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báo</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cáo</a:t>
            </a:r>
            <a:r>
              <a:rPr lang="en-US" altLang="ko-KR" dirty="0">
                <a:solidFill>
                  <a:prstClr val="black"/>
                </a:solidFill>
                <a:latin typeface="Times New Roman" panose="02020603050405020304" pitchFamily="18" charset="0"/>
                <a:cs typeface="Times New Roman" panose="02020603050405020304" pitchFamily="18" charset="0"/>
              </a:rPr>
              <a:t>)</a:t>
            </a:r>
          </a:p>
          <a:p>
            <a:r>
              <a:rPr lang="en-US" altLang="ko-KR" dirty="0">
                <a:solidFill>
                  <a:prstClr val="black"/>
                </a:solidFill>
                <a:latin typeface="Times New Roman" panose="02020603050405020304" pitchFamily="18" charset="0"/>
                <a:cs typeface="Times New Roman" panose="02020603050405020304" pitchFamily="18" charset="0"/>
              </a:rPr>
              <a:t>1) </a:t>
            </a:r>
            <a:r>
              <a:rPr lang="en-US" altLang="ko-KR" dirty="0" err="1">
                <a:solidFill>
                  <a:prstClr val="black"/>
                </a:solidFill>
                <a:latin typeface="Times New Roman" panose="02020603050405020304" pitchFamily="18" charset="0"/>
                <a:cs typeface="Times New Roman" panose="02020603050405020304" pitchFamily="18" charset="0"/>
              </a:rPr>
              <a:t>Người</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sử</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dụng</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có</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quyền</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lập</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và</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phê</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duyệt</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báo</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cáo</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cũng</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có</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thể</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tải</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lên</a:t>
            </a:r>
            <a:r>
              <a:rPr lang="en-US" altLang="ko-KR" dirty="0">
                <a:solidFill>
                  <a:prstClr val="black"/>
                </a:solidFill>
                <a:latin typeface="Times New Roman" panose="02020603050405020304" pitchFamily="18" charset="0"/>
                <a:cs typeface="Times New Roman" panose="02020603050405020304" pitchFamily="18" charset="0"/>
              </a:rPr>
              <a:t> file excel.</a:t>
            </a:r>
          </a:p>
          <a:p>
            <a:r>
              <a:rPr lang="en-US" altLang="ko-KR" dirty="0">
                <a:solidFill>
                  <a:prstClr val="black"/>
                </a:solidFill>
                <a:latin typeface="Times New Roman" panose="02020603050405020304" pitchFamily="18" charset="0"/>
                <a:cs typeface="Times New Roman" panose="02020603050405020304" pitchFamily="18" charset="0"/>
              </a:rPr>
              <a:t>2) </a:t>
            </a:r>
            <a:r>
              <a:rPr lang="en-US" altLang="ko-KR" dirty="0" err="1">
                <a:solidFill>
                  <a:prstClr val="black"/>
                </a:solidFill>
                <a:latin typeface="Times New Roman" panose="02020603050405020304" pitchFamily="18" charset="0"/>
                <a:cs typeface="Times New Roman" panose="02020603050405020304" pitchFamily="18" charset="0"/>
              </a:rPr>
              <a:t>Người</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sử</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dụng</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có</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quyền</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lập</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và</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phê</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duyệt</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báo</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cáo</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sau</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khi</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hoàn</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thành</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gửi</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báo</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cáo</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bằng</a:t>
            </a:r>
            <a:r>
              <a:rPr lang="en-US" altLang="ko-KR" dirty="0">
                <a:solidFill>
                  <a:prstClr val="black"/>
                </a:solidFill>
                <a:latin typeface="Times New Roman" panose="02020603050405020304" pitchFamily="18" charset="0"/>
                <a:cs typeface="Times New Roman" panose="02020603050405020304" pitchFamily="18" charset="0"/>
              </a:rPr>
              <a:t> file excel </a:t>
            </a:r>
            <a:r>
              <a:rPr lang="en-US" altLang="ko-KR" dirty="0" err="1">
                <a:solidFill>
                  <a:prstClr val="black"/>
                </a:solidFill>
                <a:latin typeface="Times New Roman" panose="02020603050405020304" pitchFamily="18" charset="0"/>
                <a:cs typeface="Times New Roman" panose="02020603050405020304" pitchFamily="18" charset="0"/>
              </a:rPr>
              <a:t>sẽ</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tự</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động</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hiện</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ra</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màn</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hình</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phê</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duyệt</a:t>
            </a:r>
            <a:r>
              <a:rPr lang="en-US" altLang="ko-KR" dirty="0">
                <a:solidFill>
                  <a:prstClr val="black"/>
                </a:solidFill>
                <a:latin typeface="Times New Roman" panose="02020603050405020304" pitchFamily="18" charset="0"/>
                <a:cs typeface="Times New Roman" panose="02020603050405020304" pitchFamily="18" charset="0"/>
              </a:rPr>
              <a:t>. </a:t>
            </a:r>
          </a:p>
        </p:txBody>
      </p:sp>
      <p:pic>
        <p:nvPicPr>
          <p:cNvPr id="5" name="Picture 9"/>
          <p:cNvPicPr>
            <a:picLocks noChangeAspect="1" noChangeArrowheads="1"/>
          </p:cNvPicPr>
          <p:nvPr/>
        </p:nvPicPr>
        <p:blipFill rotWithShape="1">
          <a:blip r:embed="rId3" cstate="print">
            <a:duotone>
              <a:schemeClr val="accent1">
                <a:shade val="45000"/>
                <a:satMod val="135000"/>
              </a:schemeClr>
              <a:prstClr val="white"/>
            </a:duotone>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val="0"/>
              </a:ext>
            </a:extLst>
          </a:blip>
          <a:srcRect l="20774" r="8544"/>
          <a:stretch/>
        </p:blipFill>
        <p:spPr bwMode="gray">
          <a:xfrm>
            <a:off x="2209" y="44624"/>
            <a:ext cx="9906000" cy="7104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Box 34"/>
          <p:cNvSpPr txBox="1">
            <a:spLocks noChangeArrowheads="1"/>
          </p:cNvSpPr>
          <p:nvPr/>
        </p:nvSpPr>
        <p:spPr bwMode="auto">
          <a:xfrm>
            <a:off x="232324" y="213807"/>
            <a:ext cx="9833244" cy="307777"/>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5.3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Lập</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và</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gửi</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báo</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cáo</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file Excel</a:t>
            </a:r>
            <a:endParaRPr lang="ko-KR" altLang="en-US"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31004312"/>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80592" y="2132856"/>
            <a:ext cx="7745340" cy="418094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직사각형 1"/>
          <p:cNvSpPr/>
          <p:nvPr/>
        </p:nvSpPr>
        <p:spPr>
          <a:xfrm>
            <a:off x="470471" y="966470"/>
            <a:ext cx="8969476" cy="923330"/>
          </a:xfrm>
          <a:prstGeom prst="rect">
            <a:avLst/>
          </a:prstGeom>
        </p:spPr>
        <p:txBody>
          <a:bodyPr wrap="square">
            <a:spAutoFit/>
          </a:bodyPr>
          <a:lstStyle/>
          <a:p>
            <a:r>
              <a:rPr lang="en-US" altLang="ko-KR" dirty="0" err="1">
                <a:solidFill>
                  <a:prstClr val="black"/>
                </a:solidFill>
                <a:latin typeface="Times New Roman" panose="02020603050405020304" pitchFamily="18" charset="0"/>
                <a:cs typeface="Times New Roman" panose="02020603050405020304" pitchFamily="18" charset="0"/>
              </a:rPr>
              <a:t>Nộp</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báo</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cáo</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bằng</a:t>
            </a:r>
            <a:r>
              <a:rPr lang="en-US" altLang="ko-KR" dirty="0">
                <a:solidFill>
                  <a:prstClr val="black"/>
                </a:solidFill>
                <a:latin typeface="Times New Roman" panose="02020603050405020304" pitchFamily="18" charset="0"/>
                <a:cs typeface="Times New Roman" panose="02020603050405020304" pitchFamily="18" charset="0"/>
              </a:rPr>
              <a:t> file excel </a:t>
            </a:r>
            <a:r>
              <a:rPr lang="en-US" altLang="ko-KR" dirty="0" err="1">
                <a:solidFill>
                  <a:prstClr val="black"/>
                </a:solidFill>
                <a:latin typeface="Times New Roman" panose="02020603050405020304" pitchFamily="18" charset="0"/>
                <a:cs typeface="Times New Roman" panose="02020603050405020304" pitchFamily="18" charset="0"/>
              </a:rPr>
              <a:t>cho</a:t>
            </a:r>
            <a:r>
              <a:rPr lang="en-US" altLang="ko-KR" dirty="0">
                <a:solidFill>
                  <a:prstClr val="black"/>
                </a:solidFill>
                <a:latin typeface="Times New Roman" panose="02020603050405020304" pitchFamily="18" charset="0"/>
                <a:cs typeface="Times New Roman" panose="02020603050405020304" pitchFamily="18" charset="0"/>
              </a:rPr>
              <a:t> NHNN</a:t>
            </a:r>
          </a:p>
          <a:p>
            <a:r>
              <a:rPr lang="en-US" altLang="ko-KR" dirty="0">
                <a:solidFill>
                  <a:prstClr val="black"/>
                </a:solidFill>
                <a:latin typeface="Times New Roman" panose="02020603050405020304" pitchFamily="18" charset="0"/>
                <a:cs typeface="Times New Roman" panose="02020603050405020304" pitchFamily="18" charset="0"/>
              </a:rPr>
              <a:t>Sau </a:t>
            </a:r>
            <a:r>
              <a:rPr lang="en-US" altLang="ko-KR" dirty="0" err="1">
                <a:solidFill>
                  <a:prstClr val="black"/>
                </a:solidFill>
                <a:latin typeface="Times New Roman" panose="02020603050405020304" pitchFamily="18" charset="0"/>
                <a:cs typeface="Times New Roman" panose="02020603050405020304" pitchFamily="18" charset="0"/>
              </a:rPr>
              <a:t>khi</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báo</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cáo</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được</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phê</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duyệt</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và</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ký</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chữ</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ký</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điện</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tử</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sẽ</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bắt</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đầu</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quá</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trình</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nộp</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báo</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cáo</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lên</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hệ</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thống</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của</a:t>
            </a:r>
            <a:r>
              <a:rPr lang="en-US" altLang="ko-KR" dirty="0">
                <a:solidFill>
                  <a:prstClr val="black"/>
                </a:solidFill>
                <a:latin typeface="Times New Roman" panose="02020603050405020304" pitchFamily="18" charset="0"/>
                <a:cs typeface="Times New Roman" panose="02020603050405020304" pitchFamily="18" charset="0"/>
              </a:rPr>
              <a:t> NHNN.</a:t>
            </a:r>
          </a:p>
        </p:txBody>
      </p:sp>
      <p:pic>
        <p:nvPicPr>
          <p:cNvPr id="5" name="Picture 9"/>
          <p:cNvPicPr>
            <a:picLocks noChangeAspect="1" noChangeArrowheads="1"/>
          </p:cNvPicPr>
          <p:nvPr/>
        </p:nvPicPr>
        <p:blipFill rotWithShape="1">
          <a:blip r:embed="rId3" cstate="print">
            <a:duotone>
              <a:schemeClr val="accent1">
                <a:shade val="45000"/>
                <a:satMod val="135000"/>
              </a:schemeClr>
              <a:prstClr val="white"/>
            </a:duotone>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val="0"/>
              </a:ext>
            </a:extLst>
          </a:blip>
          <a:srcRect l="20774" r="8544"/>
          <a:stretch/>
        </p:blipFill>
        <p:spPr bwMode="gray">
          <a:xfrm>
            <a:off x="2209" y="44624"/>
            <a:ext cx="9906000" cy="7104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Box 34"/>
          <p:cNvSpPr txBox="1">
            <a:spLocks noChangeArrowheads="1"/>
          </p:cNvSpPr>
          <p:nvPr/>
        </p:nvSpPr>
        <p:spPr bwMode="auto">
          <a:xfrm>
            <a:off x="232324" y="213807"/>
            <a:ext cx="9833244" cy="307777"/>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5.3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Lập</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và</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gửi</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báo</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cáo</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file Excel</a:t>
            </a:r>
            <a:endParaRPr lang="ko-KR" altLang="en-US"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486607428"/>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92560" y="1974679"/>
            <a:ext cx="8120995" cy="437518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Box 3"/>
          <p:cNvSpPr txBox="1"/>
          <p:nvPr/>
        </p:nvSpPr>
        <p:spPr>
          <a:xfrm>
            <a:off x="488504" y="953904"/>
            <a:ext cx="9489504" cy="923330"/>
          </a:xfrm>
          <a:prstGeom prst="rect">
            <a:avLst/>
          </a:prstGeom>
          <a:noFill/>
        </p:spPr>
        <p:txBody>
          <a:bodyPr wrap="square" rtlCol="0">
            <a:spAutoFit/>
          </a:bodyPr>
          <a:lstStyle/>
          <a:p>
            <a:r>
              <a:rPr lang="en-US" altLang="ko-KR" dirty="0" err="1">
                <a:solidFill>
                  <a:prstClr val="black"/>
                </a:solidFill>
                <a:latin typeface="Times New Roman" panose="02020603050405020304" pitchFamily="18" charset="0"/>
                <a:cs typeface="Times New Roman" panose="02020603050405020304" pitchFamily="18" charset="0"/>
              </a:rPr>
              <a:t>Lựa</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chọn</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báo</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cáo</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và</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Phân</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loại</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báo</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cáo</a:t>
            </a:r>
            <a:endParaRPr lang="en-US" altLang="ko-KR" dirty="0">
              <a:solidFill>
                <a:prstClr val="black"/>
              </a:solidFill>
              <a:latin typeface="Times New Roman" panose="02020603050405020304" pitchFamily="18" charset="0"/>
              <a:cs typeface="Times New Roman" panose="02020603050405020304" pitchFamily="18" charset="0"/>
            </a:endParaRPr>
          </a:p>
          <a:p>
            <a:pPr marL="342900" indent="-342900">
              <a:buFontTx/>
              <a:buAutoNum type="arabicParenR"/>
            </a:pPr>
            <a:r>
              <a:rPr lang="en-US" altLang="ko-KR" dirty="0" err="1">
                <a:solidFill>
                  <a:prstClr val="black"/>
                </a:solidFill>
                <a:latin typeface="Times New Roman" panose="02020603050405020304" pitchFamily="18" charset="0"/>
                <a:cs typeface="Times New Roman" panose="02020603050405020304" pitchFamily="18" charset="0"/>
              </a:rPr>
              <a:t>Lập</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và</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lưu</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báo</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cáo</a:t>
            </a:r>
            <a:r>
              <a:rPr lang="en-US" altLang="ko-KR" dirty="0">
                <a:solidFill>
                  <a:prstClr val="black"/>
                </a:solidFill>
                <a:latin typeface="Times New Roman" panose="02020603050405020304" pitchFamily="18" charset="0"/>
                <a:cs typeface="Times New Roman" panose="02020603050405020304" pitchFamily="18" charset="0"/>
              </a:rPr>
              <a:t> XBRL </a:t>
            </a:r>
            <a:r>
              <a:rPr lang="en-US" altLang="ko-KR" dirty="0" err="1">
                <a:solidFill>
                  <a:prstClr val="black"/>
                </a:solidFill>
                <a:latin typeface="Times New Roman" panose="02020603050405020304" pitchFamily="18" charset="0"/>
                <a:cs typeface="Times New Roman" panose="02020603050405020304" pitchFamily="18" charset="0"/>
              </a:rPr>
              <a:t>cần</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nộp</a:t>
            </a:r>
            <a:r>
              <a:rPr lang="en-US" altLang="ko-KR" dirty="0">
                <a:solidFill>
                  <a:prstClr val="black"/>
                </a:solidFill>
                <a:latin typeface="Times New Roman" panose="02020603050405020304" pitchFamily="18" charset="0"/>
                <a:cs typeface="Times New Roman" panose="02020603050405020304" pitchFamily="18" charset="0"/>
              </a:rPr>
              <a:t>.</a:t>
            </a:r>
          </a:p>
          <a:p>
            <a:pPr marL="342900" indent="-342900">
              <a:buFontTx/>
              <a:buAutoNum type="arabicParenR"/>
            </a:pPr>
            <a:r>
              <a:rPr lang="en-US" altLang="ko-KR" dirty="0">
                <a:solidFill>
                  <a:prstClr val="black"/>
                </a:solidFill>
                <a:latin typeface="Times New Roman" panose="02020603050405020304" pitchFamily="18" charset="0"/>
                <a:cs typeface="Times New Roman" panose="02020603050405020304" pitchFamily="18" charset="0"/>
              </a:rPr>
              <a:t>Ở menu Select Report, </a:t>
            </a:r>
            <a:r>
              <a:rPr lang="en-US" altLang="ko-KR" dirty="0" err="1">
                <a:solidFill>
                  <a:prstClr val="black"/>
                </a:solidFill>
                <a:latin typeface="Times New Roman" panose="02020603050405020304" pitchFamily="18" charset="0"/>
                <a:cs typeface="Times New Roman" panose="02020603050405020304" pitchFamily="18" charset="0"/>
              </a:rPr>
              <a:t>chọn</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báo</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cáo</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cần</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nộp</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và</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ấn</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vào</a:t>
            </a:r>
            <a:r>
              <a:rPr lang="en-US" altLang="ko-KR" dirty="0">
                <a:solidFill>
                  <a:prstClr val="black"/>
                </a:solidFill>
                <a:latin typeface="Times New Roman" panose="02020603050405020304" pitchFamily="18" charset="0"/>
                <a:cs typeface="Times New Roman" panose="02020603050405020304" pitchFamily="18" charset="0"/>
              </a:rPr>
              <a:t> XBRL Upload.</a:t>
            </a:r>
          </a:p>
        </p:txBody>
      </p:sp>
      <p:pic>
        <p:nvPicPr>
          <p:cNvPr id="5" name="Picture 9"/>
          <p:cNvPicPr>
            <a:picLocks noChangeAspect="1" noChangeArrowheads="1"/>
          </p:cNvPicPr>
          <p:nvPr/>
        </p:nvPicPr>
        <p:blipFill rotWithShape="1">
          <a:blip r:embed="rId3" cstate="print">
            <a:duotone>
              <a:schemeClr val="accent1">
                <a:shade val="45000"/>
                <a:satMod val="135000"/>
              </a:schemeClr>
              <a:prstClr val="white"/>
            </a:duotone>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val="0"/>
              </a:ext>
            </a:extLst>
          </a:blip>
          <a:srcRect l="20774" r="8544"/>
          <a:stretch/>
        </p:blipFill>
        <p:spPr bwMode="gray">
          <a:xfrm>
            <a:off x="2209" y="44624"/>
            <a:ext cx="9906000" cy="7104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Box 34"/>
          <p:cNvSpPr txBox="1">
            <a:spLocks noChangeArrowheads="1"/>
          </p:cNvSpPr>
          <p:nvPr/>
        </p:nvSpPr>
        <p:spPr bwMode="auto">
          <a:xfrm>
            <a:off x="232324" y="213807"/>
            <a:ext cx="9833244" cy="307777"/>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5.4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Lập</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và</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nộp</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báo</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cáo</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file XBRL</a:t>
            </a:r>
            <a:endParaRPr lang="ko-KR" altLang="en-US"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661551660"/>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그림 2"/>
          <p:cNvPicPr/>
          <p:nvPr/>
        </p:nvPicPr>
        <p:blipFill>
          <a:blip r:embed="rId2"/>
          <a:stretch>
            <a:fillRect/>
          </a:stretch>
        </p:blipFill>
        <p:spPr>
          <a:xfrm>
            <a:off x="704528" y="2060848"/>
            <a:ext cx="8352928" cy="4247912"/>
          </a:xfrm>
          <a:prstGeom prst="rect">
            <a:avLst/>
          </a:prstGeom>
        </p:spPr>
      </p:pic>
      <p:sp>
        <p:nvSpPr>
          <p:cNvPr id="4" name="TextBox 3"/>
          <p:cNvSpPr txBox="1"/>
          <p:nvPr/>
        </p:nvSpPr>
        <p:spPr>
          <a:xfrm>
            <a:off x="232323" y="733131"/>
            <a:ext cx="9675885" cy="1169551"/>
          </a:xfrm>
          <a:prstGeom prst="rect">
            <a:avLst/>
          </a:prstGeom>
          <a:noFill/>
        </p:spPr>
        <p:txBody>
          <a:bodyPr wrap="square" rtlCol="0">
            <a:spAutoFit/>
          </a:bodyPr>
          <a:lstStyle/>
          <a:p>
            <a:r>
              <a:rPr lang="en-US" altLang="ko-KR" sz="1750" dirty="0" err="1">
                <a:solidFill>
                  <a:prstClr val="black"/>
                </a:solidFill>
                <a:latin typeface="Times New Roman" panose="02020603050405020304" pitchFamily="18" charset="0"/>
                <a:cs typeface="Times New Roman" panose="02020603050405020304" pitchFamily="18" charset="0"/>
              </a:rPr>
              <a:t>Tải</a:t>
            </a:r>
            <a:r>
              <a:rPr lang="en-US" altLang="ko-KR" sz="1750" dirty="0">
                <a:solidFill>
                  <a:prstClr val="black"/>
                </a:solidFill>
                <a:latin typeface="Times New Roman" panose="02020603050405020304" pitchFamily="18" charset="0"/>
                <a:cs typeface="Times New Roman" panose="02020603050405020304" pitchFamily="18" charset="0"/>
              </a:rPr>
              <a:t> </a:t>
            </a:r>
            <a:r>
              <a:rPr lang="en-US" altLang="ko-KR" sz="1750" dirty="0" err="1">
                <a:solidFill>
                  <a:prstClr val="black"/>
                </a:solidFill>
                <a:latin typeface="Times New Roman" panose="02020603050405020304" pitchFamily="18" charset="0"/>
                <a:cs typeface="Times New Roman" panose="02020603050405020304" pitchFamily="18" charset="0"/>
              </a:rPr>
              <a:t>lên</a:t>
            </a:r>
            <a:r>
              <a:rPr lang="en-US" altLang="ko-KR" sz="1750" dirty="0">
                <a:solidFill>
                  <a:prstClr val="black"/>
                </a:solidFill>
                <a:latin typeface="Times New Roman" panose="02020603050405020304" pitchFamily="18" charset="0"/>
                <a:cs typeface="Times New Roman" panose="02020603050405020304" pitchFamily="18" charset="0"/>
              </a:rPr>
              <a:t> file XBRL </a:t>
            </a:r>
          </a:p>
          <a:p>
            <a:pPr marL="342900" indent="-342900">
              <a:buFontTx/>
              <a:buAutoNum type="arabicParenR"/>
            </a:pPr>
            <a:r>
              <a:rPr lang="en-US" altLang="ko-KR" sz="1750" dirty="0" err="1">
                <a:solidFill>
                  <a:prstClr val="black"/>
                </a:solidFill>
                <a:latin typeface="Times New Roman" panose="02020603050405020304" pitchFamily="18" charset="0"/>
                <a:cs typeface="Times New Roman" panose="02020603050405020304" pitchFamily="18" charset="0"/>
              </a:rPr>
              <a:t>Báo</a:t>
            </a:r>
            <a:r>
              <a:rPr lang="en-US" altLang="ko-KR" sz="1750" dirty="0">
                <a:solidFill>
                  <a:prstClr val="black"/>
                </a:solidFill>
                <a:latin typeface="Times New Roman" panose="02020603050405020304" pitchFamily="18" charset="0"/>
                <a:cs typeface="Times New Roman" panose="02020603050405020304" pitchFamily="18" charset="0"/>
              </a:rPr>
              <a:t> </a:t>
            </a:r>
            <a:r>
              <a:rPr lang="en-US" altLang="ko-KR" sz="1750" dirty="0" err="1">
                <a:solidFill>
                  <a:prstClr val="black"/>
                </a:solidFill>
                <a:latin typeface="Times New Roman" panose="02020603050405020304" pitchFamily="18" charset="0"/>
                <a:cs typeface="Times New Roman" panose="02020603050405020304" pitchFamily="18" charset="0"/>
              </a:rPr>
              <a:t>cáo</a:t>
            </a:r>
            <a:r>
              <a:rPr lang="en-US" altLang="ko-KR" sz="1750" dirty="0">
                <a:solidFill>
                  <a:prstClr val="black"/>
                </a:solidFill>
                <a:latin typeface="Times New Roman" panose="02020603050405020304" pitchFamily="18" charset="0"/>
                <a:cs typeface="Times New Roman" panose="02020603050405020304" pitchFamily="18" charset="0"/>
              </a:rPr>
              <a:t> file XBRL</a:t>
            </a:r>
            <a:r>
              <a:rPr lang="ko-KR" altLang="en-US" sz="1750" dirty="0">
                <a:solidFill>
                  <a:prstClr val="black"/>
                </a:solidFill>
                <a:latin typeface="Times New Roman" panose="02020603050405020304" pitchFamily="18" charset="0"/>
                <a:cs typeface="Times New Roman" panose="02020603050405020304" pitchFamily="18" charset="0"/>
              </a:rPr>
              <a:t> </a:t>
            </a:r>
            <a:r>
              <a:rPr lang="en-US" altLang="ko-KR" sz="1750" dirty="0" err="1">
                <a:solidFill>
                  <a:prstClr val="black"/>
                </a:solidFill>
                <a:latin typeface="Times New Roman" panose="02020603050405020304" pitchFamily="18" charset="0"/>
                <a:cs typeface="Times New Roman" panose="02020603050405020304" pitchFamily="18" charset="0"/>
              </a:rPr>
              <a:t>được</a:t>
            </a:r>
            <a:r>
              <a:rPr lang="en-US" altLang="ko-KR" sz="1750" dirty="0">
                <a:solidFill>
                  <a:prstClr val="black"/>
                </a:solidFill>
                <a:latin typeface="Times New Roman" panose="02020603050405020304" pitchFamily="18" charset="0"/>
                <a:cs typeface="Times New Roman" panose="02020603050405020304" pitchFamily="18" charset="0"/>
              </a:rPr>
              <a:t> </a:t>
            </a:r>
            <a:r>
              <a:rPr lang="en-US" altLang="ko-KR" sz="1750" dirty="0" err="1">
                <a:solidFill>
                  <a:prstClr val="black"/>
                </a:solidFill>
                <a:latin typeface="Times New Roman" panose="02020603050405020304" pitchFamily="18" charset="0"/>
                <a:cs typeface="Times New Roman" panose="02020603050405020304" pitchFamily="18" charset="0"/>
              </a:rPr>
              <a:t>đăng</a:t>
            </a:r>
            <a:r>
              <a:rPr lang="en-US" altLang="ko-KR" sz="1750" dirty="0">
                <a:solidFill>
                  <a:prstClr val="black"/>
                </a:solidFill>
                <a:latin typeface="Times New Roman" panose="02020603050405020304" pitchFamily="18" charset="0"/>
                <a:cs typeface="Times New Roman" panose="02020603050405020304" pitchFamily="18" charset="0"/>
              </a:rPr>
              <a:t> </a:t>
            </a:r>
            <a:r>
              <a:rPr lang="en-US" altLang="ko-KR" sz="1750" dirty="0" err="1">
                <a:solidFill>
                  <a:prstClr val="black"/>
                </a:solidFill>
                <a:latin typeface="Times New Roman" panose="02020603050405020304" pitchFamily="18" charset="0"/>
                <a:cs typeface="Times New Roman" panose="02020603050405020304" pitchFamily="18" charset="0"/>
              </a:rPr>
              <a:t>ký</a:t>
            </a:r>
            <a:r>
              <a:rPr lang="en-US" altLang="ko-KR" sz="1750" dirty="0">
                <a:solidFill>
                  <a:prstClr val="black"/>
                </a:solidFill>
                <a:latin typeface="Times New Roman" panose="02020603050405020304" pitchFamily="18" charset="0"/>
                <a:cs typeface="Times New Roman" panose="02020603050405020304" pitchFamily="18" charset="0"/>
              </a:rPr>
              <a:t> </a:t>
            </a:r>
            <a:r>
              <a:rPr lang="en-US" altLang="ko-KR" sz="1750" dirty="0" err="1">
                <a:solidFill>
                  <a:prstClr val="black"/>
                </a:solidFill>
                <a:latin typeface="Times New Roman" panose="02020603050405020304" pitchFamily="18" charset="0"/>
                <a:cs typeface="Times New Roman" panose="02020603050405020304" pitchFamily="18" charset="0"/>
              </a:rPr>
              <a:t>thành</a:t>
            </a:r>
            <a:r>
              <a:rPr lang="en-US" altLang="ko-KR" sz="1750" dirty="0">
                <a:solidFill>
                  <a:prstClr val="black"/>
                </a:solidFill>
                <a:latin typeface="Times New Roman" panose="02020603050405020304" pitchFamily="18" charset="0"/>
                <a:cs typeface="Times New Roman" panose="02020603050405020304" pitchFamily="18" charset="0"/>
              </a:rPr>
              <a:t> </a:t>
            </a:r>
            <a:r>
              <a:rPr lang="en-US" altLang="ko-KR" sz="1750" dirty="0" err="1">
                <a:solidFill>
                  <a:prstClr val="black"/>
                </a:solidFill>
                <a:latin typeface="Times New Roman" panose="02020603050405020304" pitchFamily="18" charset="0"/>
                <a:cs typeface="Times New Roman" panose="02020603050405020304" pitchFamily="18" charset="0"/>
              </a:rPr>
              <a:t>công</a:t>
            </a:r>
            <a:r>
              <a:rPr lang="en-US" altLang="ko-KR" sz="1750" dirty="0">
                <a:solidFill>
                  <a:prstClr val="black"/>
                </a:solidFill>
                <a:latin typeface="Times New Roman" panose="02020603050405020304" pitchFamily="18" charset="0"/>
                <a:cs typeface="Times New Roman" panose="02020603050405020304" pitchFamily="18" charset="0"/>
              </a:rPr>
              <a:t> </a:t>
            </a:r>
            <a:r>
              <a:rPr lang="en-US" altLang="ko-KR" sz="1750" dirty="0" err="1">
                <a:solidFill>
                  <a:prstClr val="black"/>
                </a:solidFill>
                <a:latin typeface="Times New Roman" panose="02020603050405020304" pitchFamily="18" charset="0"/>
                <a:cs typeface="Times New Roman" panose="02020603050405020304" pitchFamily="18" charset="0"/>
              </a:rPr>
              <a:t>sẽ</a:t>
            </a:r>
            <a:r>
              <a:rPr lang="en-US" altLang="ko-KR" sz="1750" dirty="0">
                <a:solidFill>
                  <a:prstClr val="black"/>
                </a:solidFill>
                <a:latin typeface="Times New Roman" panose="02020603050405020304" pitchFamily="18" charset="0"/>
                <a:cs typeface="Times New Roman" panose="02020603050405020304" pitchFamily="18" charset="0"/>
              </a:rPr>
              <a:t> </a:t>
            </a:r>
            <a:r>
              <a:rPr lang="en-US" altLang="ko-KR" sz="1750" dirty="0" err="1">
                <a:solidFill>
                  <a:prstClr val="black"/>
                </a:solidFill>
                <a:latin typeface="Times New Roman" panose="02020603050405020304" pitchFamily="18" charset="0"/>
                <a:cs typeface="Times New Roman" panose="02020603050405020304" pitchFamily="18" charset="0"/>
              </a:rPr>
              <a:t>hiện</a:t>
            </a:r>
            <a:r>
              <a:rPr lang="en-US" altLang="ko-KR" sz="1750" dirty="0">
                <a:solidFill>
                  <a:prstClr val="black"/>
                </a:solidFill>
                <a:latin typeface="Times New Roman" panose="02020603050405020304" pitchFamily="18" charset="0"/>
                <a:cs typeface="Times New Roman" panose="02020603050405020304" pitchFamily="18" charset="0"/>
              </a:rPr>
              <a:t> </a:t>
            </a:r>
            <a:r>
              <a:rPr lang="en-US" altLang="ko-KR" sz="1750" dirty="0" err="1">
                <a:solidFill>
                  <a:prstClr val="black"/>
                </a:solidFill>
                <a:latin typeface="Times New Roman" panose="02020603050405020304" pitchFamily="18" charset="0"/>
                <a:cs typeface="Times New Roman" panose="02020603050405020304" pitchFamily="18" charset="0"/>
              </a:rPr>
              <a:t>lên</a:t>
            </a:r>
            <a:r>
              <a:rPr lang="en-US" altLang="ko-KR" sz="1750" dirty="0">
                <a:solidFill>
                  <a:prstClr val="black"/>
                </a:solidFill>
                <a:latin typeface="Times New Roman" panose="02020603050405020304" pitchFamily="18" charset="0"/>
                <a:cs typeface="Times New Roman" panose="02020603050405020304" pitchFamily="18" charset="0"/>
              </a:rPr>
              <a:t> </a:t>
            </a:r>
            <a:r>
              <a:rPr lang="en-US" altLang="ko-KR" sz="1750" dirty="0" err="1">
                <a:solidFill>
                  <a:prstClr val="black"/>
                </a:solidFill>
                <a:latin typeface="Times New Roman" panose="02020603050405020304" pitchFamily="18" charset="0"/>
                <a:cs typeface="Times New Roman" panose="02020603050405020304" pitchFamily="18" charset="0"/>
              </a:rPr>
              <a:t>màn</a:t>
            </a:r>
            <a:r>
              <a:rPr lang="en-US" altLang="ko-KR" sz="1750" dirty="0">
                <a:solidFill>
                  <a:prstClr val="black"/>
                </a:solidFill>
                <a:latin typeface="Times New Roman" panose="02020603050405020304" pitchFamily="18" charset="0"/>
                <a:cs typeface="Times New Roman" panose="02020603050405020304" pitchFamily="18" charset="0"/>
              </a:rPr>
              <a:t> </a:t>
            </a:r>
            <a:r>
              <a:rPr lang="en-US" altLang="ko-KR" sz="1750" dirty="0" err="1">
                <a:solidFill>
                  <a:prstClr val="black"/>
                </a:solidFill>
                <a:latin typeface="Times New Roman" panose="02020603050405020304" pitchFamily="18" charset="0"/>
                <a:cs typeface="Times New Roman" panose="02020603050405020304" pitchFamily="18" charset="0"/>
              </a:rPr>
              <a:t>hình</a:t>
            </a:r>
            <a:r>
              <a:rPr lang="en-US" altLang="ko-KR" sz="1750" dirty="0">
                <a:solidFill>
                  <a:prstClr val="black"/>
                </a:solidFill>
                <a:latin typeface="Times New Roman" panose="02020603050405020304" pitchFamily="18" charset="0"/>
                <a:cs typeface="Times New Roman" panose="02020603050405020304" pitchFamily="18" charset="0"/>
              </a:rPr>
              <a:t> </a:t>
            </a:r>
            <a:r>
              <a:rPr lang="en-US" altLang="ko-KR" sz="1750" dirty="0" err="1">
                <a:solidFill>
                  <a:prstClr val="black"/>
                </a:solidFill>
                <a:latin typeface="Times New Roman" panose="02020603050405020304" pitchFamily="18" charset="0"/>
                <a:cs typeface="Times New Roman" panose="02020603050405020304" pitchFamily="18" charset="0"/>
              </a:rPr>
              <a:t>với</a:t>
            </a:r>
            <a:r>
              <a:rPr lang="en-US" altLang="ko-KR" sz="1750" dirty="0">
                <a:solidFill>
                  <a:prstClr val="black"/>
                </a:solidFill>
                <a:latin typeface="Times New Roman" panose="02020603050405020304" pitchFamily="18" charset="0"/>
                <a:cs typeface="Times New Roman" panose="02020603050405020304" pitchFamily="18" charset="0"/>
              </a:rPr>
              <a:t> </a:t>
            </a:r>
            <a:r>
              <a:rPr lang="en-US" altLang="ko-KR" sz="1750" dirty="0" err="1">
                <a:solidFill>
                  <a:prstClr val="black"/>
                </a:solidFill>
                <a:latin typeface="Times New Roman" panose="02020603050405020304" pitchFamily="18" charset="0"/>
                <a:cs typeface="Times New Roman" panose="02020603050405020304" pitchFamily="18" charset="0"/>
              </a:rPr>
              <a:t>thông</a:t>
            </a:r>
            <a:r>
              <a:rPr lang="en-US" altLang="ko-KR" sz="1750" dirty="0">
                <a:solidFill>
                  <a:prstClr val="black"/>
                </a:solidFill>
                <a:latin typeface="Times New Roman" panose="02020603050405020304" pitchFamily="18" charset="0"/>
                <a:cs typeface="Times New Roman" panose="02020603050405020304" pitchFamily="18" charset="0"/>
              </a:rPr>
              <a:t> </a:t>
            </a:r>
            <a:r>
              <a:rPr lang="en-US" altLang="ko-KR" sz="1750" dirty="0" err="1">
                <a:solidFill>
                  <a:prstClr val="black"/>
                </a:solidFill>
                <a:latin typeface="Times New Roman" panose="02020603050405020304" pitchFamily="18" charset="0"/>
                <a:cs typeface="Times New Roman" panose="02020603050405020304" pitchFamily="18" charset="0"/>
              </a:rPr>
              <a:t>báo</a:t>
            </a:r>
            <a:r>
              <a:rPr lang="en-US" altLang="ko-KR" sz="1750" dirty="0">
                <a:solidFill>
                  <a:prstClr val="black"/>
                </a:solidFill>
                <a:latin typeface="Times New Roman" panose="02020603050405020304" pitchFamily="18" charset="0"/>
                <a:cs typeface="Times New Roman" panose="02020603050405020304" pitchFamily="18" charset="0"/>
              </a:rPr>
              <a:t> </a:t>
            </a:r>
            <a:r>
              <a:rPr lang="en-US" altLang="ko-KR" sz="1750" dirty="0" err="1">
                <a:solidFill>
                  <a:prstClr val="black"/>
                </a:solidFill>
                <a:latin typeface="Times New Roman" panose="02020603050405020304" pitchFamily="18" charset="0"/>
                <a:cs typeface="Times New Roman" panose="02020603050405020304" pitchFamily="18" charset="0"/>
              </a:rPr>
              <a:t>như</a:t>
            </a:r>
            <a:r>
              <a:rPr lang="en-US" altLang="ko-KR" sz="1750" dirty="0">
                <a:solidFill>
                  <a:prstClr val="black"/>
                </a:solidFill>
                <a:latin typeface="Times New Roman" panose="02020603050405020304" pitchFamily="18" charset="0"/>
                <a:cs typeface="Times New Roman" panose="02020603050405020304" pitchFamily="18" charset="0"/>
              </a:rPr>
              <a:t> </a:t>
            </a:r>
            <a:r>
              <a:rPr lang="en-US" altLang="ko-KR" sz="1750" dirty="0" err="1">
                <a:solidFill>
                  <a:prstClr val="black"/>
                </a:solidFill>
                <a:latin typeface="Times New Roman" panose="02020603050405020304" pitchFamily="18" charset="0"/>
                <a:cs typeface="Times New Roman" panose="02020603050405020304" pitchFamily="18" charset="0"/>
              </a:rPr>
              <a:t>trong</a:t>
            </a:r>
            <a:r>
              <a:rPr lang="en-US" altLang="ko-KR" sz="1750" dirty="0">
                <a:solidFill>
                  <a:prstClr val="black"/>
                </a:solidFill>
                <a:latin typeface="Times New Roman" panose="02020603050405020304" pitchFamily="18" charset="0"/>
                <a:cs typeface="Times New Roman" panose="02020603050405020304" pitchFamily="18" charset="0"/>
              </a:rPr>
              <a:t> </a:t>
            </a:r>
            <a:r>
              <a:rPr lang="en-US" altLang="ko-KR" sz="1750" dirty="0" err="1">
                <a:solidFill>
                  <a:prstClr val="black"/>
                </a:solidFill>
                <a:latin typeface="Times New Roman" panose="02020603050405020304" pitchFamily="18" charset="0"/>
                <a:cs typeface="Times New Roman" panose="02020603050405020304" pitchFamily="18" charset="0"/>
              </a:rPr>
              <a:t>hình</a:t>
            </a:r>
            <a:r>
              <a:rPr lang="en-US" altLang="ko-KR" sz="1750" dirty="0">
                <a:solidFill>
                  <a:prstClr val="black"/>
                </a:solidFill>
                <a:latin typeface="Times New Roman" panose="02020603050405020304" pitchFamily="18" charset="0"/>
                <a:cs typeface="Times New Roman" panose="02020603050405020304" pitchFamily="18" charset="0"/>
              </a:rPr>
              <a:t> </a:t>
            </a:r>
            <a:r>
              <a:rPr lang="en-US" altLang="ko-KR" sz="1750" dirty="0" err="1">
                <a:solidFill>
                  <a:prstClr val="black"/>
                </a:solidFill>
                <a:latin typeface="Times New Roman" panose="02020603050405020304" pitchFamily="18" charset="0"/>
                <a:cs typeface="Times New Roman" panose="02020603050405020304" pitchFamily="18" charset="0"/>
              </a:rPr>
              <a:t>ảnh</a:t>
            </a:r>
            <a:r>
              <a:rPr lang="en-US" altLang="ko-KR" sz="1750" dirty="0">
                <a:solidFill>
                  <a:prstClr val="black"/>
                </a:solidFill>
                <a:latin typeface="Times New Roman" panose="02020603050405020304" pitchFamily="18" charset="0"/>
                <a:cs typeface="Times New Roman" panose="02020603050405020304" pitchFamily="18" charset="0"/>
              </a:rPr>
              <a:t>. </a:t>
            </a:r>
          </a:p>
          <a:p>
            <a:r>
              <a:rPr lang="en-US" altLang="ko-KR" sz="1750" dirty="0">
                <a:solidFill>
                  <a:prstClr val="black"/>
                </a:solidFill>
                <a:latin typeface="Times New Roman" panose="02020603050405020304" pitchFamily="18" charset="0"/>
                <a:cs typeface="Times New Roman" panose="02020603050405020304" pitchFamily="18" charset="0"/>
              </a:rPr>
              <a:t>* </a:t>
            </a:r>
            <a:r>
              <a:rPr lang="en-US" altLang="ko-KR" sz="1750" dirty="0" err="1">
                <a:solidFill>
                  <a:prstClr val="black"/>
                </a:solidFill>
                <a:latin typeface="Times New Roman" panose="02020603050405020304" pitchFamily="18" charset="0"/>
                <a:cs typeface="Times New Roman" panose="02020603050405020304" pitchFamily="18" charset="0"/>
              </a:rPr>
              <a:t>Nếu</a:t>
            </a:r>
            <a:r>
              <a:rPr lang="en-US" altLang="ko-KR" sz="1750" dirty="0">
                <a:solidFill>
                  <a:prstClr val="black"/>
                </a:solidFill>
                <a:latin typeface="Times New Roman" panose="02020603050405020304" pitchFamily="18" charset="0"/>
                <a:cs typeface="Times New Roman" panose="02020603050405020304" pitchFamily="18" charset="0"/>
              </a:rPr>
              <a:t> </a:t>
            </a:r>
            <a:r>
              <a:rPr lang="en-US" altLang="ko-KR" sz="1750" dirty="0" err="1">
                <a:solidFill>
                  <a:prstClr val="black"/>
                </a:solidFill>
                <a:latin typeface="Times New Roman" panose="02020603050405020304" pitchFamily="18" charset="0"/>
                <a:cs typeface="Times New Roman" panose="02020603050405020304" pitchFamily="18" charset="0"/>
              </a:rPr>
              <a:t>trong</a:t>
            </a:r>
            <a:r>
              <a:rPr lang="en-US" altLang="ko-KR" sz="1750" dirty="0">
                <a:solidFill>
                  <a:prstClr val="black"/>
                </a:solidFill>
                <a:latin typeface="Times New Roman" panose="02020603050405020304" pitchFamily="18" charset="0"/>
                <a:cs typeface="Times New Roman" panose="02020603050405020304" pitchFamily="18" charset="0"/>
              </a:rPr>
              <a:t> file XBRL </a:t>
            </a:r>
            <a:r>
              <a:rPr lang="en-US" altLang="ko-KR" sz="1750" dirty="0" err="1">
                <a:solidFill>
                  <a:prstClr val="black"/>
                </a:solidFill>
                <a:latin typeface="Times New Roman" panose="02020603050405020304" pitchFamily="18" charset="0"/>
                <a:cs typeface="Times New Roman" panose="02020603050405020304" pitchFamily="18" charset="0"/>
              </a:rPr>
              <a:t>chứa</a:t>
            </a:r>
            <a:r>
              <a:rPr lang="en-US" altLang="ko-KR" sz="1750" dirty="0">
                <a:solidFill>
                  <a:prstClr val="black"/>
                </a:solidFill>
                <a:latin typeface="Times New Roman" panose="02020603050405020304" pitchFamily="18" charset="0"/>
                <a:cs typeface="Times New Roman" panose="02020603050405020304" pitchFamily="18" charset="0"/>
              </a:rPr>
              <a:t> ID </a:t>
            </a:r>
            <a:r>
              <a:rPr lang="en-US" altLang="ko-KR" sz="1750" dirty="0" err="1">
                <a:solidFill>
                  <a:prstClr val="black"/>
                </a:solidFill>
                <a:latin typeface="Times New Roman" panose="02020603050405020304" pitchFamily="18" charset="0"/>
                <a:cs typeface="Times New Roman" panose="02020603050405020304" pitchFamily="18" charset="0"/>
              </a:rPr>
              <a:t>của</a:t>
            </a:r>
            <a:r>
              <a:rPr lang="en-US" altLang="ko-KR" sz="1750" dirty="0">
                <a:solidFill>
                  <a:prstClr val="black"/>
                </a:solidFill>
                <a:latin typeface="Times New Roman" panose="02020603050405020304" pitchFamily="18" charset="0"/>
                <a:cs typeface="Times New Roman" panose="02020603050405020304" pitchFamily="18" charset="0"/>
              </a:rPr>
              <a:t> </a:t>
            </a:r>
            <a:r>
              <a:rPr lang="en-US" altLang="ko-KR" sz="1750" dirty="0" err="1">
                <a:solidFill>
                  <a:prstClr val="black"/>
                </a:solidFill>
                <a:latin typeface="Times New Roman" panose="02020603050405020304" pitchFamily="18" charset="0"/>
                <a:cs typeface="Times New Roman" panose="02020603050405020304" pitchFamily="18" charset="0"/>
              </a:rPr>
              <a:t>người</a:t>
            </a:r>
            <a:r>
              <a:rPr lang="en-US" altLang="ko-KR" sz="1750" dirty="0">
                <a:solidFill>
                  <a:prstClr val="black"/>
                </a:solidFill>
                <a:latin typeface="Times New Roman" panose="02020603050405020304" pitchFamily="18" charset="0"/>
                <a:cs typeface="Times New Roman" panose="02020603050405020304" pitchFamily="18" charset="0"/>
              </a:rPr>
              <a:t> </a:t>
            </a:r>
            <a:r>
              <a:rPr lang="en-US" altLang="ko-KR" sz="1750" dirty="0" err="1">
                <a:solidFill>
                  <a:prstClr val="black"/>
                </a:solidFill>
                <a:latin typeface="Times New Roman" panose="02020603050405020304" pitchFamily="18" charset="0"/>
                <a:cs typeface="Times New Roman" panose="02020603050405020304" pitchFamily="18" charset="0"/>
              </a:rPr>
              <a:t>sử</a:t>
            </a:r>
            <a:r>
              <a:rPr lang="en-US" altLang="ko-KR" sz="1750" dirty="0">
                <a:solidFill>
                  <a:prstClr val="black"/>
                </a:solidFill>
                <a:latin typeface="Times New Roman" panose="02020603050405020304" pitchFamily="18" charset="0"/>
                <a:cs typeface="Times New Roman" panose="02020603050405020304" pitchFamily="18" charset="0"/>
              </a:rPr>
              <a:t> </a:t>
            </a:r>
            <a:r>
              <a:rPr lang="en-US" altLang="ko-KR" sz="1750" dirty="0" err="1">
                <a:solidFill>
                  <a:prstClr val="black"/>
                </a:solidFill>
                <a:latin typeface="Times New Roman" panose="02020603050405020304" pitchFamily="18" charset="0"/>
                <a:cs typeface="Times New Roman" panose="02020603050405020304" pitchFamily="18" charset="0"/>
              </a:rPr>
              <a:t>dụng</a:t>
            </a:r>
            <a:r>
              <a:rPr lang="en-US" altLang="ko-KR" sz="1750" dirty="0">
                <a:solidFill>
                  <a:prstClr val="black"/>
                </a:solidFill>
                <a:latin typeface="Times New Roman" panose="02020603050405020304" pitchFamily="18" charset="0"/>
                <a:cs typeface="Times New Roman" panose="02020603050405020304" pitchFamily="18" charset="0"/>
              </a:rPr>
              <a:t> </a:t>
            </a:r>
            <a:r>
              <a:rPr lang="en-US" altLang="ko-KR" sz="1750" dirty="0" err="1">
                <a:solidFill>
                  <a:prstClr val="black"/>
                </a:solidFill>
                <a:latin typeface="Times New Roman" panose="02020603050405020304" pitchFamily="18" charset="0"/>
                <a:cs typeface="Times New Roman" panose="02020603050405020304" pitchFamily="18" charset="0"/>
              </a:rPr>
              <a:t>không</a:t>
            </a:r>
            <a:r>
              <a:rPr lang="en-US" altLang="ko-KR" sz="1750" dirty="0">
                <a:solidFill>
                  <a:prstClr val="black"/>
                </a:solidFill>
                <a:latin typeface="Times New Roman" panose="02020603050405020304" pitchFamily="18" charset="0"/>
                <a:cs typeface="Times New Roman" panose="02020603050405020304" pitchFamily="18" charset="0"/>
              </a:rPr>
              <a:t> </a:t>
            </a:r>
            <a:r>
              <a:rPr lang="en-US" altLang="ko-KR" sz="1750" dirty="0" err="1">
                <a:solidFill>
                  <a:prstClr val="black"/>
                </a:solidFill>
                <a:latin typeface="Times New Roman" panose="02020603050405020304" pitchFamily="18" charset="0"/>
                <a:cs typeface="Times New Roman" panose="02020603050405020304" pitchFamily="18" charset="0"/>
              </a:rPr>
              <a:t>có</a:t>
            </a:r>
            <a:r>
              <a:rPr lang="en-US" altLang="ko-KR" sz="1750" dirty="0">
                <a:solidFill>
                  <a:prstClr val="black"/>
                </a:solidFill>
                <a:latin typeface="Times New Roman" panose="02020603050405020304" pitchFamily="18" charset="0"/>
                <a:cs typeface="Times New Roman" panose="02020603050405020304" pitchFamily="18" charset="0"/>
              </a:rPr>
              <a:t> </a:t>
            </a:r>
            <a:r>
              <a:rPr lang="en-US" altLang="ko-KR" sz="1750" dirty="0" err="1">
                <a:solidFill>
                  <a:prstClr val="black"/>
                </a:solidFill>
                <a:latin typeface="Times New Roman" panose="02020603050405020304" pitchFamily="18" charset="0"/>
                <a:cs typeface="Times New Roman" panose="02020603050405020304" pitchFamily="18" charset="0"/>
              </a:rPr>
              <a:t>trên</a:t>
            </a:r>
            <a:r>
              <a:rPr lang="en-US" altLang="ko-KR" sz="1750" dirty="0">
                <a:solidFill>
                  <a:prstClr val="black"/>
                </a:solidFill>
                <a:latin typeface="Times New Roman" panose="02020603050405020304" pitchFamily="18" charset="0"/>
                <a:cs typeface="Times New Roman" panose="02020603050405020304" pitchFamily="18" charset="0"/>
              </a:rPr>
              <a:t> </a:t>
            </a:r>
            <a:r>
              <a:rPr lang="en-US" altLang="ko-KR" sz="1750" dirty="0" err="1">
                <a:solidFill>
                  <a:prstClr val="black"/>
                </a:solidFill>
                <a:latin typeface="Times New Roman" panose="02020603050405020304" pitchFamily="18" charset="0"/>
                <a:cs typeface="Times New Roman" panose="02020603050405020304" pitchFamily="18" charset="0"/>
              </a:rPr>
              <a:t>hệ</a:t>
            </a:r>
            <a:r>
              <a:rPr lang="en-US" altLang="ko-KR" sz="1750" dirty="0">
                <a:solidFill>
                  <a:prstClr val="black"/>
                </a:solidFill>
                <a:latin typeface="Times New Roman" panose="02020603050405020304" pitchFamily="18" charset="0"/>
                <a:cs typeface="Times New Roman" panose="02020603050405020304" pitchFamily="18" charset="0"/>
              </a:rPr>
              <a:t> </a:t>
            </a:r>
            <a:r>
              <a:rPr lang="en-US" altLang="ko-KR" sz="1750" dirty="0" err="1">
                <a:solidFill>
                  <a:prstClr val="black"/>
                </a:solidFill>
                <a:latin typeface="Times New Roman" panose="02020603050405020304" pitchFamily="18" charset="0"/>
                <a:cs typeface="Times New Roman" panose="02020603050405020304" pitchFamily="18" charset="0"/>
              </a:rPr>
              <a:t>thống</a:t>
            </a:r>
            <a:r>
              <a:rPr lang="en-US" altLang="ko-KR" sz="1750" dirty="0">
                <a:solidFill>
                  <a:prstClr val="black"/>
                </a:solidFill>
                <a:latin typeface="Times New Roman" panose="02020603050405020304" pitchFamily="18" charset="0"/>
                <a:cs typeface="Times New Roman" panose="02020603050405020304" pitchFamily="18" charset="0"/>
              </a:rPr>
              <a:t> DS </a:t>
            </a:r>
            <a:r>
              <a:rPr lang="en-US" altLang="ko-KR" sz="1750" dirty="0" err="1">
                <a:solidFill>
                  <a:prstClr val="black"/>
                </a:solidFill>
                <a:latin typeface="Times New Roman" panose="02020603050405020304" pitchFamily="18" charset="0"/>
                <a:cs typeface="Times New Roman" panose="02020603050405020304" pitchFamily="18" charset="0"/>
              </a:rPr>
              <a:t>sẽ</a:t>
            </a:r>
            <a:r>
              <a:rPr lang="en-US" altLang="ko-KR" sz="1750" dirty="0">
                <a:solidFill>
                  <a:prstClr val="black"/>
                </a:solidFill>
                <a:latin typeface="Times New Roman" panose="02020603050405020304" pitchFamily="18" charset="0"/>
                <a:cs typeface="Times New Roman" panose="02020603050405020304" pitchFamily="18" charset="0"/>
              </a:rPr>
              <a:t> </a:t>
            </a:r>
            <a:r>
              <a:rPr lang="en-US" altLang="ko-KR" sz="1750" dirty="0" err="1">
                <a:solidFill>
                  <a:prstClr val="black"/>
                </a:solidFill>
                <a:latin typeface="Times New Roman" panose="02020603050405020304" pitchFamily="18" charset="0"/>
                <a:cs typeface="Times New Roman" panose="02020603050405020304" pitchFamily="18" charset="0"/>
              </a:rPr>
              <a:t>không</a:t>
            </a:r>
            <a:r>
              <a:rPr lang="en-US" altLang="ko-KR" sz="1750" dirty="0">
                <a:solidFill>
                  <a:prstClr val="black"/>
                </a:solidFill>
                <a:latin typeface="Times New Roman" panose="02020603050405020304" pitchFamily="18" charset="0"/>
                <a:cs typeface="Times New Roman" panose="02020603050405020304" pitchFamily="18" charset="0"/>
              </a:rPr>
              <a:t> </a:t>
            </a:r>
            <a:r>
              <a:rPr lang="en-US" altLang="ko-KR" sz="1750" dirty="0" err="1">
                <a:solidFill>
                  <a:prstClr val="black"/>
                </a:solidFill>
                <a:latin typeface="Times New Roman" panose="02020603050405020304" pitchFamily="18" charset="0"/>
                <a:cs typeface="Times New Roman" panose="02020603050405020304" pitchFamily="18" charset="0"/>
              </a:rPr>
              <a:t>thể</a:t>
            </a:r>
            <a:r>
              <a:rPr lang="en-US" altLang="ko-KR" sz="1750" dirty="0">
                <a:solidFill>
                  <a:prstClr val="black"/>
                </a:solidFill>
                <a:latin typeface="Times New Roman" panose="02020603050405020304" pitchFamily="18" charset="0"/>
                <a:cs typeface="Times New Roman" panose="02020603050405020304" pitchFamily="18" charset="0"/>
              </a:rPr>
              <a:t> </a:t>
            </a:r>
            <a:r>
              <a:rPr lang="en-US" altLang="ko-KR" sz="1750" dirty="0" err="1">
                <a:solidFill>
                  <a:prstClr val="black"/>
                </a:solidFill>
                <a:latin typeface="Times New Roman" panose="02020603050405020304" pitchFamily="18" charset="0"/>
                <a:cs typeface="Times New Roman" panose="02020603050405020304" pitchFamily="18" charset="0"/>
              </a:rPr>
              <a:t>tải</a:t>
            </a:r>
            <a:r>
              <a:rPr lang="en-US" altLang="ko-KR" sz="1750" dirty="0">
                <a:solidFill>
                  <a:prstClr val="black"/>
                </a:solidFill>
                <a:latin typeface="Times New Roman" panose="02020603050405020304" pitchFamily="18" charset="0"/>
                <a:cs typeface="Times New Roman" panose="02020603050405020304" pitchFamily="18" charset="0"/>
              </a:rPr>
              <a:t> </a:t>
            </a:r>
            <a:r>
              <a:rPr lang="en-US" altLang="ko-KR" sz="1750" dirty="0" err="1">
                <a:solidFill>
                  <a:prstClr val="black"/>
                </a:solidFill>
                <a:latin typeface="Times New Roman" panose="02020603050405020304" pitchFamily="18" charset="0"/>
                <a:cs typeface="Times New Roman" panose="02020603050405020304" pitchFamily="18" charset="0"/>
              </a:rPr>
              <a:t>lên</a:t>
            </a:r>
            <a:r>
              <a:rPr lang="en-US" altLang="ko-KR" sz="1750" dirty="0">
                <a:solidFill>
                  <a:prstClr val="black"/>
                </a:solidFill>
                <a:latin typeface="Times New Roman" panose="02020603050405020304" pitchFamily="18" charset="0"/>
                <a:cs typeface="Times New Roman" panose="02020603050405020304" pitchFamily="18" charset="0"/>
              </a:rPr>
              <a:t> </a:t>
            </a:r>
            <a:r>
              <a:rPr lang="en-US" altLang="ko-KR" sz="1750" dirty="0" err="1">
                <a:solidFill>
                  <a:prstClr val="black"/>
                </a:solidFill>
                <a:latin typeface="Times New Roman" panose="02020603050405020304" pitchFamily="18" charset="0"/>
                <a:cs typeface="Times New Roman" panose="02020603050405020304" pitchFamily="18" charset="0"/>
              </a:rPr>
              <a:t>thành</a:t>
            </a:r>
            <a:r>
              <a:rPr lang="en-US" altLang="ko-KR" sz="1750" dirty="0">
                <a:solidFill>
                  <a:prstClr val="black"/>
                </a:solidFill>
                <a:latin typeface="Times New Roman" panose="02020603050405020304" pitchFamily="18" charset="0"/>
                <a:cs typeface="Times New Roman" panose="02020603050405020304" pitchFamily="18" charset="0"/>
              </a:rPr>
              <a:t> </a:t>
            </a:r>
            <a:r>
              <a:rPr lang="en-US" altLang="ko-KR" sz="1750" dirty="0" err="1">
                <a:solidFill>
                  <a:prstClr val="black"/>
                </a:solidFill>
                <a:latin typeface="Times New Roman" panose="02020603050405020304" pitchFamily="18" charset="0"/>
                <a:cs typeface="Times New Roman" panose="02020603050405020304" pitchFamily="18" charset="0"/>
              </a:rPr>
              <a:t>công</a:t>
            </a:r>
            <a:r>
              <a:rPr lang="en-US" altLang="ko-KR" sz="1750" dirty="0">
                <a:solidFill>
                  <a:prstClr val="black"/>
                </a:solidFill>
                <a:latin typeface="Times New Roman" panose="02020603050405020304" pitchFamily="18" charset="0"/>
                <a:cs typeface="Times New Roman" panose="02020603050405020304" pitchFamily="18" charset="0"/>
              </a:rPr>
              <a:t>.</a:t>
            </a:r>
          </a:p>
        </p:txBody>
      </p:sp>
      <p:pic>
        <p:nvPicPr>
          <p:cNvPr id="5" name="Picture 9"/>
          <p:cNvPicPr>
            <a:picLocks noChangeAspect="1" noChangeArrowheads="1"/>
          </p:cNvPicPr>
          <p:nvPr/>
        </p:nvPicPr>
        <p:blipFill rotWithShape="1">
          <a:blip r:embed="rId3" cstate="print">
            <a:duotone>
              <a:schemeClr val="accent1">
                <a:shade val="45000"/>
                <a:satMod val="135000"/>
              </a:schemeClr>
              <a:prstClr val="white"/>
            </a:duotone>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val="0"/>
              </a:ext>
            </a:extLst>
          </a:blip>
          <a:srcRect l="20774" r="8544"/>
          <a:stretch/>
        </p:blipFill>
        <p:spPr bwMode="gray">
          <a:xfrm>
            <a:off x="2209" y="44624"/>
            <a:ext cx="9906000" cy="7104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extBox 34"/>
          <p:cNvSpPr txBox="1">
            <a:spLocks noChangeArrowheads="1"/>
          </p:cNvSpPr>
          <p:nvPr/>
        </p:nvSpPr>
        <p:spPr bwMode="auto">
          <a:xfrm>
            <a:off x="232324" y="213807"/>
            <a:ext cx="9833244" cy="307777"/>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5.4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Lập</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và</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nộp</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báo</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cáo</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file XBRL</a:t>
            </a:r>
            <a:endParaRPr lang="ko-KR" altLang="en-US"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445835523"/>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48544" y="1988840"/>
            <a:ext cx="7968622" cy="430147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Box 3"/>
          <p:cNvSpPr txBox="1"/>
          <p:nvPr/>
        </p:nvSpPr>
        <p:spPr>
          <a:xfrm>
            <a:off x="433727" y="788511"/>
            <a:ext cx="9489504" cy="923330"/>
          </a:xfrm>
          <a:prstGeom prst="rect">
            <a:avLst/>
          </a:prstGeom>
          <a:noFill/>
        </p:spPr>
        <p:txBody>
          <a:bodyPr wrap="square" rtlCol="0">
            <a:spAutoFit/>
          </a:bodyPr>
          <a:lstStyle/>
          <a:p>
            <a:r>
              <a:rPr lang="en-US" altLang="ko-KR" dirty="0" err="1">
                <a:solidFill>
                  <a:prstClr val="black"/>
                </a:solidFill>
                <a:latin typeface="Times New Roman" panose="02020603050405020304" pitchFamily="18" charset="0"/>
                <a:cs typeface="Times New Roman" panose="02020603050405020304" pitchFamily="18" charset="0"/>
              </a:rPr>
              <a:t>Yêu</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cầu</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phê</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duyệt</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báo</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cáo</a:t>
            </a:r>
            <a:r>
              <a:rPr lang="en-US" altLang="ko-KR" dirty="0">
                <a:solidFill>
                  <a:prstClr val="black"/>
                </a:solidFill>
                <a:latin typeface="Times New Roman" panose="02020603050405020304" pitchFamily="18" charset="0"/>
                <a:cs typeface="Times New Roman" panose="02020603050405020304" pitchFamily="18" charset="0"/>
              </a:rPr>
              <a:t> XBRL</a:t>
            </a:r>
          </a:p>
          <a:p>
            <a:pPr marL="342900" indent="-342900">
              <a:buFontTx/>
              <a:buAutoNum type="arabicParenR"/>
            </a:pPr>
            <a:r>
              <a:rPr lang="en-US" altLang="ko-KR" dirty="0" err="1">
                <a:solidFill>
                  <a:prstClr val="black"/>
                </a:solidFill>
                <a:latin typeface="Times New Roman" panose="02020603050405020304" pitchFamily="18" charset="0"/>
                <a:cs typeface="Times New Roman" panose="02020603050405020304" pitchFamily="18" charset="0"/>
              </a:rPr>
              <a:t>Yêu</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cầu</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phê</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duyệt</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báo</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cáo</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đã</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tải</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lên</a:t>
            </a:r>
            <a:r>
              <a:rPr lang="en-US" altLang="ko-KR" dirty="0">
                <a:solidFill>
                  <a:prstClr val="black"/>
                </a:solidFill>
                <a:latin typeface="Times New Roman" panose="02020603050405020304" pitchFamily="18" charset="0"/>
                <a:cs typeface="Times New Roman" panose="02020603050405020304" pitchFamily="18" charset="0"/>
              </a:rPr>
              <a:t>.</a:t>
            </a:r>
          </a:p>
          <a:p>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Người</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phê</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duyệt</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báo</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cáo</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có</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thể</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kiểm</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tra</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báo</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cáo</a:t>
            </a:r>
            <a:r>
              <a:rPr lang="en-US" altLang="ko-KR" dirty="0">
                <a:solidFill>
                  <a:prstClr val="black"/>
                </a:solidFill>
                <a:latin typeface="Times New Roman" panose="02020603050405020304" pitchFamily="18" charset="0"/>
                <a:cs typeface="Times New Roman" panose="02020603050405020304" pitchFamily="18" charset="0"/>
              </a:rPr>
              <a:t> XBRL </a:t>
            </a:r>
            <a:r>
              <a:rPr lang="en-US" altLang="ko-KR" dirty="0" err="1">
                <a:solidFill>
                  <a:prstClr val="black"/>
                </a:solidFill>
                <a:latin typeface="Times New Roman" panose="02020603050405020304" pitchFamily="18" charset="0"/>
                <a:cs typeface="Times New Roman" panose="02020603050405020304" pitchFamily="18" charset="0"/>
              </a:rPr>
              <a:t>tại</a:t>
            </a:r>
            <a:r>
              <a:rPr lang="en-US" altLang="ko-KR" dirty="0">
                <a:solidFill>
                  <a:prstClr val="black"/>
                </a:solidFill>
                <a:latin typeface="Times New Roman" panose="02020603050405020304" pitchFamily="18" charset="0"/>
                <a:cs typeface="Times New Roman" panose="02020603050405020304" pitchFamily="18" charset="0"/>
              </a:rPr>
              <a:t> menu Report – Submit to SBV.</a:t>
            </a:r>
          </a:p>
        </p:txBody>
      </p:sp>
      <p:pic>
        <p:nvPicPr>
          <p:cNvPr id="5" name="Picture 9"/>
          <p:cNvPicPr>
            <a:picLocks noChangeAspect="1" noChangeArrowheads="1"/>
          </p:cNvPicPr>
          <p:nvPr/>
        </p:nvPicPr>
        <p:blipFill rotWithShape="1">
          <a:blip r:embed="rId3" cstate="print">
            <a:duotone>
              <a:schemeClr val="accent1">
                <a:shade val="45000"/>
                <a:satMod val="135000"/>
              </a:schemeClr>
              <a:prstClr val="white"/>
            </a:duotone>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val="0"/>
              </a:ext>
            </a:extLst>
          </a:blip>
          <a:srcRect l="20774" r="8544"/>
          <a:stretch/>
        </p:blipFill>
        <p:spPr bwMode="gray">
          <a:xfrm>
            <a:off x="2209" y="44624"/>
            <a:ext cx="9906000" cy="7104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Box 34"/>
          <p:cNvSpPr txBox="1">
            <a:spLocks noChangeArrowheads="1"/>
          </p:cNvSpPr>
          <p:nvPr/>
        </p:nvSpPr>
        <p:spPr bwMode="auto">
          <a:xfrm>
            <a:off x="232324" y="213807"/>
            <a:ext cx="9833244" cy="307777"/>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5.4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Lập</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và</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nộp</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báo</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cáo</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file XBRL</a:t>
            </a:r>
            <a:endParaRPr lang="ko-KR" altLang="en-US"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739653668"/>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64568" y="2060848"/>
            <a:ext cx="7737044" cy="417646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extBox 4"/>
          <p:cNvSpPr txBox="1"/>
          <p:nvPr/>
        </p:nvSpPr>
        <p:spPr>
          <a:xfrm>
            <a:off x="416496" y="764704"/>
            <a:ext cx="9489504" cy="1754326"/>
          </a:xfrm>
          <a:prstGeom prst="rect">
            <a:avLst/>
          </a:prstGeom>
          <a:noFill/>
        </p:spPr>
        <p:txBody>
          <a:bodyPr wrap="square" rtlCol="0">
            <a:spAutoFit/>
          </a:bodyPr>
          <a:lstStyle/>
          <a:p>
            <a:r>
              <a:rPr lang="vi-VN" altLang="ko-KR" dirty="0">
                <a:solidFill>
                  <a:prstClr val="black"/>
                </a:solidFill>
                <a:latin typeface="Times New Roman" panose="02020603050405020304" pitchFamily="18" charset="0"/>
                <a:cs typeface="Times New Roman" panose="02020603050405020304" pitchFamily="18" charset="0"/>
              </a:rPr>
              <a:t>Phê duyệt báo cáo XBRL</a:t>
            </a:r>
          </a:p>
          <a:p>
            <a:r>
              <a:rPr lang="vi-VN" altLang="ko-KR" dirty="0">
                <a:solidFill>
                  <a:prstClr val="black"/>
                </a:solidFill>
                <a:latin typeface="Times New Roman" panose="02020603050405020304" pitchFamily="18" charset="0"/>
                <a:cs typeface="Times New Roman" panose="02020603050405020304" pitchFamily="18" charset="0"/>
              </a:rPr>
              <a:t>1) Người phê duyệt báo cáo có thể phê duyệt sau khi kiểm tra báo cáo excel do người nộp báo cáo tải lên tại menu Report – Submit to SBV hoặc chọn trong list và phê duyệt trực tiếp.</a:t>
            </a:r>
          </a:p>
          <a:p>
            <a:r>
              <a:rPr lang="vi-VN" altLang="ko-KR" dirty="0">
                <a:solidFill>
                  <a:prstClr val="black"/>
                </a:solidFill>
                <a:latin typeface="Times New Roman" panose="02020603050405020304" pitchFamily="18" charset="0"/>
                <a:cs typeface="Times New Roman" panose="02020603050405020304" pitchFamily="18" charset="0"/>
              </a:rPr>
              <a:t>2) Báo cáo sau khi được phê duyệt sẽ bắt đầu quá trình nộp lên NHNN (Gửi đi sau khi ký chữ kí điện tử)</a:t>
            </a:r>
          </a:p>
          <a:p>
            <a:endParaRPr lang="en-US" altLang="ko-KR" dirty="0">
              <a:solidFill>
                <a:prstClr val="black"/>
              </a:solidFill>
              <a:latin typeface="Times New Roman" panose="02020603050405020304" pitchFamily="18" charset="0"/>
              <a:cs typeface="Times New Roman" panose="02020603050405020304" pitchFamily="18" charset="0"/>
            </a:endParaRPr>
          </a:p>
        </p:txBody>
      </p:sp>
      <p:pic>
        <p:nvPicPr>
          <p:cNvPr id="6" name="Picture 9"/>
          <p:cNvPicPr>
            <a:picLocks noChangeAspect="1" noChangeArrowheads="1"/>
          </p:cNvPicPr>
          <p:nvPr/>
        </p:nvPicPr>
        <p:blipFill rotWithShape="1">
          <a:blip r:embed="rId3" cstate="print">
            <a:duotone>
              <a:schemeClr val="accent1">
                <a:shade val="45000"/>
                <a:satMod val="135000"/>
              </a:schemeClr>
              <a:prstClr val="white"/>
            </a:duotone>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val="0"/>
              </a:ext>
            </a:extLst>
          </a:blip>
          <a:srcRect l="20774" r="8544"/>
          <a:stretch/>
        </p:blipFill>
        <p:spPr bwMode="gray">
          <a:xfrm>
            <a:off x="2209" y="44624"/>
            <a:ext cx="9906000" cy="7104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extBox 34"/>
          <p:cNvSpPr txBox="1">
            <a:spLocks noChangeArrowheads="1"/>
          </p:cNvSpPr>
          <p:nvPr/>
        </p:nvSpPr>
        <p:spPr bwMode="auto">
          <a:xfrm>
            <a:off x="232324" y="213807"/>
            <a:ext cx="9833244" cy="307777"/>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5.4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Lập</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và</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nộp</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báo</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cáo</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file XBRL</a:t>
            </a:r>
            <a:endParaRPr lang="ko-KR" altLang="en-US"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59562136"/>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0512" y="1772816"/>
            <a:ext cx="8402993" cy="453594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TextBox 5"/>
          <p:cNvSpPr txBox="1"/>
          <p:nvPr/>
        </p:nvSpPr>
        <p:spPr>
          <a:xfrm>
            <a:off x="210457" y="755058"/>
            <a:ext cx="9489504" cy="923330"/>
          </a:xfrm>
          <a:prstGeom prst="rect">
            <a:avLst/>
          </a:prstGeom>
          <a:noFill/>
        </p:spPr>
        <p:txBody>
          <a:bodyPr wrap="square" rtlCol="0">
            <a:spAutoFit/>
          </a:bodyPr>
          <a:lstStyle/>
          <a:p>
            <a:r>
              <a:rPr lang="vi-VN" altLang="ko-KR" dirty="0">
                <a:solidFill>
                  <a:prstClr val="black"/>
                </a:solidFill>
                <a:latin typeface="Times New Roman" panose="02020603050405020304" pitchFamily="18" charset="0"/>
                <a:cs typeface="Times New Roman" panose="02020603050405020304" pitchFamily="18" charset="0"/>
              </a:rPr>
              <a:t>Trường hợp báo cáo XBRL bị từ chối</a:t>
            </a:r>
          </a:p>
          <a:p>
            <a:r>
              <a:rPr lang="vi-VN" altLang="ko-KR" dirty="0">
                <a:solidFill>
                  <a:prstClr val="black"/>
                </a:solidFill>
                <a:latin typeface="Times New Roman" panose="02020603050405020304" pitchFamily="18" charset="0"/>
                <a:cs typeface="Times New Roman" panose="02020603050405020304" pitchFamily="18" charset="0"/>
              </a:rPr>
              <a:t>Báo cáo XBRL nếu bị người phê duyệt từ chối từ giai đoạn phê duyệt thì nội dung vẫn có thể được ghi nhận.</a:t>
            </a:r>
            <a:endParaRPr lang="en-US" altLang="ko-KR" dirty="0">
              <a:solidFill>
                <a:prstClr val="black"/>
              </a:solidFill>
              <a:latin typeface="Times New Roman" panose="02020603050405020304" pitchFamily="18" charset="0"/>
              <a:cs typeface="Times New Roman" panose="02020603050405020304" pitchFamily="18" charset="0"/>
            </a:endParaRPr>
          </a:p>
        </p:txBody>
      </p:sp>
      <p:pic>
        <p:nvPicPr>
          <p:cNvPr id="5" name="Picture 9"/>
          <p:cNvPicPr>
            <a:picLocks noChangeAspect="1" noChangeArrowheads="1"/>
          </p:cNvPicPr>
          <p:nvPr/>
        </p:nvPicPr>
        <p:blipFill rotWithShape="1">
          <a:blip r:embed="rId3" cstate="print">
            <a:duotone>
              <a:schemeClr val="accent1">
                <a:shade val="45000"/>
                <a:satMod val="135000"/>
              </a:schemeClr>
              <a:prstClr val="white"/>
            </a:duotone>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val="0"/>
              </a:ext>
            </a:extLst>
          </a:blip>
          <a:srcRect l="20774" r="8544"/>
          <a:stretch/>
        </p:blipFill>
        <p:spPr bwMode="gray">
          <a:xfrm>
            <a:off x="2209" y="44624"/>
            <a:ext cx="9906000" cy="7104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extBox 34"/>
          <p:cNvSpPr txBox="1">
            <a:spLocks noChangeArrowheads="1"/>
          </p:cNvSpPr>
          <p:nvPr/>
        </p:nvSpPr>
        <p:spPr bwMode="auto">
          <a:xfrm>
            <a:off x="232324" y="213807"/>
            <a:ext cx="9833244" cy="307777"/>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5.4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Lập</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và</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nộp</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báo</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cáo</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file XBRL</a:t>
            </a:r>
            <a:endParaRPr lang="ko-KR" altLang="en-US"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40452160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 name="Picture 9"/>
          <p:cNvPicPr>
            <a:picLocks noChangeAspect="1" noChangeArrowheads="1"/>
          </p:cNvPicPr>
          <p:nvPr/>
        </p:nvPicPr>
        <p:blipFill rotWithShape="1">
          <a:blip r:embed="rId2" cstate="print">
            <a:duotone>
              <a:schemeClr val="accent1">
                <a:shade val="45000"/>
                <a:satMod val="135000"/>
              </a:schemeClr>
              <a:prstClr val="white"/>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rcRect l="20774" r="8544"/>
          <a:stretch/>
        </p:blipFill>
        <p:spPr bwMode="gray">
          <a:xfrm>
            <a:off x="2209" y="44624"/>
            <a:ext cx="9906000" cy="7104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4" name="직사각형 53"/>
          <p:cNvSpPr/>
          <p:nvPr/>
        </p:nvSpPr>
        <p:spPr>
          <a:xfrm flipV="1">
            <a:off x="-2209" y="-7621"/>
            <a:ext cx="9908209" cy="4571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prstClr val="white"/>
              </a:solidFill>
              <a:latin typeface="Times New Roman" panose="02020603050405020304" pitchFamily="18" charset="0"/>
              <a:cs typeface="Times New Roman" panose="02020603050405020304" pitchFamily="18" charset="0"/>
            </a:endParaRPr>
          </a:p>
        </p:txBody>
      </p:sp>
      <p:sp>
        <p:nvSpPr>
          <p:cNvPr id="5" name="직사각형 4"/>
          <p:cNvSpPr/>
          <p:nvPr/>
        </p:nvSpPr>
        <p:spPr>
          <a:xfrm>
            <a:off x="488504" y="980728"/>
            <a:ext cx="8870497" cy="830997"/>
          </a:xfrm>
          <a:prstGeom prst="rect">
            <a:avLst/>
          </a:prstGeom>
        </p:spPr>
        <p:txBody>
          <a:bodyPr wrap="square">
            <a:spAutoFit/>
          </a:bodyPr>
          <a:lstStyle/>
          <a:p>
            <a:pPr>
              <a:spcBef>
                <a:spcPct val="20000"/>
              </a:spcBef>
              <a:defRPr/>
            </a:pPr>
            <a:r>
              <a:rPr lang="en-US" altLang="ko-KR" sz="2400" kern="0" dirty="0" err="1">
                <a:solidFill>
                  <a:prstClr val="black"/>
                </a:solidFill>
                <a:latin typeface="Times New Roman" pitchFamily="18" charset="0"/>
                <a:cs typeface="Times New Roman" pitchFamily="18" charset="0"/>
              </a:rPr>
              <a:t>Danh</a:t>
            </a:r>
            <a:r>
              <a:rPr lang="en-US" altLang="ko-KR" sz="2400" kern="0" dirty="0">
                <a:solidFill>
                  <a:prstClr val="black"/>
                </a:solidFill>
                <a:latin typeface="Times New Roman" pitchFamily="18" charset="0"/>
                <a:cs typeface="Times New Roman" pitchFamily="18" charset="0"/>
              </a:rPr>
              <a:t> </a:t>
            </a:r>
            <a:r>
              <a:rPr lang="en-US" altLang="ko-KR" sz="2400" kern="0" dirty="0" err="1">
                <a:solidFill>
                  <a:prstClr val="black"/>
                </a:solidFill>
                <a:latin typeface="Times New Roman" pitchFamily="18" charset="0"/>
                <a:cs typeface="Times New Roman" pitchFamily="18" charset="0"/>
              </a:rPr>
              <a:t>sách</a:t>
            </a:r>
            <a:r>
              <a:rPr lang="en-US" altLang="ko-KR" sz="2400" kern="0" dirty="0">
                <a:solidFill>
                  <a:prstClr val="black"/>
                </a:solidFill>
                <a:latin typeface="Times New Roman" pitchFamily="18" charset="0"/>
                <a:cs typeface="Times New Roman" pitchFamily="18" charset="0"/>
              </a:rPr>
              <a:t> </a:t>
            </a:r>
            <a:r>
              <a:rPr lang="en-US" altLang="ko-KR" sz="2400" kern="0" dirty="0" err="1">
                <a:solidFill>
                  <a:prstClr val="black"/>
                </a:solidFill>
                <a:latin typeface="Times New Roman" pitchFamily="18" charset="0"/>
                <a:cs typeface="Times New Roman" pitchFamily="18" charset="0"/>
              </a:rPr>
              <a:t>báo</a:t>
            </a:r>
            <a:r>
              <a:rPr lang="en-US" altLang="ko-KR" sz="2400" kern="0" dirty="0">
                <a:solidFill>
                  <a:prstClr val="black"/>
                </a:solidFill>
                <a:latin typeface="Times New Roman" pitchFamily="18" charset="0"/>
                <a:cs typeface="Times New Roman" pitchFamily="18" charset="0"/>
              </a:rPr>
              <a:t> </a:t>
            </a:r>
            <a:r>
              <a:rPr lang="en-US" altLang="ko-KR" sz="2400" kern="0" dirty="0" err="1">
                <a:solidFill>
                  <a:prstClr val="black"/>
                </a:solidFill>
                <a:latin typeface="Times New Roman" pitchFamily="18" charset="0"/>
                <a:cs typeface="Times New Roman" pitchFamily="18" charset="0"/>
              </a:rPr>
              <a:t>cáo</a:t>
            </a:r>
            <a:r>
              <a:rPr lang="en-US" altLang="ko-KR" sz="2400" kern="0" dirty="0">
                <a:solidFill>
                  <a:prstClr val="black"/>
                </a:solidFill>
                <a:latin typeface="Times New Roman" pitchFamily="18" charset="0"/>
                <a:cs typeface="Times New Roman" pitchFamily="18" charset="0"/>
              </a:rPr>
              <a:t> </a:t>
            </a:r>
            <a:r>
              <a:rPr lang="en-US" altLang="ko-KR" sz="2400" kern="0" dirty="0" err="1">
                <a:solidFill>
                  <a:prstClr val="black"/>
                </a:solidFill>
                <a:latin typeface="Times New Roman" pitchFamily="18" charset="0"/>
                <a:cs typeface="Times New Roman" pitchFamily="18" charset="0"/>
              </a:rPr>
              <a:t>theo</a:t>
            </a:r>
            <a:r>
              <a:rPr lang="en-US" altLang="ko-KR" sz="2400" kern="0" dirty="0">
                <a:solidFill>
                  <a:prstClr val="black"/>
                </a:solidFill>
                <a:latin typeface="Times New Roman" pitchFamily="18" charset="0"/>
                <a:cs typeface="Times New Roman" pitchFamily="18" charset="0"/>
              </a:rPr>
              <a:t> </a:t>
            </a:r>
            <a:r>
              <a:rPr lang="en-US" altLang="ko-KR" sz="2400" kern="0" dirty="0" err="1">
                <a:solidFill>
                  <a:prstClr val="black"/>
                </a:solidFill>
                <a:latin typeface="Times New Roman" pitchFamily="18" charset="0"/>
                <a:cs typeface="Times New Roman" pitchFamily="18" charset="0"/>
              </a:rPr>
              <a:t>thông</a:t>
            </a:r>
            <a:r>
              <a:rPr lang="en-US" altLang="ko-KR" sz="2400" kern="0" dirty="0">
                <a:solidFill>
                  <a:prstClr val="black"/>
                </a:solidFill>
                <a:latin typeface="Times New Roman" pitchFamily="18" charset="0"/>
                <a:cs typeface="Times New Roman" pitchFamily="18" charset="0"/>
              </a:rPr>
              <a:t> </a:t>
            </a:r>
            <a:r>
              <a:rPr lang="en-US" altLang="ko-KR" sz="2400" kern="0" dirty="0" err="1">
                <a:solidFill>
                  <a:prstClr val="black"/>
                </a:solidFill>
                <a:latin typeface="Times New Roman" pitchFamily="18" charset="0"/>
                <a:cs typeface="Times New Roman" pitchFamily="18" charset="0"/>
              </a:rPr>
              <a:t>tư</a:t>
            </a:r>
            <a:r>
              <a:rPr lang="en-US" altLang="ko-KR" sz="2400" kern="0" dirty="0">
                <a:solidFill>
                  <a:prstClr val="black"/>
                </a:solidFill>
                <a:latin typeface="Times New Roman" pitchFamily="18" charset="0"/>
                <a:cs typeface="Times New Roman" pitchFamily="18" charset="0"/>
              </a:rPr>
              <a:t> 35 (</a:t>
            </a:r>
            <a:r>
              <a:rPr lang="en-US" altLang="ko-KR" sz="2400" kern="0" dirty="0" err="1">
                <a:solidFill>
                  <a:prstClr val="black"/>
                </a:solidFill>
                <a:latin typeface="Times New Roman" pitchFamily="18" charset="0"/>
                <a:cs typeface="Times New Roman" pitchFamily="18" charset="0"/>
              </a:rPr>
              <a:t>Phụ</a:t>
            </a:r>
            <a:r>
              <a:rPr lang="en-US" altLang="ko-KR" sz="2400" kern="0" dirty="0">
                <a:solidFill>
                  <a:prstClr val="black"/>
                </a:solidFill>
                <a:latin typeface="Times New Roman" pitchFamily="18" charset="0"/>
                <a:cs typeface="Times New Roman" pitchFamily="18" charset="0"/>
              </a:rPr>
              <a:t> </a:t>
            </a:r>
            <a:r>
              <a:rPr lang="en-US" altLang="ko-KR" sz="2400" kern="0" dirty="0" err="1">
                <a:solidFill>
                  <a:prstClr val="black"/>
                </a:solidFill>
                <a:latin typeface="Times New Roman" pitchFamily="18" charset="0"/>
                <a:cs typeface="Times New Roman" pitchFamily="18" charset="0"/>
              </a:rPr>
              <a:t>lục</a:t>
            </a:r>
            <a:r>
              <a:rPr lang="en-US" altLang="ko-KR" sz="2400" kern="0" dirty="0">
                <a:solidFill>
                  <a:prstClr val="black"/>
                </a:solidFill>
                <a:latin typeface="Times New Roman" pitchFamily="18" charset="0"/>
                <a:cs typeface="Times New Roman" pitchFamily="18" charset="0"/>
              </a:rPr>
              <a:t> 02 </a:t>
            </a:r>
            <a:r>
              <a:rPr lang="en-US" altLang="ko-KR" sz="2400" kern="0" dirty="0" err="1">
                <a:solidFill>
                  <a:prstClr val="black"/>
                </a:solidFill>
                <a:latin typeface="Times New Roman" pitchFamily="18" charset="0"/>
                <a:cs typeface="Times New Roman" pitchFamily="18" charset="0"/>
              </a:rPr>
              <a:t>của</a:t>
            </a:r>
            <a:r>
              <a:rPr lang="en-US" altLang="ko-KR" sz="2400" kern="0" dirty="0">
                <a:solidFill>
                  <a:prstClr val="black"/>
                </a:solidFill>
                <a:latin typeface="Times New Roman" pitchFamily="18" charset="0"/>
                <a:cs typeface="Times New Roman" pitchFamily="18" charset="0"/>
              </a:rPr>
              <a:t> </a:t>
            </a:r>
            <a:r>
              <a:rPr lang="en-US" altLang="ko-KR" sz="2400" kern="0" dirty="0" err="1">
                <a:solidFill>
                  <a:prstClr val="black"/>
                </a:solidFill>
                <a:latin typeface="Times New Roman" pitchFamily="18" charset="0"/>
                <a:cs typeface="Times New Roman" pitchFamily="18" charset="0"/>
              </a:rPr>
              <a:t>Tài</a:t>
            </a:r>
            <a:r>
              <a:rPr lang="en-US" altLang="ko-KR" sz="2400" kern="0" dirty="0">
                <a:solidFill>
                  <a:prstClr val="black"/>
                </a:solidFill>
                <a:latin typeface="Times New Roman" pitchFamily="18" charset="0"/>
                <a:cs typeface="Times New Roman" pitchFamily="18" charset="0"/>
              </a:rPr>
              <a:t> </a:t>
            </a:r>
            <a:r>
              <a:rPr lang="en-US" altLang="ko-KR" sz="2400" kern="0" dirty="0" err="1">
                <a:solidFill>
                  <a:prstClr val="black"/>
                </a:solidFill>
                <a:latin typeface="Times New Roman" pitchFamily="18" charset="0"/>
                <a:cs typeface="Times New Roman" pitchFamily="18" charset="0"/>
              </a:rPr>
              <a:t>liệu</a:t>
            </a:r>
            <a:r>
              <a:rPr lang="en-US" altLang="ko-KR" sz="2400" kern="0" dirty="0">
                <a:solidFill>
                  <a:prstClr val="black"/>
                </a:solidFill>
                <a:latin typeface="Times New Roman" pitchFamily="18" charset="0"/>
                <a:cs typeface="Times New Roman" pitchFamily="18" charset="0"/>
              </a:rPr>
              <a:t> </a:t>
            </a:r>
            <a:r>
              <a:rPr lang="en-US" altLang="ko-KR" sz="2400" kern="0" dirty="0" err="1">
                <a:solidFill>
                  <a:prstClr val="black"/>
                </a:solidFill>
                <a:latin typeface="Times New Roman" pitchFamily="18" charset="0"/>
                <a:cs typeface="Times New Roman" pitchFamily="18" charset="0"/>
              </a:rPr>
              <a:t>hướng</a:t>
            </a:r>
            <a:r>
              <a:rPr lang="en-US" altLang="ko-KR" sz="2400" kern="0" dirty="0">
                <a:solidFill>
                  <a:prstClr val="black"/>
                </a:solidFill>
                <a:latin typeface="Times New Roman" pitchFamily="18" charset="0"/>
                <a:cs typeface="Times New Roman" pitchFamily="18" charset="0"/>
              </a:rPr>
              <a:t> </a:t>
            </a:r>
            <a:r>
              <a:rPr lang="en-US" altLang="ko-KR" sz="2400" kern="0" dirty="0" err="1">
                <a:solidFill>
                  <a:prstClr val="black"/>
                </a:solidFill>
                <a:latin typeface="Times New Roman" pitchFamily="18" charset="0"/>
                <a:cs typeface="Times New Roman" pitchFamily="18" charset="0"/>
              </a:rPr>
              <a:t>dẫn</a:t>
            </a:r>
            <a:r>
              <a:rPr lang="en-US" altLang="ko-KR" sz="2400" kern="0" dirty="0">
                <a:solidFill>
                  <a:prstClr val="black"/>
                </a:solidFill>
                <a:latin typeface="Times New Roman" pitchFamily="18" charset="0"/>
                <a:cs typeface="Times New Roman" pitchFamily="18" charset="0"/>
              </a:rPr>
              <a:t> </a:t>
            </a:r>
            <a:r>
              <a:rPr lang="en-US" altLang="ko-KR" sz="2400" kern="0" dirty="0" err="1">
                <a:solidFill>
                  <a:prstClr val="black"/>
                </a:solidFill>
                <a:latin typeface="Times New Roman" pitchFamily="18" charset="0"/>
                <a:cs typeface="Times New Roman" pitchFamily="18" charset="0"/>
              </a:rPr>
              <a:t>công</a:t>
            </a:r>
            <a:r>
              <a:rPr lang="en-US" altLang="ko-KR" sz="2400" kern="0" dirty="0">
                <a:solidFill>
                  <a:prstClr val="black"/>
                </a:solidFill>
                <a:latin typeface="Times New Roman" pitchFamily="18" charset="0"/>
                <a:cs typeface="Times New Roman" pitchFamily="18" charset="0"/>
              </a:rPr>
              <a:t> </a:t>
            </a:r>
            <a:r>
              <a:rPr lang="en-US" altLang="ko-KR" sz="2400" kern="0" dirty="0" err="1">
                <a:solidFill>
                  <a:prstClr val="black"/>
                </a:solidFill>
                <a:latin typeface="Times New Roman" pitchFamily="18" charset="0"/>
                <a:cs typeface="Times New Roman" pitchFamily="18" charset="0"/>
              </a:rPr>
              <a:t>nghệ</a:t>
            </a:r>
            <a:r>
              <a:rPr lang="en-US" altLang="ko-KR" sz="2400" kern="0" dirty="0">
                <a:solidFill>
                  <a:prstClr val="black"/>
                </a:solidFill>
                <a:latin typeface="Times New Roman" pitchFamily="18" charset="0"/>
                <a:cs typeface="Times New Roman" pitchFamily="18" charset="0"/>
              </a:rPr>
              <a:t>) </a:t>
            </a:r>
            <a:r>
              <a:rPr lang="en-US" altLang="ko-KR" sz="2400" kern="0" dirty="0" err="1">
                <a:solidFill>
                  <a:prstClr val="black"/>
                </a:solidFill>
                <a:latin typeface="Times New Roman" pitchFamily="18" charset="0"/>
                <a:cs typeface="Times New Roman" pitchFamily="18" charset="0"/>
              </a:rPr>
              <a:t>và</a:t>
            </a:r>
            <a:r>
              <a:rPr lang="en-US" altLang="ko-KR" sz="2400" kern="0" dirty="0">
                <a:solidFill>
                  <a:prstClr val="black"/>
                </a:solidFill>
                <a:latin typeface="Times New Roman" pitchFamily="18" charset="0"/>
                <a:cs typeface="Times New Roman" pitchFamily="18" charset="0"/>
              </a:rPr>
              <a:t> </a:t>
            </a:r>
            <a:r>
              <a:rPr lang="en-US" altLang="ko-KR" sz="2400" kern="0" dirty="0" err="1">
                <a:solidFill>
                  <a:prstClr val="black"/>
                </a:solidFill>
                <a:latin typeface="Times New Roman" pitchFamily="18" charset="0"/>
                <a:cs typeface="Times New Roman" pitchFamily="18" charset="0"/>
              </a:rPr>
              <a:t>báo</a:t>
            </a:r>
            <a:r>
              <a:rPr lang="en-US" altLang="ko-KR" sz="2400" kern="0" dirty="0">
                <a:solidFill>
                  <a:prstClr val="black"/>
                </a:solidFill>
                <a:latin typeface="Times New Roman" pitchFamily="18" charset="0"/>
                <a:cs typeface="Times New Roman" pitchFamily="18" charset="0"/>
              </a:rPr>
              <a:t> </a:t>
            </a:r>
            <a:r>
              <a:rPr lang="en-US" altLang="ko-KR" sz="2400" kern="0" dirty="0" err="1">
                <a:solidFill>
                  <a:prstClr val="black"/>
                </a:solidFill>
                <a:latin typeface="Times New Roman" pitchFamily="18" charset="0"/>
                <a:cs typeface="Times New Roman" pitchFamily="18" charset="0"/>
              </a:rPr>
              <a:t>cáo</a:t>
            </a:r>
            <a:r>
              <a:rPr lang="en-US" altLang="ko-KR" sz="2400" kern="0" dirty="0">
                <a:solidFill>
                  <a:prstClr val="black"/>
                </a:solidFill>
                <a:latin typeface="Times New Roman" pitchFamily="18" charset="0"/>
                <a:cs typeface="Times New Roman" pitchFamily="18" charset="0"/>
              </a:rPr>
              <a:t> </a:t>
            </a:r>
            <a:r>
              <a:rPr lang="en-US" altLang="ko-KR" sz="2400" kern="0" dirty="0" err="1">
                <a:solidFill>
                  <a:prstClr val="black"/>
                </a:solidFill>
                <a:latin typeface="Times New Roman" pitchFamily="18" charset="0"/>
                <a:cs typeface="Times New Roman" pitchFamily="18" charset="0"/>
              </a:rPr>
              <a:t>ngoài</a:t>
            </a:r>
            <a:r>
              <a:rPr lang="en-US" altLang="ko-KR" sz="2400" kern="0" dirty="0">
                <a:solidFill>
                  <a:prstClr val="black"/>
                </a:solidFill>
                <a:latin typeface="Times New Roman" pitchFamily="18" charset="0"/>
                <a:cs typeface="Times New Roman" pitchFamily="18" charset="0"/>
              </a:rPr>
              <a:t> </a:t>
            </a:r>
            <a:r>
              <a:rPr lang="en-US" altLang="ko-KR" sz="2400" kern="0" dirty="0" err="1">
                <a:solidFill>
                  <a:prstClr val="black"/>
                </a:solidFill>
                <a:latin typeface="Times New Roman" pitchFamily="18" charset="0"/>
                <a:cs typeface="Times New Roman" pitchFamily="18" charset="0"/>
              </a:rPr>
              <a:t>thông</a:t>
            </a:r>
            <a:r>
              <a:rPr lang="en-US" altLang="ko-KR" sz="2400" kern="0" dirty="0">
                <a:solidFill>
                  <a:prstClr val="black"/>
                </a:solidFill>
                <a:latin typeface="Times New Roman" pitchFamily="18" charset="0"/>
                <a:cs typeface="Times New Roman" pitchFamily="18" charset="0"/>
              </a:rPr>
              <a:t> </a:t>
            </a:r>
            <a:r>
              <a:rPr lang="en-US" altLang="ko-KR" sz="2400" kern="0" dirty="0" err="1">
                <a:solidFill>
                  <a:prstClr val="black"/>
                </a:solidFill>
                <a:latin typeface="Times New Roman" pitchFamily="18" charset="0"/>
                <a:cs typeface="Times New Roman" pitchFamily="18" charset="0"/>
              </a:rPr>
              <a:t>tư</a:t>
            </a:r>
            <a:r>
              <a:rPr lang="en-US" altLang="ko-KR" sz="2400" kern="0" dirty="0">
                <a:solidFill>
                  <a:prstClr val="black"/>
                </a:solidFill>
                <a:latin typeface="Times New Roman" pitchFamily="18" charset="0"/>
                <a:cs typeface="Times New Roman" pitchFamily="18" charset="0"/>
              </a:rPr>
              <a:t>.</a:t>
            </a:r>
            <a:endParaRPr lang="pt-BR" altLang="ko-KR" sz="2400" kern="0" dirty="0">
              <a:solidFill>
                <a:prstClr val="black"/>
              </a:solidFill>
              <a:latin typeface="Times New Roman" panose="02020603050405020304" pitchFamily="18" charset="0"/>
              <a:cs typeface="Times New Roman" panose="02020603050405020304" pitchFamily="18" charset="0"/>
            </a:endParaRPr>
          </a:p>
        </p:txBody>
      </p:sp>
      <p:sp>
        <p:nvSpPr>
          <p:cNvPr id="6" name="TextBox 34"/>
          <p:cNvSpPr txBox="1">
            <a:spLocks noChangeArrowheads="1"/>
          </p:cNvSpPr>
          <p:nvPr/>
        </p:nvSpPr>
        <p:spPr bwMode="auto">
          <a:xfrm>
            <a:off x="272480" y="218443"/>
            <a:ext cx="6552728" cy="307777"/>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a:spcBef>
                <a:spcPct val="20000"/>
              </a:spcBef>
            </a:pPr>
            <a:r>
              <a:rPr lang="en-US" altLang="ko-KR" sz="2000" b="1" dirty="0" smtClean="0">
                <a:solidFill>
                  <a:prstClr val="white">
                    <a:lumMod val="95000"/>
                  </a:prstClr>
                </a:solidFill>
                <a:latin typeface="Times New Roman" panose="02020603050405020304" pitchFamily="18" charset="0"/>
                <a:cs typeface="Times New Roman" panose="02020603050405020304" pitchFamily="18" charset="0"/>
              </a:rPr>
              <a:t>1. 4 </a:t>
            </a:r>
            <a:r>
              <a:rPr lang="en-US" altLang="ko-KR" sz="2000" b="1" dirty="0" err="1">
                <a:solidFill>
                  <a:prstClr val="white">
                    <a:lumMod val="95000"/>
                  </a:prstClr>
                </a:solidFill>
                <a:latin typeface="Times New Roman" panose="02020603050405020304" pitchFamily="18" charset="0"/>
                <a:cs typeface="Times New Roman" panose="02020603050405020304" pitchFamily="18" charset="0"/>
              </a:rPr>
              <a:t>Danh</a:t>
            </a:r>
            <a:r>
              <a:rPr lang="en-US" altLang="ko-KR" sz="2000" b="1" dirty="0">
                <a:solidFill>
                  <a:prstClr val="white">
                    <a:lumMod val="95000"/>
                  </a:prstClr>
                </a:solidFill>
                <a:latin typeface="Times New Roman" panose="02020603050405020304" pitchFamily="18" charset="0"/>
                <a:cs typeface="Times New Roman" panose="02020603050405020304" pitchFamily="18" charset="0"/>
              </a:rPr>
              <a:t> </a:t>
            </a:r>
            <a:r>
              <a:rPr lang="en-US" altLang="ko-KR" sz="2000" b="1" dirty="0" err="1">
                <a:solidFill>
                  <a:prstClr val="white">
                    <a:lumMod val="95000"/>
                  </a:prstClr>
                </a:solidFill>
                <a:latin typeface="Times New Roman" panose="02020603050405020304" pitchFamily="18" charset="0"/>
                <a:cs typeface="Times New Roman" panose="02020603050405020304" pitchFamily="18" charset="0"/>
              </a:rPr>
              <a:t>sách</a:t>
            </a:r>
            <a:r>
              <a:rPr lang="en-US" altLang="ko-KR" sz="2000" b="1" dirty="0">
                <a:solidFill>
                  <a:prstClr val="white">
                    <a:lumMod val="95000"/>
                  </a:prstClr>
                </a:solidFill>
                <a:latin typeface="Times New Roman" panose="02020603050405020304" pitchFamily="18" charset="0"/>
                <a:cs typeface="Times New Roman" panose="02020603050405020304" pitchFamily="18" charset="0"/>
              </a:rPr>
              <a:t> </a:t>
            </a:r>
            <a:r>
              <a:rPr lang="en-US" altLang="ko-KR" sz="2000" b="1" dirty="0" err="1">
                <a:solidFill>
                  <a:prstClr val="white">
                    <a:lumMod val="95000"/>
                  </a:prstClr>
                </a:solidFill>
                <a:latin typeface="Times New Roman" panose="02020603050405020304" pitchFamily="18" charset="0"/>
                <a:cs typeface="Times New Roman" panose="02020603050405020304" pitchFamily="18" charset="0"/>
              </a:rPr>
              <a:t>báo</a:t>
            </a:r>
            <a:r>
              <a:rPr lang="en-US" altLang="ko-KR" sz="2000" b="1" dirty="0">
                <a:solidFill>
                  <a:prstClr val="white">
                    <a:lumMod val="95000"/>
                  </a:prstClr>
                </a:solidFill>
                <a:latin typeface="Times New Roman" panose="02020603050405020304" pitchFamily="18" charset="0"/>
                <a:cs typeface="Times New Roman" panose="02020603050405020304" pitchFamily="18" charset="0"/>
              </a:rPr>
              <a:t> </a:t>
            </a:r>
            <a:r>
              <a:rPr lang="en-US" altLang="ko-KR" sz="2000" b="1" dirty="0" err="1">
                <a:solidFill>
                  <a:prstClr val="white">
                    <a:lumMod val="95000"/>
                  </a:prstClr>
                </a:solidFill>
                <a:latin typeface="Times New Roman" panose="02020603050405020304" pitchFamily="18" charset="0"/>
                <a:cs typeface="Times New Roman" panose="02020603050405020304" pitchFamily="18" charset="0"/>
              </a:rPr>
              <a:t>cáo</a:t>
            </a:r>
            <a:r>
              <a:rPr lang="en-US" altLang="ko-KR" sz="2000" b="1" dirty="0">
                <a:solidFill>
                  <a:prstClr val="white">
                    <a:lumMod val="95000"/>
                  </a:prstClr>
                </a:solidFill>
                <a:latin typeface="Times New Roman" panose="02020603050405020304" pitchFamily="18" charset="0"/>
                <a:cs typeface="Times New Roman" panose="02020603050405020304" pitchFamily="18" charset="0"/>
              </a:rPr>
              <a:t> </a:t>
            </a:r>
            <a:r>
              <a:rPr lang="en-US" altLang="ko-KR" sz="2000" b="1" dirty="0" err="1">
                <a:solidFill>
                  <a:prstClr val="white">
                    <a:lumMod val="95000"/>
                  </a:prstClr>
                </a:solidFill>
                <a:latin typeface="Times New Roman" panose="02020603050405020304" pitchFamily="18" charset="0"/>
                <a:cs typeface="Times New Roman" panose="02020603050405020304" pitchFamily="18" charset="0"/>
              </a:rPr>
              <a:t>thuộc</a:t>
            </a:r>
            <a:r>
              <a:rPr lang="en-US" altLang="ko-KR" sz="2000" b="1" dirty="0">
                <a:solidFill>
                  <a:prstClr val="white">
                    <a:lumMod val="95000"/>
                  </a:prstClr>
                </a:solidFill>
                <a:latin typeface="Times New Roman" panose="02020603050405020304" pitchFamily="18" charset="0"/>
                <a:cs typeface="Times New Roman" panose="02020603050405020304" pitchFamily="18" charset="0"/>
              </a:rPr>
              <a:t> </a:t>
            </a:r>
            <a:r>
              <a:rPr lang="en-US" altLang="ko-KR" sz="2000" b="1" dirty="0" err="1">
                <a:solidFill>
                  <a:prstClr val="white">
                    <a:lumMod val="95000"/>
                  </a:prstClr>
                </a:solidFill>
                <a:latin typeface="Times New Roman" panose="02020603050405020304" pitchFamily="18" charset="0"/>
                <a:cs typeface="Times New Roman" panose="02020603050405020304" pitchFamily="18" charset="0"/>
              </a:rPr>
              <a:t>hệ</a:t>
            </a:r>
            <a:r>
              <a:rPr lang="en-US" altLang="ko-KR" sz="2000" b="1" dirty="0">
                <a:solidFill>
                  <a:prstClr val="white">
                    <a:lumMod val="95000"/>
                  </a:prstClr>
                </a:solidFill>
                <a:latin typeface="Times New Roman" panose="02020603050405020304" pitchFamily="18" charset="0"/>
                <a:cs typeface="Times New Roman" panose="02020603050405020304" pitchFamily="18" charset="0"/>
              </a:rPr>
              <a:t> </a:t>
            </a:r>
            <a:r>
              <a:rPr lang="en-US" altLang="ko-KR" sz="2000" b="1" dirty="0" err="1">
                <a:solidFill>
                  <a:prstClr val="white">
                    <a:lumMod val="95000"/>
                  </a:prstClr>
                </a:solidFill>
                <a:latin typeface="Times New Roman" panose="02020603050405020304" pitchFamily="18" charset="0"/>
                <a:cs typeface="Times New Roman" panose="02020603050405020304" pitchFamily="18" charset="0"/>
              </a:rPr>
              <a:t>thống</a:t>
            </a:r>
            <a:r>
              <a:rPr lang="en-US" altLang="ko-KR" sz="2000" b="1" dirty="0">
                <a:solidFill>
                  <a:prstClr val="white">
                    <a:lumMod val="95000"/>
                  </a:prstClr>
                </a:solidFill>
                <a:latin typeface="Times New Roman" panose="02020603050405020304" pitchFamily="18" charset="0"/>
                <a:cs typeface="Times New Roman" panose="02020603050405020304" pitchFamily="18" charset="0"/>
              </a:rPr>
              <a:t> </a:t>
            </a:r>
            <a:r>
              <a:rPr lang="en-US" altLang="ko-KR" sz="2000" b="1" dirty="0" err="1">
                <a:solidFill>
                  <a:prstClr val="white">
                    <a:lumMod val="95000"/>
                  </a:prstClr>
                </a:solidFill>
                <a:latin typeface="Times New Roman" panose="02020603050405020304" pitchFamily="18" charset="0"/>
                <a:cs typeface="Times New Roman" panose="02020603050405020304" pitchFamily="18" charset="0"/>
              </a:rPr>
              <a:t>thu</a:t>
            </a:r>
            <a:r>
              <a:rPr lang="en-US" altLang="ko-KR" sz="2000" b="1" dirty="0">
                <a:solidFill>
                  <a:prstClr val="white">
                    <a:lumMod val="95000"/>
                  </a:prstClr>
                </a:solidFill>
                <a:latin typeface="Times New Roman" panose="02020603050405020304" pitchFamily="18" charset="0"/>
                <a:cs typeface="Times New Roman" panose="02020603050405020304" pitchFamily="18" charset="0"/>
              </a:rPr>
              <a:t> </a:t>
            </a:r>
            <a:r>
              <a:rPr lang="en-US" altLang="ko-KR" sz="2000" b="1" dirty="0" err="1">
                <a:solidFill>
                  <a:prstClr val="white">
                    <a:lumMod val="95000"/>
                  </a:prstClr>
                </a:solidFill>
                <a:latin typeface="Times New Roman" panose="02020603050405020304" pitchFamily="18" charset="0"/>
                <a:cs typeface="Times New Roman" panose="02020603050405020304" pitchFamily="18" charset="0"/>
              </a:rPr>
              <a:t>thập</a:t>
            </a:r>
            <a:r>
              <a:rPr lang="en-US" altLang="ko-KR" sz="2000" b="1" dirty="0">
                <a:solidFill>
                  <a:prstClr val="white">
                    <a:lumMod val="95000"/>
                  </a:prstClr>
                </a:solidFill>
                <a:latin typeface="Times New Roman" panose="02020603050405020304" pitchFamily="18" charset="0"/>
                <a:cs typeface="Times New Roman" panose="02020603050405020304" pitchFamily="18" charset="0"/>
              </a:rPr>
              <a:t> </a:t>
            </a:r>
            <a:r>
              <a:rPr lang="en-US" altLang="ko-KR" sz="2000" b="1" dirty="0" err="1">
                <a:solidFill>
                  <a:prstClr val="white">
                    <a:lumMod val="95000"/>
                  </a:prstClr>
                </a:solidFill>
                <a:latin typeface="Times New Roman" panose="02020603050405020304" pitchFamily="18" charset="0"/>
                <a:cs typeface="Times New Roman" panose="02020603050405020304" pitchFamily="18" charset="0"/>
              </a:rPr>
              <a:t>dữ</a:t>
            </a:r>
            <a:r>
              <a:rPr lang="en-US" altLang="ko-KR" sz="2000" b="1" dirty="0">
                <a:solidFill>
                  <a:prstClr val="white">
                    <a:lumMod val="95000"/>
                  </a:prstClr>
                </a:solidFill>
                <a:latin typeface="Times New Roman" panose="02020603050405020304" pitchFamily="18" charset="0"/>
                <a:cs typeface="Times New Roman" panose="02020603050405020304" pitchFamily="18" charset="0"/>
              </a:rPr>
              <a:t> </a:t>
            </a:r>
            <a:r>
              <a:rPr lang="en-US" altLang="ko-KR" sz="2000" b="1" dirty="0" err="1">
                <a:solidFill>
                  <a:prstClr val="white">
                    <a:lumMod val="95000"/>
                  </a:prstClr>
                </a:solidFill>
                <a:latin typeface="Times New Roman" panose="02020603050405020304" pitchFamily="18" charset="0"/>
                <a:cs typeface="Times New Roman" panose="02020603050405020304" pitchFamily="18" charset="0"/>
              </a:rPr>
              <a:t>liệu</a:t>
            </a:r>
            <a:endParaRPr lang="ko-KR" altLang="en-US"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graphicFrame>
        <p:nvGraphicFramePr>
          <p:cNvPr id="7" name="표 2"/>
          <p:cNvGraphicFramePr>
            <a:graphicFrameLocks noGrp="1"/>
          </p:cNvGraphicFramePr>
          <p:nvPr>
            <p:extLst>
              <p:ext uri="{D42A27DB-BD31-4B8C-83A1-F6EECF244321}">
                <p14:modId xmlns:p14="http://schemas.microsoft.com/office/powerpoint/2010/main" val="735599169"/>
              </p:ext>
            </p:extLst>
          </p:nvPr>
        </p:nvGraphicFramePr>
        <p:xfrm>
          <a:off x="488506" y="1824243"/>
          <a:ext cx="8870496" cy="4352720"/>
        </p:xfrm>
        <a:graphic>
          <a:graphicData uri="http://schemas.openxmlformats.org/drawingml/2006/table">
            <a:tbl>
              <a:tblPr firstRow="1" firstCol="1" bandRow="1">
                <a:tableStyleId>{5C22544A-7EE6-4342-B048-85BDC9FD1C3A}</a:tableStyleId>
              </a:tblPr>
              <a:tblGrid>
                <a:gridCol w="504054">
                  <a:extLst>
                    <a:ext uri="{9D8B030D-6E8A-4147-A177-3AD203B41FA5}">
                      <a16:colId xmlns="" xmlns:a16="http://schemas.microsoft.com/office/drawing/2014/main" val="20000"/>
                    </a:ext>
                  </a:extLst>
                </a:gridCol>
                <a:gridCol w="792088">
                  <a:extLst>
                    <a:ext uri="{9D8B030D-6E8A-4147-A177-3AD203B41FA5}">
                      <a16:colId xmlns="" xmlns:a16="http://schemas.microsoft.com/office/drawing/2014/main" val="20001"/>
                    </a:ext>
                  </a:extLst>
                </a:gridCol>
                <a:gridCol w="673109">
                  <a:extLst>
                    <a:ext uri="{9D8B030D-6E8A-4147-A177-3AD203B41FA5}">
                      <a16:colId xmlns="" xmlns:a16="http://schemas.microsoft.com/office/drawing/2014/main" val="20002"/>
                    </a:ext>
                  </a:extLst>
                </a:gridCol>
                <a:gridCol w="2827914">
                  <a:extLst>
                    <a:ext uri="{9D8B030D-6E8A-4147-A177-3AD203B41FA5}">
                      <a16:colId xmlns="" xmlns:a16="http://schemas.microsoft.com/office/drawing/2014/main" val="20003"/>
                    </a:ext>
                  </a:extLst>
                </a:gridCol>
                <a:gridCol w="707865">
                  <a:extLst>
                    <a:ext uri="{9D8B030D-6E8A-4147-A177-3AD203B41FA5}">
                      <a16:colId xmlns="" xmlns:a16="http://schemas.microsoft.com/office/drawing/2014/main" val="20004"/>
                    </a:ext>
                  </a:extLst>
                </a:gridCol>
                <a:gridCol w="1839784">
                  <a:extLst>
                    <a:ext uri="{9D8B030D-6E8A-4147-A177-3AD203B41FA5}">
                      <a16:colId xmlns="" xmlns:a16="http://schemas.microsoft.com/office/drawing/2014/main" val="20005"/>
                    </a:ext>
                  </a:extLst>
                </a:gridCol>
                <a:gridCol w="1014741">
                  <a:extLst>
                    <a:ext uri="{9D8B030D-6E8A-4147-A177-3AD203B41FA5}">
                      <a16:colId xmlns="" xmlns:a16="http://schemas.microsoft.com/office/drawing/2014/main" val="20006"/>
                    </a:ext>
                  </a:extLst>
                </a:gridCol>
                <a:gridCol w="510941">
                  <a:extLst>
                    <a:ext uri="{9D8B030D-6E8A-4147-A177-3AD203B41FA5}">
                      <a16:colId xmlns="" xmlns:a16="http://schemas.microsoft.com/office/drawing/2014/main" val="20007"/>
                    </a:ext>
                  </a:extLst>
                </a:gridCol>
              </a:tblGrid>
              <a:tr h="577667">
                <a:tc>
                  <a:txBody>
                    <a:bodyPr/>
                    <a:lstStyle/>
                    <a:p>
                      <a:pPr algn="ctr">
                        <a:lnSpc>
                          <a:spcPct val="115000"/>
                        </a:lnSpc>
                        <a:spcAft>
                          <a:spcPts val="0"/>
                        </a:spcAft>
                      </a:pPr>
                      <a:r>
                        <a:rPr lang="en-US" sz="1100" dirty="0">
                          <a:effectLst/>
                          <a:latin typeface="Times New Roman" panose="02020603050405020304" pitchFamily="18" charset="0"/>
                          <a:cs typeface="Times New Roman" panose="02020603050405020304" pitchFamily="18" charset="0"/>
                        </a:rPr>
                        <a:t>TT</a:t>
                      </a:r>
                      <a:endParaRPr lang="ko-KR" sz="1000" dirty="0">
                        <a:effectLst/>
                        <a:latin typeface="Times New Roman" panose="02020603050405020304" pitchFamily="18" charset="0"/>
                        <a:ea typeface="맑은 고딕" panose="020B0503020000020004" pitchFamily="50" charset="-127"/>
                        <a:cs typeface="Times New Roman" panose="02020603050405020304" pitchFamily="18" charset="0"/>
                      </a:endParaRPr>
                    </a:p>
                  </a:txBody>
                  <a:tcPr marL="57557" marR="57557" marT="0" marB="0" anchor="ctr"/>
                </a:tc>
                <a:tc>
                  <a:txBody>
                    <a:bodyPr/>
                    <a:lstStyle/>
                    <a:p>
                      <a:pPr algn="ctr">
                        <a:lnSpc>
                          <a:spcPct val="115000"/>
                        </a:lnSpc>
                        <a:spcAft>
                          <a:spcPts val="0"/>
                        </a:spcAft>
                      </a:pPr>
                      <a:r>
                        <a:rPr lang="en-US" sz="1100" dirty="0" err="1">
                          <a:effectLst/>
                          <a:latin typeface="Times New Roman" panose="02020603050405020304" pitchFamily="18" charset="0"/>
                          <a:cs typeface="Times New Roman" panose="02020603050405020304" pitchFamily="18" charset="0"/>
                        </a:rPr>
                        <a:t>Mã</a:t>
                      </a:r>
                      <a:r>
                        <a:rPr lang="en-US" sz="1100" dirty="0">
                          <a:effectLst/>
                          <a:latin typeface="Times New Roman" panose="02020603050405020304" pitchFamily="18" charset="0"/>
                          <a:cs typeface="Times New Roman" panose="02020603050405020304" pitchFamily="18" charset="0"/>
                        </a:rPr>
                        <a:t> </a:t>
                      </a:r>
                      <a:br>
                        <a:rPr lang="en-US" sz="1100" dirty="0">
                          <a:effectLst/>
                          <a:latin typeface="Times New Roman" panose="02020603050405020304" pitchFamily="18" charset="0"/>
                          <a:cs typeface="Times New Roman" panose="02020603050405020304" pitchFamily="18" charset="0"/>
                        </a:rPr>
                      </a:br>
                      <a:r>
                        <a:rPr lang="en-US" sz="1100" dirty="0" err="1">
                          <a:effectLst/>
                          <a:latin typeface="Times New Roman" panose="02020603050405020304" pitchFamily="18" charset="0"/>
                          <a:cs typeface="Times New Roman" panose="02020603050405020304" pitchFamily="18" charset="0"/>
                        </a:rPr>
                        <a:t>nghiệp</a:t>
                      </a:r>
                      <a:r>
                        <a:rPr lang="en-US" sz="1100" dirty="0">
                          <a:effectLst/>
                          <a:latin typeface="Times New Roman" panose="02020603050405020304" pitchFamily="18" charset="0"/>
                          <a:cs typeface="Times New Roman" panose="02020603050405020304" pitchFamily="18" charset="0"/>
                        </a:rPr>
                        <a:t> </a:t>
                      </a:r>
                      <a:endParaRPr lang="en-US" sz="1100" dirty="0" smtClean="0">
                        <a:effectLst/>
                        <a:latin typeface="Times New Roman" panose="02020603050405020304" pitchFamily="18" charset="0"/>
                        <a:cs typeface="Times New Roman" panose="02020603050405020304" pitchFamily="18" charset="0"/>
                      </a:endParaRPr>
                    </a:p>
                    <a:p>
                      <a:pPr algn="ctr">
                        <a:lnSpc>
                          <a:spcPct val="115000"/>
                        </a:lnSpc>
                        <a:spcAft>
                          <a:spcPts val="0"/>
                        </a:spcAft>
                      </a:pPr>
                      <a:r>
                        <a:rPr lang="en-US" sz="1100" dirty="0" err="1" smtClean="0">
                          <a:effectLst/>
                          <a:latin typeface="Times New Roman" panose="02020603050405020304" pitchFamily="18" charset="0"/>
                          <a:cs typeface="Times New Roman" panose="02020603050405020304" pitchFamily="18" charset="0"/>
                        </a:rPr>
                        <a:t>vụ</a:t>
                      </a:r>
                      <a:endParaRPr lang="ko-KR" sz="1000" dirty="0">
                        <a:effectLst/>
                        <a:latin typeface="Times New Roman" panose="02020603050405020304" pitchFamily="18" charset="0"/>
                        <a:ea typeface="맑은 고딕" panose="020B0503020000020004" pitchFamily="50" charset="-127"/>
                        <a:cs typeface="Times New Roman" panose="02020603050405020304" pitchFamily="18" charset="0"/>
                      </a:endParaRPr>
                    </a:p>
                  </a:txBody>
                  <a:tcPr marL="57557" marR="57557" marT="0" marB="0" anchor="ctr"/>
                </a:tc>
                <a:tc>
                  <a:txBody>
                    <a:bodyPr/>
                    <a:lstStyle/>
                    <a:p>
                      <a:pPr algn="ctr">
                        <a:lnSpc>
                          <a:spcPct val="115000"/>
                        </a:lnSpc>
                        <a:spcAft>
                          <a:spcPts val="0"/>
                        </a:spcAft>
                      </a:pPr>
                      <a:r>
                        <a:rPr lang="en-US" sz="1100" dirty="0" err="1">
                          <a:effectLst/>
                          <a:latin typeface="Times New Roman" panose="02020603050405020304" pitchFamily="18" charset="0"/>
                          <a:cs typeface="Times New Roman" panose="02020603050405020304" pitchFamily="18" charset="0"/>
                        </a:rPr>
                        <a:t>Mã</a:t>
                      </a:r>
                      <a:r>
                        <a:rPr lang="en-US" sz="1100" dirty="0">
                          <a:effectLst/>
                          <a:latin typeface="Times New Roman" panose="02020603050405020304" pitchFamily="18" charset="0"/>
                          <a:cs typeface="Times New Roman" panose="02020603050405020304" pitchFamily="18" charset="0"/>
                        </a:rPr>
                        <a:t> </a:t>
                      </a:r>
                      <a:br>
                        <a:rPr lang="en-US" sz="1100" dirty="0">
                          <a:effectLst/>
                          <a:latin typeface="Times New Roman" panose="02020603050405020304" pitchFamily="18" charset="0"/>
                          <a:cs typeface="Times New Roman" panose="02020603050405020304" pitchFamily="18" charset="0"/>
                        </a:rPr>
                      </a:br>
                      <a:r>
                        <a:rPr lang="en-US" sz="1100" dirty="0" err="1">
                          <a:effectLst/>
                          <a:latin typeface="Times New Roman" panose="02020603050405020304" pitchFamily="18" charset="0"/>
                          <a:cs typeface="Times New Roman" panose="02020603050405020304" pitchFamily="18" charset="0"/>
                        </a:rPr>
                        <a:t>định</a:t>
                      </a:r>
                      <a:r>
                        <a:rPr lang="en-US" sz="1100" dirty="0">
                          <a:effectLst/>
                          <a:latin typeface="Times New Roman" panose="02020603050405020304" pitchFamily="18" charset="0"/>
                          <a:cs typeface="Times New Roman" panose="02020603050405020304" pitchFamily="18" charset="0"/>
                        </a:rPr>
                        <a:t/>
                      </a:r>
                      <a:br>
                        <a:rPr lang="en-US" sz="1100" dirty="0">
                          <a:effectLst/>
                          <a:latin typeface="Times New Roman" panose="02020603050405020304" pitchFamily="18" charset="0"/>
                          <a:cs typeface="Times New Roman" panose="02020603050405020304" pitchFamily="18" charset="0"/>
                        </a:rPr>
                      </a:br>
                      <a:r>
                        <a:rPr lang="en-US" sz="1100" dirty="0">
                          <a:effectLst/>
                          <a:latin typeface="Times New Roman" panose="02020603050405020304" pitchFamily="18" charset="0"/>
                          <a:cs typeface="Times New Roman" panose="02020603050405020304" pitchFamily="18" charset="0"/>
                        </a:rPr>
                        <a:t> </a:t>
                      </a:r>
                      <a:r>
                        <a:rPr lang="en-US" sz="1100" dirty="0" err="1">
                          <a:effectLst/>
                          <a:latin typeface="Times New Roman" panose="02020603050405020304" pitchFamily="18" charset="0"/>
                          <a:cs typeface="Times New Roman" panose="02020603050405020304" pitchFamily="18" charset="0"/>
                        </a:rPr>
                        <a:t>danh</a:t>
                      </a:r>
                      <a:endParaRPr lang="ko-KR" sz="1000" dirty="0">
                        <a:effectLst/>
                        <a:latin typeface="Times New Roman" panose="02020603050405020304" pitchFamily="18" charset="0"/>
                        <a:ea typeface="맑은 고딕" panose="020B0503020000020004" pitchFamily="50" charset="-127"/>
                        <a:cs typeface="Times New Roman" panose="02020603050405020304" pitchFamily="18" charset="0"/>
                      </a:endParaRPr>
                    </a:p>
                  </a:txBody>
                  <a:tcPr marL="57557" marR="57557" marT="0" marB="0" anchor="ctr"/>
                </a:tc>
                <a:tc>
                  <a:txBody>
                    <a:bodyPr/>
                    <a:lstStyle/>
                    <a:p>
                      <a:pPr algn="ctr">
                        <a:lnSpc>
                          <a:spcPct val="115000"/>
                        </a:lnSpc>
                        <a:spcAft>
                          <a:spcPts val="0"/>
                        </a:spcAft>
                      </a:pPr>
                      <a:r>
                        <a:rPr lang="en-US" sz="1100">
                          <a:effectLst/>
                          <a:latin typeface="Times New Roman" panose="02020603050405020304" pitchFamily="18" charset="0"/>
                          <a:cs typeface="Times New Roman" panose="02020603050405020304" pitchFamily="18" charset="0"/>
                        </a:rPr>
                        <a:t>Danh mục mẫu biểu báo cáo</a:t>
                      </a:r>
                      <a:br>
                        <a:rPr lang="en-US" sz="1100">
                          <a:effectLst/>
                          <a:latin typeface="Times New Roman" panose="02020603050405020304" pitchFamily="18" charset="0"/>
                          <a:cs typeface="Times New Roman" panose="02020603050405020304" pitchFamily="18" charset="0"/>
                        </a:rPr>
                      </a:br>
                      <a:r>
                        <a:rPr lang="en-US" sz="1100">
                          <a:effectLst/>
                          <a:latin typeface="Times New Roman" panose="02020603050405020304" pitchFamily="18" charset="0"/>
                          <a:cs typeface="Times New Roman" panose="02020603050405020304" pitchFamily="18" charset="0"/>
                        </a:rPr>
                        <a:t> đầu vào thuộc</a:t>
                      </a:r>
                      <a:br>
                        <a:rPr lang="en-US" sz="1100">
                          <a:effectLst/>
                          <a:latin typeface="Times New Roman" panose="02020603050405020304" pitchFamily="18" charset="0"/>
                          <a:cs typeface="Times New Roman" panose="02020603050405020304" pitchFamily="18" charset="0"/>
                        </a:rPr>
                      </a:br>
                      <a:r>
                        <a:rPr lang="en-US" sz="1100">
                          <a:effectLst/>
                          <a:latin typeface="Times New Roman" panose="02020603050405020304" pitchFamily="18" charset="0"/>
                          <a:cs typeface="Times New Roman" panose="02020603050405020304" pitchFamily="18" charset="0"/>
                        </a:rPr>
                        <a:t>hệ thống SG4 </a:t>
                      </a:r>
                      <a:endParaRPr lang="ko-KR" sz="1000">
                        <a:effectLst/>
                        <a:latin typeface="Times New Roman" panose="02020603050405020304" pitchFamily="18" charset="0"/>
                        <a:ea typeface="맑은 고딕" panose="020B0503020000020004" pitchFamily="50" charset="-127"/>
                        <a:cs typeface="Times New Roman" panose="02020603050405020304" pitchFamily="18" charset="0"/>
                      </a:endParaRPr>
                    </a:p>
                  </a:txBody>
                  <a:tcPr marL="57557" marR="57557" marT="0" marB="0" anchor="ctr"/>
                </a:tc>
                <a:tc>
                  <a:txBody>
                    <a:bodyPr/>
                    <a:lstStyle/>
                    <a:p>
                      <a:pPr>
                        <a:lnSpc>
                          <a:spcPct val="115000"/>
                        </a:lnSpc>
                        <a:spcAft>
                          <a:spcPts val="0"/>
                        </a:spcAft>
                      </a:pPr>
                      <a:r>
                        <a:rPr lang="en-US" sz="1100">
                          <a:effectLst/>
                          <a:latin typeface="Times New Roman" panose="02020603050405020304" pitchFamily="18" charset="0"/>
                          <a:cs typeface="Times New Roman" panose="02020603050405020304" pitchFamily="18" charset="0"/>
                        </a:rPr>
                        <a:t>Định kỳ</a:t>
                      </a:r>
                      <a:br>
                        <a:rPr lang="en-US" sz="1100">
                          <a:effectLst/>
                          <a:latin typeface="Times New Roman" panose="02020603050405020304" pitchFamily="18" charset="0"/>
                          <a:cs typeface="Times New Roman" panose="02020603050405020304" pitchFamily="18" charset="0"/>
                        </a:rPr>
                      </a:br>
                      <a:r>
                        <a:rPr lang="en-US" sz="1100">
                          <a:effectLst/>
                          <a:latin typeface="Times New Roman" panose="02020603050405020304" pitchFamily="18" charset="0"/>
                          <a:cs typeface="Times New Roman" panose="02020603050405020304" pitchFamily="18" charset="0"/>
                        </a:rPr>
                        <a:t> báo cáo</a:t>
                      </a:r>
                      <a:endParaRPr lang="ko-KR" sz="1000">
                        <a:effectLst/>
                        <a:latin typeface="Times New Roman" panose="02020603050405020304" pitchFamily="18" charset="0"/>
                        <a:ea typeface="맑은 고딕" panose="020B0503020000020004" pitchFamily="50" charset="-127"/>
                        <a:cs typeface="Times New Roman" panose="02020603050405020304" pitchFamily="18" charset="0"/>
                      </a:endParaRPr>
                    </a:p>
                  </a:txBody>
                  <a:tcPr marL="57557" marR="57557" marT="0" marB="0" anchor="ctr"/>
                </a:tc>
                <a:tc>
                  <a:txBody>
                    <a:bodyPr/>
                    <a:lstStyle/>
                    <a:p>
                      <a:pPr algn="ctr">
                        <a:lnSpc>
                          <a:spcPct val="115000"/>
                        </a:lnSpc>
                        <a:spcAft>
                          <a:spcPts val="0"/>
                        </a:spcAft>
                      </a:pPr>
                      <a:r>
                        <a:rPr lang="en-US" sz="1100">
                          <a:effectLst/>
                          <a:latin typeface="Times New Roman" panose="02020603050405020304" pitchFamily="18" charset="0"/>
                          <a:cs typeface="Times New Roman" panose="02020603050405020304" pitchFamily="18" charset="0"/>
                        </a:rPr>
                        <a:t>Văn bản</a:t>
                      </a:r>
                      <a:br>
                        <a:rPr lang="en-US" sz="1100">
                          <a:effectLst/>
                          <a:latin typeface="Times New Roman" panose="02020603050405020304" pitchFamily="18" charset="0"/>
                          <a:cs typeface="Times New Roman" panose="02020603050405020304" pitchFamily="18" charset="0"/>
                        </a:rPr>
                      </a:br>
                      <a:r>
                        <a:rPr lang="en-US" sz="1100">
                          <a:effectLst/>
                          <a:latin typeface="Times New Roman" panose="02020603050405020304" pitchFamily="18" charset="0"/>
                          <a:cs typeface="Times New Roman" panose="02020603050405020304" pitchFamily="18" charset="0"/>
                        </a:rPr>
                        <a:t> hướng dẫn</a:t>
                      </a:r>
                      <a:endParaRPr lang="ko-KR" sz="1000">
                        <a:effectLst/>
                        <a:latin typeface="Times New Roman" panose="02020603050405020304" pitchFamily="18" charset="0"/>
                        <a:ea typeface="맑은 고딕" panose="020B0503020000020004" pitchFamily="50" charset="-127"/>
                        <a:cs typeface="Times New Roman" panose="02020603050405020304" pitchFamily="18" charset="0"/>
                      </a:endParaRPr>
                    </a:p>
                  </a:txBody>
                  <a:tcPr marL="57557" marR="57557" marT="0" marB="0" anchor="ctr"/>
                </a:tc>
                <a:tc>
                  <a:txBody>
                    <a:bodyPr/>
                    <a:lstStyle/>
                    <a:p>
                      <a:pPr algn="ctr">
                        <a:lnSpc>
                          <a:spcPct val="115000"/>
                        </a:lnSpc>
                        <a:spcAft>
                          <a:spcPts val="0"/>
                        </a:spcAft>
                      </a:pPr>
                      <a:r>
                        <a:rPr lang="en-US" sz="1100">
                          <a:effectLst/>
                          <a:latin typeface="Times New Roman" panose="02020603050405020304" pitchFamily="18" charset="0"/>
                          <a:cs typeface="Times New Roman" panose="02020603050405020304" pitchFamily="18" charset="0"/>
                        </a:rPr>
                        <a:t>Ghi chú</a:t>
                      </a:r>
                      <a:endParaRPr lang="ko-KR" sz="1000">
                        <a:effectLst/>
                        <a:latin typeface="Times New Roman" panose="02020603050405020304" pitchFamily="18" charset="0"/>
                        <a:ea typeface="맑은 고딕" panose="020B0503020000020004" pitchFamily="50" charset="-127"/>
                        <a:cs typeface="Times New Roman" panose="02020603050405020304" pitchFamily="18" charset="0"/>
                      </a:endParaRPr>
                    </a:p>
                  </a:txBody>
                  <a:tcPr marL="57557" marR="57557" marT="0" marB="0" anchor="ctr"/>
                </a:tc>
                <a:tc>
                  <a:txBody>
                    <a:bodyPr/>
                    <a:lstStyle/>
                    <a:p>
                      <a:pPr algn="ctr">
                        <a:lnSpc>
                          <a:spcPct val="115000"/>
                        </a:lnSpc>
                        <a:spcAft>
                          <a:spcPts val="0"/>
                        </a:spcAft>
                      </a:pPr>
                      <a:r>
                        <a:rPr lang="en-US" sz="1100">
                          <a:effectLst/>
                          <a:latin typeface="Times New Roman" panose="02020603050405020304" pitchFamily="18" charset="0"/>
                          <a:cs typeface="Times New Roman" panose="02020603050405020304" pitchFamily="18" charset="0"/>
                        </a:rPr>
                        <a:t>XBRL</a:t>
                      </a:r>
                      <a:endParaRPr lang="ko-KR" sz="1000">
                        <a:effectLst/>
                        <a:latin typeface="Times New Roman" panose="02020603050405020304" pitchFamily="18" charset="0"/>
                        <a:ea typeface="맑은 고딕" panose="020B0503020000020004" pitchFamily="50" charset="-127"/>
                        <a:cs typeface="Times New Roman" panose="02020603050405020304" pitchFamily="18" charset="0"/>
                      </a:endParaRPr>
                    </a:p>
                  </a:txBody>
                  <a:tcPr marL="57557" marR="57557" marT="0" marB="0" anchor="ctr"/>
                </a:tc>
                <a:extLst>
                  <a:ext uri="{0D108BD9-81ED-4DB2-BD59-A6C34878D82A}">
                    <a16:rowId xmlns="" xmlns:a16="http://schemas.microsoft.com/office/drawing/2014/main" val="10000"/>
                  </a:ext>
                </a:extLst>
              </a:tr>
              <a:tr h="577667">
                <a:tc>
                  <a:txBody>
                    <a:bodyPr/>
                    <a:lstStyle/>
                    <a:p>
                      <a:pPr algn="ctr">
                        <a:lnSpc>
                          <a:spcPct val="115000"/>
                        </a:lnSpc>
                        <a:spcAft>
                          <a:spcPts val="0"/>
                        </a:spcAft>
                      </a:pPr>
                      <a:r>
                        <a:rPr lang="en-US" sz="1100">
                          <a:effectLst/>
                          <a:latin typeface="Times New Roman" panose="02020603050405020304" pitchFamily="18" charset="0"/>
                          <a:cs typeface="Times New Roman" panose="02020603050405020304" pitchFamily="18" charset="0"/>
                        </a:rPr>
                        <a:t>1</a:t>
                      </a:r>
                      <a:endParaRPr lang="ko-KR" sz="1000">
                        <a:effectLst/>
                        <a:latin typeface="Times New Roman" panose="02020603050405020304" pitchFamily="18" charset="0"/>
                        <a:ea typeface="맑은 고딕" panose="020B0503020000020004" pitchFamily="50" charset="-127"/>
                        <a:cs typeface="Times New Roman" panose="02020603050405020304" pitchFamily="18" charset="0"/>
                      </a:endParaRPr>
                    </a:p>
                  </a:txBody>
                  <a:tcPr marL="57557" marR="57557" marT="0" marB="0" anchor="ctr"/>
                </a:tc>
                <a:tc>
                  <a:txBody>
                    <a:bodyPr/>
                    <a:lstStyle/>
                    <a:p>
                      <a:pPr algn="ctr">
                        <a:lnSpc>
                          <a:spcPct val="115000"/>
                        </a:lnSpc>
                        <a:spcAft>
                          <a:spcPts val="0"/>
                        </a:spcAft>
                      </a:pPr>
                      <a:r>
                        <a:rPr lang="en-US" sz="1100">
                          <a:effectLst/>
                          <a:latin typeface="Times New Roman" panose="02020603050405020304" pitchFamily="18" charset="0"/>
                          <a:cs typeface="Times New Roman" panose="02020603050405020304" pitchFamily="18" charset="0"/>
                        </a:rPr>
                        <a:t>001-DBTK</a:t>
                      </a:r>
                      <a:endParaRPr lang="ko-KR" sz="1000">
                        <a:effectLst/>
                        <a:latin typeface="Times New Roman" panose="02020603050405020304" pitchFamily="18" charset="0"/>
                        <a:ea typeface="맑은 고딕" panose="020B0503020000020004" pitchFamily="50" charset="-127"/>
                        <a:cs typeface="Times New Roman" panose="02020603050405020304" pitchFamily="18" charset="0"/>
                      </a:endParaRPr>
                    </a:p>
                  </a:txBody>
                  <a:tcPr marL="57557" marR="57557" marT="0" marB="0" anchor="ctr"/>
                </a:tc>
                <a:tc>
                  <a:txBody>
                    <a:bodyPr/>
                    <a:lstStyle/>
                    <a:p>
                      <a:pPr algn="ctr">
                        <a:lnSpc>
                          <a:spcPct val="115000"/>
                        </a:lnSpc>
                        <a:spcAft>
                          <a:spcPts val="0"/>
                        </a:spcAft>
                      </a:pPr>
                      <a:r>
                        <a:rPr lang="en-US" sz="1100" dirty="0">
                          <a:effectLst/>
                          <a:latin typeface="Times New Roman" panose="02020603050405020304" pitchFamily="18" charset="0"/>
                          <a:cs typeface="Times New Roman" panose="02020603050405020304" pitchFamily="18" charset="0"/>
                        </a:rPr>
                        <a:t>A00034</a:t>
                      </a:r>
                      <a:endParaRPr lang="ko-KR" sz="1000" dirty="0">
                        <a:effectLst/>
                        <a:latin typeface="Times New Roman" panose="02020603050405020304" pitchFamily="18" charset="0"/>
                        <a:ea typeface="맑은 고딕" panose="020B0503020000020004" pitchFamily="50" charset="-127"/>
                        <a:cs typeface="Times New Roman" panose="02020603050405020304" pitchFamily="18" charset="0"/>
                      </a:endParaRPr>
                    </a:p>
                  </a:txBody>
                  <a:tcPr marL="57557" marR="57557" marT="0" marB="0" anchor="ctr"/>
                </a:tc>
                <a:tc>
                  <a:txBody>
                    <a:bodyPr/>
                    <a:lstStyle/>
                    <a:p>
                      <a:pPr algn="just">
                        <a:lnSpc>
                          <a:spcPct val="115000"/>
                        </a:lnSpc>
                        <a:spcAft>
                          <a:spcPts val="0"/>
                        </a:spcAft>
                      </a:pPr>
                      <a:r>
                        <a:rPr lang="en-US" sz="1100" dirty="0" err="1">
                          <a:effectLst/>
                          <a:latin typeface="Times New Roman" panose="02020603050405020304" pitchFamily="18" charset="0"/>
                          <a:cs typeface="Times New Roman" panose="02020603050405020304" pitchFamily="18" charset="0"/>
                        </a:rPr>
                        <a:t>Báo</a:t>
                      </a:r>
                      <a:r>
                        <a:rPr lang="en-US" sz="1100" dirty="0">
                          <a:effectLst/>
                          <a:latin typeface="Times New Roman" panose="02020603050405020304" pitchFamily="18" charset="0"/>
                          <a:cs typeface="Times New Roman" panose="02020603050405020304" pitchFamily="18" charset="0"/>
                        </a:rPr>
                        <a:t> </a:t>
                      </a:r>
                      <a:r>
                        <a:rPr lang="en-US" sz="1100" dirty="0" err="1">
                          <a:effectLst/>
                          <a:latin typeface="Times New Roman" panose="02020603050405020304" pitchFamily="18" charset="0"/>
                          <a:cs typeface="Times New Roman" panose="02020603050405020304" pitchFamily="18" charset="0"/>
                        </a:rPr>
                        <a:t>cáo</a:t>
                      </a:r>
                      <a:r>
                        <a:rPr lang="en-US" sz="1100" dirty="0">
                          <a:effectLst/>
                          <a:latin typeface="Times New Roman" panose="02020603050405020304" pitchFamily="18" charset="0"/>
                          <a:cs typeface="Times New Roman" panose="02020603050405020304" pitchFamily="18" charset="0"/>
                        </a:rPr>
                        <a:t> </a:t>
                      </a:r>
                      <a:r>
                        <a:rPr lang="en-US" sz="1100" dirty="0" err="1">
                          <a:effectLst/>
                          <a:latin typeface="Times New Roman" panose="02020603050405020304" pitchFamily="18" charset="0"/>
                          <a:cs typeface="Times New Roman" panose="02020603050405020304" pitchFamily="18" charset="0"/>
                        </a:rPr>
                        <a:t>dư</a:t>
                      </a:r>
                      <a:r>
                        <a:rPr lang="en-US" sz="1100" dirty="0">
                          <a:effectLst/>
                          <a:latin typeface="Times New Roman" panose="02020603050405020304" pitchFamily="18" charset="0"/>
                          <a:cs typeface="Times New Roman" panose="02020603050405020304" pitchFamily="18" charset="0"/>
                        </a:rPr>
                        <a:t> </a:t>
                      </a:r>
                      <a:r>
                        <a:rPr lang="en-US" sz="1100" dirty="0" err="1">
                          <a:effectLst/>
                          <a:latin typeface="Times New Roman" panose="02020603050405020304" pitchFamily="18" charset="0"/>
                          <a:cs typeface="Times New Roman" panose="02020603050405020304" pitchFamily="18" charset="0"/>
                        </a:rPr>
                        <a:t>nợ</a:t>
                      </a:r>
                      <a:r>
                        <a:rPr lang="en-US" sz="1100" dirty="0">
                          <a:effectLst/>
                          <a:latin typeface="Times New Roman" panose="02020603050405020304" pitchFamily="18" charset="0"/>
                          <a:cs typeface="Times New Roman" panose="02020603050405020304" pitchFamily="18" charset="0"/>
                        </a:rPr>
                        <a:t> </a:t>
                      </a:r>
                      <a:r>
                        <a:rPr lang="en-US" sz="1100" dirty="0" err="1">
                          <a:effectLst/>
                          <a:latin typeface="Times New Roman" panose="02020603050405020304" pitchFamily="18" charset="0"/>
                          <a:cs typeface="Times New Roman" panose="02020603050405020304" pitchFamily="18" charset="0"/>
                        </a:rPr>
                        <a:t>tín</a:t>
                      </a:r>
                      <a:r>
                        <a:rPr lang="en-US" sz="1100" dirty="0">
                          <a:effectLst/>
                          <a:latin typeface="Times New Roman" panose="02020603050405020304" pitchFamily="18" charset="0"/>
                          <a:cs typeface="Times New Roman" panose="02020603050405020304" pitchFamily="18" charset="0"/>
                        </a:rPr>
                        <a:t> </a:t>
                      </a:r>
                      <a:r>
                        <a:rPr lang="en-US" sz="1100" dirty="0" err="1">
                          <a:effectLst/>
                          <a:latin typeface="Times New Roman" panose="02020603050405020304" pitchFamily="18" charset="0"/>
                          <a:cs typeface="Times New Roman" panose="02020603050405020304" pitchFamily="18" charset="0"/>
                        </a:rPr>
                        <a:t>dụng</a:t>
                      </a:r>
                      <a:r>
                        <a:rPr lang="en-US" sz="1100" dirty="0">
                          <a:effectLst/>
                          <a:latin typeface="Times New Roman" panose="02020603050405020304" pitchFamily="18" charset="0"/>
                          <a:cs typeface="Times New Roman" panose="02020603050405020304" pitchFamily="18" charset="0"/>
                        </a:rPr>
                        <a:t> </a:t>
                      </a:r>
                      <a:r>
                        <a:rPr lang="en-US" sz="1100" dirty="0" err="1">
                          <a:effectLst/>
                          <a:latin typeface="Times New Roman" panose="02020603050405020304" pitchFamily="18" charset="0"/>
                          <a:cs typeface="Times New Roman" panose="02020603050405020304" pitchFamily="18" charset="0"/>
                        </a:rPr>
                        <a:t>theo</a:t>
                      </a:r>
                      <a:r>
                        <a:rPr lang="en-US" sz="1100" dirty="0">
                          <a:effectLst/>
                          <a:latin typeface="Times New Roman" panose="02020603050405020304" pitchFamily="18" charset="0"/>
                          <a:cs typeface="Times New Roman" panose="02020603050405020304" pitchFamily="18" charset="0"/>
                        </a:rPr>
                        <a:t> </a:t>
                      </a:r>
                      <a:r>
                        <a:rPr lang="en-US" sz="1100" dirty="0" err="1">
                          <a:effectLst/>
                          <a:latin typeface="Times New Roman" panose="02020603050405020304" pitchFamily="18" charset="0"/>
                          <a:cs typeface="Times New Roman" panose="02020603050405020304" pitchFamily="18" charset="0"/>
                        </a:rPr>
                        <a:t>ngành</a:t>
                      </a:r>
                      <a:r>
                        <a:rPr lang="en-US" sz="1100" dirty="0">
                          <a:effectLst/>
                          <a:latin typeface="Times New Roman" panose="02020603050405020304" pitchFamily="18" charset="0"/>
                          <a:cs typeface="Times New Roman" panose="02020603050405020304" pitchFamily="18" charset="0"/>
                        </a:rPr>
                        <a:t> </a:t>
                      </a:r>
                      <a:r>
                        <a:rPr lang="en-US" sz="1100" dirty="0" err="1">
                          <a:effectLst/>
                          <a:latin typeface="Times New Roman" panose="02020603050405020304" pitchFamily="18" charset="0"/>
                          <a:cs typeface="Times New Roman" panose="02020603050405020304" pitchFamily="18" charset="0"/>
                        </a:rPr>
                        <a:t>kinh</a:t>
                      </a:r>
                      <a:r>
                        <a:rPr lang="en-US" sz="1100" dirty="0">
                          <a:effectLst/>
                          <a:latin typeface="Times New Roman" panose="02020603050405020304" pitchFamily="18" charset="0"/>
                          <a:cs typeface="Times New Roman" panose="02020603050405020304" pitchFamily="18" charset="0"/>
                        </a:rPr>
                        <a:t> </a:t>
                      </a:r>
                      <a:r>
                        <a:rPr lang="en-US" sz="1100" dirty="0" err="1">
                          <a:effectLst/>
                          <a:latin typeface="Times New Roman" panose="02020603050405020304" pitchFamily="18" charset="0"/>
                          <a:cs typeface="Times New Roman" panose="02020603050405020304" pitchFamily="18" charset="0"/>
                        </a:rPr>
                        <a:t>tế</a:t>
                      </a:r>
                      <a:r>
                        <a:rPr lang="en-US" sz="1100" dirty="0">
                          <a:effectLst/>
                          <a:latin typeface="Times New Roman" panose="02020603050405020304" pitchFamily="18" charset="0"/>
                          <a:cs typeface="Times New Roman" panose="02020603050405020304" pitchFamily="18" charset="0"/>
                        </a:rPr>
                        <a:t>  </a:t>
                      </a:r>
                      <a:endParaRPr lang="en-US" sz="1100" dirty="0" smtClean="0">
                        <a:effectLst/>
                        <a:latin typeface="Times New Roman" panose="02020603050405020304" pitchFamily="18" charset="0"/>
                        <a:cs typeface="Times New Roman" panose="02020603050405020304" pitchFamily="18" charset="0"/>
                      </a:endParaRPr>
                    </a:p>
                    <a:p>
                      <a:pPr algn="just">
                        <a:lnSpc>
                          <a:spcPct val="115000"/>
                        </a:lnSpc>
                        <a:spcAft>
                          <a:spcPts val="0"/>
                        </a:spcAft>
                      </a:pPr>
                      <a:r>
                        <a:rPr lang="en-US" sz="1100" dirty="0" smtClean="0">
                          <a:effectLst/>
                          <a:latin typeface="Times New Roman" panose="02020603050405020304" pitchFamily="18" charset="0"/>
                          <a:cs typeface="Times New Roman" panose="02020603050405020304" pitchFamily="18" charset="0"/>
                        </a:rPr>
                        <a:t>(</a:t>
                      </a:r>
                      <a:r>
                        <a:rPr lang="en-US" sz="1100" dirty="0" err="1">
                          <a:effectLst/>
                          <a:latin typeface="Times New Roman" panose="02020603050405020304" pitchFamily="18" charset="0"/>
                          <a:cs typeface="Times New Roman" panose="02020603050405020304" pitchFamily="18" charset="0"/>
                        </a:rPr>
                        <a:t>theo</a:t>
                      </a:r>
                      <a:r>
                        <a:rPr lang="en-US" sz="1100" dirty="0">
                          <a:effectLst/>
                          <a:latin typeface="Times New Roman" panose="02020603050405020304" pitchFamily="18" charset="0"/>
                          <a:cs typeface="Times New Roman" panose="02020603050405020304" pitchFamily="18" charset="0"/>
                        </a:rPr>
                        <a:t> </a:t>
                      </a:r>
                      <a:r>
                        <a:rPr lang="en-US" sz="1100" dirty="0" err="1">
                          <a:effectLst/>
                          <a:latin typeface="Times New Roman" panose="02020603050405020304" pitchFamily="18" charset="0"/>
                          <a:cs typeface="Times New Roman" panose="02020603050405020304" pitchFamily="18" charset="0"/>
                        </a:rPr>
                        <a:t>ngành</a:t>
                      </a:r>
                      <a:r>
                        <a:rPr lang="en-US" sz="1100" dirty="0">
                          <a:effectLst/>
                          <a:latin typeface="Times New Roman" panose="02020603050405020304" pitchFamily="18" charset="0"/>
                          <a:cs typeface="Times New Roman" panose="02020603050405020304" pitchFamily="18" charset="0"/>
                        </a:rPr>
                        <a:t> </a:t>
                      </a:r>
                      <a:r>
                        <a:rPr lang="en-US" sz="1100" dirty="0" err="1">
                          <a:effectLst/>
                          <a:latin typeface="Times New Roman" panose="02020603050405020304" pitchFamily="18" charset="0"/>
                          <a:cs typeface="Times New Roman" panose="02020603050405020304" pitchFamily="18" charset="0"/>
                        </a:rPr>
                        <a:t>kinh</a:t>
                      </a:r>
                      <a:r>
                        <a:rPr lang="en-US" sz="1100" dirty="0">
                          <a:effectLst/>
                          <a:latin typeface="Times New Roman" panose="02020603050405020304" pitchFamily="18" charset="0"/>
                          <a:cs typeface="Times New Roman" panose="02020603050405020304" pitchFamily="18" charset="0"/>
                        </a:rPr>
                        <a:t> </a:t>
                      </a:r>
                      <a:r>
                        <a:rPr lang="en-US" sz="1100" dirty="0" err="1">
                          <a:effectLst/>
                          <a:latin typeface="Times New Roman" panose="02020603050405020304" pitchFamily="18" charset="0"/>
                          <a:cs typeface="Times New Roman" panose="02020603050405020304" pitchFamily="18" charset="0"/>
                        </a:rPr>
                        <a:t>doanh</a:t>
                      </a:r>
                      <a:r>
                        <a:rPr lang="en-US" sz="1100" dirty="0">
                          <a:effectLst/>
                          <a:latin typeface="Times New Roman" panose="02020603050405020304" pitchFamily="18" charset="0"/>
                          <a:cs typeface="Times New Roman" panose="02020603050405020304" pitchFamily="18" charset="0"/>
                        </a:rPr>
                        <a:t> </a:t>
                      </a:r>
                      <a:r>
                        <a:rPr lang="en-US" sz="1100" dirty="0" err="1">
                          <a:effectLst/>
                          <a:latin typeface="Times New Roman" panose="02020603050405020304" pitchFamily="18" charset="0"/>
                          <a:cs typeface="Times New Roman" panose="02020603050405020304" pitchFamily="18" charset="0"/>
                        </a:rPr>
                        <a:t>chính</a:t>
                      </a:r>
                      <a:r>
                        <a:rPr lang="en-US" sz="1100" dirty="0">
                          <a:effectLst/>
                          <a:latin typeface="Times New Roman" panose="02020603050405020304" pitchFamily="18" charset="0"/>
                          <a:cs typeface="Times New Roman" panose="02020603050405020304" pitchFamily="18" charset="0"/>
                        </a:rPr>
                        <a:t> </a:t>
                      </a:r>
                      <a:r>
                        <a:rPr lang="en-US" sz="1100" dirty="0" err="1">
                          <a:effectLst/>
                          <a:latin typeface="Times New Roman" panose="02020603050405020304" pitchFamily="18" charset="0"/>
                          <a:cs typeface="Times New Roman" panose="02020603050405020304" pitchFamily="18" charset="0"/>
                        </a:rPr>
                        <a:t>của</a:t>
                      </a:r>
                      <a:r>
                        <a:rPr lang="en-US" sz="1100" dirty="0">
                          <a:effectLst/>
                          <a:latin typeface="Times New Roman" panose="02020603050405020304" pitchFamily="18" charset="0"/>
                          <a:cs typeface="Times New Roman" panose="02020603050405020304" pitchFamily="18" charset="0"/>
                        </a:rPr>
                        <a:t> </a:t>
                      </a:r>
                      <a:r>
                        <a:rPr lang="en-US" sz="1100" dirty="0" err="1">
                          <a:effectLst/>
                          <a:latin typeface="Times New Roman" panose="02020603050405020304" pitchFamily="18" charset="0"/>
                          <a:cs typeface="Times New Roman" panose="02020603050405020304" pitchFamily="18" charset="0"/>
                        </a:rPr>
                        <a:t>khách</a:t>
                      </a:r>
                      <a:r>
                        <a:rPr lang="en-US" sz="1100" dirty="0">
                          <a:effectLst/>
                          <a:latin typeface="Times New Roman" panose="02020603050405020304" pitchFamily="18" charset="0"/>
                          <a:cs typeface="Times New Roman" panose="02020603050405020304" pitchFamily="18" charset="0"/>
                        </a:rPr>
                        <a:t> </a:t>
                      </a:r>
                      <a:r>
                        <a:rPr lang="en-US" sz="1100" dirty="0" err="1">
                          <a:effectLst/>
                          <a:latin typeface="Times New Roman" panose="02020603050405020304" pitchFamily="18" charset="0"/>
                          <a:cs typeface="Times New Roman" panose="02020603050405020304" pitchFamily="18" charset="0"/>
                        </a:rPr>
                        <a:t>hàng</a:t>
                      </a:r>
                      <a:r>
                        <a:rPr lang="en-US" sz="1100" dirty="0">
                          <a:effectLst/>
                          <a:latin typeface="Times New Roman" panose="02020603050405020304" pitchFamily="18" charset="0"/>
                          <a:cs typeface="Times New Roman" panose="02020603050405020304" pitchFamily="18" charset="0"/>
                        </a:rPr>
                        <a:t>)</a:t>
                      </a:r>
                      <a:endParaRPr lang="ko-KR" sz="1000" dirty="0">
                        <a:effectLst/>
                        <a:latin typeface="Times New Roman" panose="02020603050405020304" pitchFamily="18" charset="0"/>
                        <a:ea typeface="맑은 고딕" panose="020B0503020000020004" pitchFamily="50" charset="-127"/>
                        <a:cs typeface="Times New Roman" panose="02020603050405020304" pitchFamily="18" charset="0"/>
                      </a:endParaRPr>
                    </a:p>
                  </a:txBody>
                  <a:tcPr marL="57557" marR="57557" marT="0" marB="0" anchor="ctr"/>
                </a:tc>
                <a:tc>
                  <a:txBody>
                    <a:bodyPr/>
                    <a:lstStyle/>
                    <a:p>
                      <a:pPr>
                        <a:lnSpc>
                          <a:spcPct val="115000"/>
                        </a:lnSpc>
                        <a:spcAft>
                          <a:spcPts val="0"/>
                        </a:spcAft>
                      </a:pPr>
                      <a:r>
                        <a:rPr lang="en-US" sz="1100">
                          <a:effectLst/>
                          <a:latin typeface="Times New Roman" panose="02020603050405020304" pitchFamily="18" charset="0"/>
                          <a:cs typeface="Times New Roman" panose="02020603050405020304" pitchFamily="18" charset="0"/>
                        </a:rPr>
                        <a:t>Tháng</a:t>
                      </a:r>
                      <a:endParaRPr lang="ko-KR" sz="1000">
                        <a:effectLst/>
                        <a:latin typeface="Times New Roman" panose="02020603050405020304" pitchFamily="18" charset="0"/>
                        <a:ea typeface="맑은 고딕" panose="020B0503020000020004" pitchFamily="50" charset="-127"/>
                        <a:cs typeface="Times New Roman" panose="02020603050405020304" pitchFamily="18" charset="0"/>
                      </a:endParaRPr>
                    </a:p>
                  </a:txBody>
                  <a:tcPr marL="57557" marR="57557" marT="0" marB="0" anchor="ctr"/>
                </a:tc>
                <a:tc>
                  <a:txBody>
                    <a:bodyPr/>
                    <a:lstStyle/>
                    <a:p>
                      <a:pPr>
                        <a:lnSpc>
                          <a:spcPct val="115000"/>
                        </a:lnSpc>
                        <a:spcAft>
                          <a:spcPts val="0"/>
                        </a:spcAft>
                      </a:pPr>
                      <a:r>
                        <a:rPr lang="en-US" sz="1100">
                          <a:effectLst/>
                          <a:latin typeface="Times New Roman" panose="02020603050405020304" pitchFamily="18" charset="0"/>
                          <a:cs typeface="Times New Roman" panose="02020603050405020304" pitchFamily="18" charset="0"/>
                        </a:rPr>
                        <a:t>Thông tư 35/2015/TT-NHNN</a:t>
                      </a:r>
                      <a:endParaRPr lang="ko-KR" sz="1000">
                        <a:effectLst/>
                        <a:latin typeface="Times New Roman" panose="02020603050405020304" pitchFamily="18" charset="0"/>
                        <a:ea typeface="맑은 고딕" panose="020B0503020000020004" pitchFamily="50" charset="-127"/>
                        <a:cs typeface="Times New Roman" panose="02020603050405020304" pitchFamily="18" charset="0"/>
                      </a:endParaRPr>
                    </a:p>
                  </a:txBody>
                  <a:tcPr marL="57557" marR="57557" marT="0" marB="0" anchor="ctr"/>
                </a:tc>
                <a:tc>
                  <a:txBody>
                    <a:bodyPr/>
                    <a:lstStyle/>
                    <a:p>
                      <a:pPr>
                        <a:lnSpc>
                          <a:spcPct val="115000"/>
                        </a:lnSpc>
                        <a:spcAft>
                          <a:spcPts val="0"/>
                        </a:spcAft>
                      </a:pPr>
                      <a:r>
                        <a:rPr lang="ko-KR" sz="1100">
                          <a:effectLst/>
                          <a:latin typeface="Times New Roman" panose="02020603050405020304" pitchFamily="18" charset="0"/>
                          <a:cs typeface="Times New Roman" panose="02020603050405020304" pitchFamily="18" charset="0"/>
                        </a:rPr>
                        <a:t>　</a:t>
                      </a:r>
                      <a:endParaRPr lang="ko-KR" sz="1000">
                        <a:effectLst/>
                        <a:latin typeface="Times New Roman" panose="02020603050405020304" pitchFamily="18" charset="0"/>
                        <a:ea typeface="맑은 고딕" panose="020B0503020000020004" pitchFamily="50" charset="-127"/>
                        <a:cs typeface="Times New Roman" panose="02020603050405020304" pitchFamily="18" charset="0"/>
                      </a:endParaRPr>
                    </a:p>
                  </a:txBody>
                  <a:tcPr marL="57557" marR="57557" marT="0" marB="0" anchor="ctr"/>
                </a:tc>
                <a:tc>
                  <a:txBody>
                    <a:bodyPr/>
                    <a:lstStyle/>
                    <a:p>
                      <a:pPr algn="ctr">
                        <a:lnSpc>
                          <a:spcPct val="115000"/>
                        </a:lnSpc>
                        <a:spcAft>
                          <a:spcPts val="0"/>
                        </a:spcAft>
                      </a:pPr>
                      <a:r>
                        <a:rPr lang="en-US" sz="1100">
                          <a:effectLst/>
                          <a:latin typeface="Times New Roman" panose="02020603050405020304" pitchFamily="18" charset="0"/>
                          <a:cs typeface="Times New Roman" panose="02020603050405020304" pitchFamily="18" charset="0"/>
                        </a:rPr>
                        <a:t>Y</a:t>
                      </a:r>
                      <a:endParaRPr lang="ko-KR" sz="1000">
                        <a:effectLst/>
                        <a:latin typeface="Times New Roman" panose="02020603050405020304" pitchFamily="18" charset="0"/>
                        <a:ea typeface="맑은 고딕" panose="020B0503020000020004" pitchFamily="50" charset="-127"/>
                        <a:cs typeface="Times New Roman" panose="02020603050405020304" pitchFamily="18" charset="0"/>
                      </a:endParaRPr>
                    </a:p>
                  </a:txBody>
                  <a:tcPr marL="57557" marR="57557" marT="0" marB="0" anchor="ctr"/>
                </a:tc>
                <a:extLst>
                  <a:ext uri="{0D108BD9-81ED-4DB2-BD59-A6C34878D82A}">
                    <a16:rowId xmlns="" xmlns:a16="http://schemas.microsoft.com/office/drawing/2014/main" val="10001"/>
                  </a:ext>
                </a:extLst>
              </a:tr>
              <a:tr h="577667">
                <a:tc>
                  <a:txBody>
                    <a:bodyPr/>
                    <a:lstStyle/>
                    <a:p>
                      <a:pPr algn="ctr">
                        <a:lnSpc>
                          <a:spcPct val="115000"/>
                        </a:lnSpc>
                        <a:spcAft>
                          <a:spcPts val="0"/>
                        </a:spcAft>
                      </a:pPr>
                      <a:r>
                        <a:rPr lang="en-US" sz="1100">
                          <a:effectLst/>
                          <a:latin typeface="Times New Roman" panose="02020603050405020304" pitchFamily="18" charset="0"/>
                          <a:cs typeface="Times New Roman" panose="02020603050405020304" pitchFamily="18" charset="0"/>
                        </a:rPr>
                        <a:t>2</a:t>
                      </a:r>
                      <a:endParaRPr lang="ko-KR" sz="1000">
                        <a:effectLst/>
                        <a:latin typeface="Times New Roman" panose="02020603050405020304" pitchFamily="18" charset="0"/>
                        <a:ea typeface="맑은 고딕" panose="020B0503020000020004" pitchFamily="50" charset="-127"/>
                        <a:cs typeface="Times New Roman" panose="02020603050405020304" pitchFamily="18" charset="0"/>
                      </a:endParaRPr>
                    </a:p>
                  </a:txBody>
                  <a:tcPr marL="57557" marR="57557" marT="0" marB="0" anchor="ctr"/>
                </a:tc>
                <a:tc>
                  <a:txBody>
                    <a:bodyPr/>
                    <a:lstStyle/>
                    <a:p>
                      <a:pPr algn="ctr">
                        <a:lnSpc>
                          <a:spcPct val="115000"/>
                        </a:lnSpc>
                        <a:spcAft>
                          <a:spcPts val="0"/>
                        </a:spcAft>
                      </a:pPr>
                      <a:r>
                        <a:rPr lang="en-US" sz="1100">
                          <a:effectLst/>
                          <a:latin typeface="Times New Roman" panose="02020603050405020304" pitchFamily="18" charset="0"/>
                          <a:cs typeface="Times New Roman" panose="02020603050405020304" pitchFamily="18" charset="0"/>
                        </a:rPr>
                        <a:t>002-DBTK</a:t>
                      </a:r>
                      <a:endParaRPr lang="ko-KR" sz="1000">
                        <a:effectLst/>
                        <a:latin typeface="Times New Roman" panose="02020603050405020304" pitchFamily="18" charset="0"/>
                        <a:ea typeface="맑은 고딕" panose="020B0503020000020004" pitchFamily="50" charset="-127"/>
                        <a:cs typeface="Times New Roman" panose="02020603050405020304" pitchFamily="18" charset="0"/>
                      </a:endParaRPr>
                    </a:p>
                  </a:txBody>
                  <a:tcPr marL="57557" marR="57557" marT="0" marB="0" anchor="ctr"/>
                </a:tc>
                <a:tc>
                  <a:txBody>
                    <a:bodyPr/>
                    <a:lstStyle/>
                    <a:p>
                      <a:pPr algn="ctr">
                        <a:lnSpc>
                          <a:spcPct val="115000"/>
                        </a:lnSpc>
                        <a:spcAft>
                          <a:spcPts val="0"/>
                        </a:spcAft>
                      </a:pPr>
                      <a:r>
                        <a:rPr lang="en-US" sz="1100">
                          <a:effectLst/>
                          <a:latin typeface="Times New Roman" panose="02020603050405020304" pitchFamily="18" charset="0"/>
                          <a:cs typeface="Times New Roman" panose="02020603050405020304" pitchFamily="18" charset="0"/>
                        </a:rPr>
                        <a:t>A00044</a:t>
                      </a:r>
                      <a:endParaRPr lang="ko-KR" sz="1000">
                        <a:effectLst/>
                        <a:latin typeface="Times New Roman" panose="02020603050405020304" pitchFamily="18" charset="0"/>
                        <a:ea typeface="맑은 고딕" panose="020B0503020000020004" pitchFamily="50" charset="-127"/>
                        <a:cs typeface="Times New Roman" panose="02020603050405020304" pitchFamily="18" charset="0"/>
                      </a:endParaRPr>
                    </a:p>
                  </a:txBody>
                  <a:tcPr marL="57557" marR="57557" marT="0" marB="0" anchor="ctr"/>
                </a:tc>
                <a:tc>
                  <a:txBody>
                    <a:bodyPr/>
                    <a:lstStyle/>
                    <a:p>
                      <a:pPr algn="just">
                        <a:lnSpc>
                          <a:spcPct val="115000"/>
                        </a:lnSpc>
                        <a:spcAft>
                          <a:spcPts val="0"/>
                        </a:spcAft>
                      </a:pPr>
                      <a:r>
                        <a:rPr lang="en-US" sz="1100" dirty="0" err="1">
                          <a:effectLst/>
                          <a:latin typeface="Times New Roman" panose="02020603050405020304" pitchFamily="18" charset="0"/>
                          <a:cs typeface="Times New Roman" panose="02020603050405020304" pitchFamily="18" charset="0"/>
                        </a:rPr>
                        <a:t>Báo</a:t>
                      </a:r>
                      <a:r>
                        <a:rPr lang="en-US" sz="1100" dirty="0">
                          <a:effectLst/>
                          <a:latin typeface="Times New Roman" panose="02020603050405020304" pitchFamily="18" charset="0"/>
                          <a:cs typeface="Times New Roman" panose="02020603050405020304" pitchFamily="18" charset="0"/>
                        </a:rPr>
                        <a:t> </a:t>
                      </a:r>
                      <a:r>
                        <a:rPr lang="en-US" sz="1100" dirty="0" err="1">
                          <a:effectLst/>
                          <a:latin typeface="Times New Roman" panose="02020603050405020304" pitchFamily="18" charset="0"/>
                          <a:cs typeface="Times New Roman" panose="02020603050405020304" pitchFamily="18" charset="0"/>
                        </a:rPr>
                        <a:t>cáo</a:t>
                      </a:r>
                      <a:r>
                        <a:rPr lang="en-US" sz="1100" dirty="0">
                          <a:effectLst/>
                          <a:latin typeface="Times New Roman" panose="02020603050405020304" pitchFamily="18" charset="0"/>
                          <a:cs typeface="Times New Roman" panose="02020603050405020304" pitchFamily="18" charset="0"/>
                        </a:rPr>
                        <a:t> </a:t>
                      </a:r>
                      <a:r>
                        <a:rPr lang="en-US" sz="1100" dirty="0" err="1">
                          <a:effectLst/>
                          <a:latin typeface="Times New Roman" panose="02020603050405020304" pitchFamily="18" charset="0"/>
                          <a:cs typeface="Times New Roman" panose="02020603050405020304" pitchFamily="18" charset="0"/>
                        </a:rPr>
                        <a:t>dư</a:t>
                      </a:r>
                      <a:r>
                        <a:rPr lang="en-US" sz="1100" dirty="0">
                          <a:effectLst/>
                          <a:latin typeface="Times New Roman" panose="02020603050405020304" pitchFamily="18" charset="0"/>
                          <a:cs typeface="Times New Roman" panose="02020603050405020304" pitchFamily="18" charset="0"/>
                        </a:rPr>
                        <a:t> </a:t>
                      </a:r>
                      <a:r>
                        <a:rPr lang="en-US" sz="1100" dirty="0" err="1">
                          <a:effectLst/>
                          <a:latin typeface="Times New Roman" panose="02020603050405020304" pitchFamily="18" charset="0"/>
                          <a:cs typeface="Times New Roman" panose="02020603050405020304" pitchFamily="18" charset="0"/>
                        </a:rPr>
                        <a:t>nợ</a:t>
                      </a:r>
                      <a:r>
                        <a:rPr lang="en-US" sz="1100" dirty="0">
                          <a:effectLst/>
                          <a:latin typeface="Times New Roman" panose="02020603050405020304" pitchFamily="18" charset="0"/>
                          <a:cs typeface="Times New Roman" panose="02020603050405020304" pitchFamily="18" charset="0"/>
                        </a:rPr>
                        <a:t> </a:t>
                      </a:r>
                      <a:r>
                        <a:rPr lang="en-US" sz="1100" dirty="0" err="1">
                          <a:effectLst/>
                          <a:latin typeface="Times New Roman" panose="02020603050405020304" pitchFamily="18" charset="0"/>
                          <a:cs typeface="Times New Roman" panose="02020603050405020304" pitchFamily="18" charset="0"/>
                        </a:rPr>
                        <a:t>tín</a:t>
                      </a:r>
                      <a:r>
                        <a:rPr lang="en-US" sz="1100" dirty="0">
                          <a:effectLst/>
                          <a:latin typeface="Times New Roman" panose="02020603050405020304" pitchFamily="18" charset="0"/>
                          <a:cs typeface="Times New Roman" panose="02020603050405020304" pitchFamily="18" charset="0"/>
                        </a:rPr>
                        <a:t> </a:t>
                      </a:r>
                      <a:r>
                        <a:rPr lang="en-US" sz="1100" dirty="0" err="1">
                          <a:effectLst/>
                          <a:latin typeface="Times New Roman" panose="02020603050405020304" pitchFamily="18" charset="0"/>
                          <a:cs typeface="Times New Roman" panose="02020603050405020304" pitchFamily="18" charset="0"/>
                        </a:rPr>
                        <a:t>dụng</a:t>
                      </a:r>
                      <a:r>
                        <a:rPr lang="en-US" sz="1100" dirty="0">
                          <a:effectLst/>
                          <a:latin typeface="Times New Roman" panose="02020603050405020304" pitchFamily="18" charset="0"/>
                          <a:cs typeface="Times New Roman" panose="02020603050405020304" pitchFamily="18" charset="0"/>
                        </a:rPr>
                        <a:t> </a:t>
                      </a:r>
                      <a:r>
                        <a:rPr lang="en-US" sz="1100" dirty="0" err="1">
                          <a:effectLst/>
                          <a:latin typeface="Times New Roman" panose="02020603050405020304" pitchFamily="18" charset="0"/>
                          <a:cs typeface="Times New Roman" panose="02020603050405020304" pitchFamily="18" charset="0"/>
                        </a:rPr>
                        <a:t>theo</a:t>
                      </a:r>
                      <a:r>
                        <a:rPr lang="en-US" sz="1100" dirty="0">
                          <a:effectLst/>
                          <a:latin typeface="Times New Roman" panose="02020603050405020304" pitchFamily="18" charset="0"/>
                          <a:cs typeface="Times New Roman" panose="02020603050405020304" pitchFamily="18" charset="0"/>
                        </a:rPr>
                        <a:t> </a:t>
                      </a:r>
                      <a:r>
                        <a:rPr lang="en-US" sz="1100" dirty="0" err="1">
                          <a:effectLst/>
                          <a:latin typeface="Times New Roman" panose="02020603050405020304" pitchFamily="18" charset="0"/>
                          <a:cs typeface="Times New Roman" panose="02020603050405020304" pitchFamily="18" charset="0"/>
                        </a:rPr>
                        <a:t>ngành</a:t>
                      </a:r>
                      <a:r>
                        <a:rPr lang="en-US" sz="1100" dirty="0">
                          <a:effectLst/>
                          <a:latin typeface="Times New Roman" panose="02020603050405020304" pitchFamily="18" charset="0"/>
                          <a:cs typeface="Times New Roman" panose="02020603050405020304" pitchFamily="18" charset="0"/>
                        </a:rPr>
                        <a:t> </a:t>
                      </a:r>
                      <a:r>
                        <a:rPr lang="en-US" sz="1100" dirty="0" err="1">
                          <a:effectLst/>
                          <a:latin typeface="Times New Roman" panose="02020603050405020304" pitchFamily="18" charset="0"/>
                          <a:cs typeface="Times New Roman" panose="02020603050405020304" pitchFamily="18" charset="0"/>
                        </a:rPr>
                        <a:t>kinh</a:t>
                      </a:r>
                      <a:r>
                        <a:rPr lang="en-US" sz="1100" dirty="0">
                          <a:effectLst/>
                          <a:latin typeface="Times New Roman" panose="02020603050405020304" pitchFamily="18" charset="0"/>
                          <a:cs typeface="Times New Roman" panose="02020603050405020304" pitchFamily="18" charset="0"/>
                        </a:rPr>
                        <a:t> </a:t>
                      </a:r>
                      <a:r>
                        <a:rPr lang="en-US" sz="1100" dirty="0" err="1">
                          <a:effectLst/>
                          <a:latin typeface="Times New Roman" panose="02020603050405020304" pitchFamily="18" charset="0"/>
                          <a:cs typeface="Times New Roman" panose="02020603050405020304" pitchFamily="18" charset="0"/>
                        </a:rPr>
                        <a:t>tế</a:t>
                      </a:r>
                      <a:r>
                        <a:rPr lang="en-US" sz="1100" dirty="0">
                          <a:effectLst/>
                          <a:latin typeface="Times New Roman" panose="02020603050405020304" pitchFamily="18" charset="0"/>
                          <a:cs typeface="Times New Roman" panose="02020603050405020304" pitchFamily="18" charset="0"/>
                        </a:rPr>
                        <a:t>  </a:t>
                      </a:r>
                      <a:endParaRPr lang="en-US" sz="1100" dirty="0" smtClean="0">
                        <a:effectLst/>
                        <a:latin typeface="Times New Roman" panose="02020603050405020304" pitchFamily="18" charset="0"/>
                        <a:cs typeface="Times New Roman" panose="02020603050405020304" pitchFamily="18" charset="0"/>
                      </a:endParaRPr>
                    </a:p>
                    <a:p>
                      <a:pPr algn="just">
                        <a:lnSpc>
                          <a:spcPct val="115000"/>
                        </a:lnSpc>
                        <a:spcAft>
                          <a:spcPts val="0"/>
                        </a:spcAft>
                      </a:pPr>
                      <a:r>
                        <a:rPr lang="en-US" sz="1100" dirty="0" smtClean="0">
                          <a:effectLst/>
                          <a:latin typeface="Times New Roman" panose="02020603050405020304" pitchFamily="18" charset="0"/>
                          <a:cs typeface="Times New Roman" panose="02020603050405020304" pitchFamily="18" charset="0"/>
                        </a:rPr>
                        <a:t>(</a:t>
                      </a:r>
                      <a:r>
                        <a:rPr lang="en-US" sz="1100" dirty="0" err="1">
                          <a:effectLst/>
                          <a:latin typeface="Times New Roman" panose="02020603050405020304" pitchFamily="18" charset="0"/>
                          <a:cs typeface="Times New Roman" panose="02020603050405020304" pitchFamily="18" charset="0"/>
                        </a:rPr>
                        <a:t>theo</a:t>
                      </a:r>
                      <a:r>
                        <a:rPr lang="en-US" sz="1100" dirty="0">
                          <a:effectLst/>
                          <a:latin typeface="Times New Roman" panose="02020603050405020304" pitchFamily="18" charset="0"/>
                          <a:cs typeface="Times New Roman" panose="02020603050405020304" pitchFamily="18" charset="0"/>
                        </a:rPr>
                        <a:t> </a:t>
                      </a:r>
                      <a:r>
                        <a:rPr lang="en-US" sz="1100" dirty="0" err="1">
                          <a:effectLst/>
                          <a:latin typeface="Times New Roman" panose="02020603050405020304" pitchFamily="18" charset="0"/>
                          <a:cs typeface="Times New Roman" panose="02020603050405020304" pitchFamily="18" charset="0"/>
                        </a:rPr>
                        <a:t>mục</a:t>
                      </a:r>
                      <a:r>
                        <a:rPr lang="en-US" sz="1100" dirty="0">
                          <a:effectLst/>
                          <a:latin typeface="Times New Roman" panose="02020603050405020304" pitchFamily="18" charset="0"/>
                          <a:cs typeface="Times New Roman" panose="02020603050405020304" pitchFamily="18" charset="0"/>
                        </a:rPr>
                        <a:t> </a:t>
                      </a:r>
                      <a:r>
                        <a:rPr lang="en-US" sz="1100" dirty="0" err="1">
                          <a:effectLst/>
                          <a:latin typeface="Times New Roman" panose="02020603050405020304" pitchFamily="18" charset="0"/>
                          <a:cs typeface="Times New Roman" panose="02020603050405020304" pitchFamily="18" charset="0"/>
                        </a:rPr>
                        <a:t>đích</a:t>
                      </a:r>
                      <a:r>
                        <a:rPr lang="en-US" sz="1100" dirty="0">
                          <a:effectLst/>
                          <a:latin typeface="Times New Roman" panose="02020603050405020304" pitchFamily="18" charset="0"/>
                          <a:cs typeface="Times New Roman" panose="02020603050405020304" pitchFamily="18" charset="0"/>
                        </a:rPr>
                        <a:t> </a:t>
                      </a:r>
                      <a:r>
                        <a:rPr lang="en-US" sz="1100" dirty="0" err="1">
                          <a:effectLst/>
                          <a:latin typeface="Times New Roman" panose="02020603050405020304" pitchFamily="18" charset="0"/>
                          <a:cs typeface="Times New Roman" panose="02020603050405020304" pitchFamily="18" charset="0"/>
                        </a:rPr>
                        <a:t>sử</a:t>
                      </a:r>
                      <a:r>
                        <a:rPr lang="en-US" sz="1100" dirty="0">
                          <a:effectLst/>
                          <a:latin typeface="Times New Roman" panose="02020603050405020304" pitchFamily="18" charset="0"/>
                          <a:cs typeface="Times New Roman" panose="02020603050405020304" pitchFamily="18" charset="0"/>
                        </a:rPr>
                        <a:t> </a:t>
                      </a:r>
                      <a:r>
                        <a:rPr lang="en-US" sz="1100" dirty="0" err="1">
                          <a:effectLst/>
                          <a:latin typeface="Times New Roman" panose="02020603050405020304" pitchFamily="18" charset="0"/>
                          <a:cs typeface="Times New Roman" panose="02020603050405020304" pitchFamily="18" charset="0"/>
                        </a:rPr>
                        <a:t>dụng</a:t>
                      </a:r>
                      <a:r>
                        <a:rPr lang="en-US" sz="1100" dirty="0">
                          <a:effectLst/>
                          <a:latin typeface="Times New Roman" panose="02020603050405020304" pitchFamily="18" charset="0"/>
                          <a:cs typeface="Times New Roman" panose="02020603050405020304" pitchFamily="18" charset="0"/>
                        </a:rPr>
                        <a:t> </a:t>
                      </a:r>
                      <a:r>
                        <a:rPr lang="en-US" sz="1100" dirty="0" err="1">
                          <a:effectLst/>
                          <a:latin typeface="Times New Roman" panose="02020603050405020304" pitchFamily="18" charset="0"/>
                          <a:cs typeface="Times New Roman" panose="02020603050405020304" pitchFamily="18" charset="0"/>
                        </a:rPr>
                        <a:t>vốn</a:t>
                      </a:r>
                      <a:r>
                        <a:rPr lang="en-US" sz="1100" dirty="0">
                          <a:effectLst/>
                          <a:latin typeface="Times New Roman" panose="02020603050405020304" pitchFamily="18" charset="0"/>
                          <a:cs typeface="Times New Roman" panose="02020603050405020304" pitchFamily="18" charset="0"/>
                        </a:rPr>
                        <a:t> </a:t>
                      </a:r>
                      <a:r>
                        <a:rPr lang="en-US" sz="1100" dirty="0" err="1">
                          <a:effectLst/>
                          <a:latin typeface="Times New Roman" panose="02020603050405020304" pitchFamily="18" charset="0"/>
                          <a:cs typeface="Times New Roman" panose="02020603050405020304" pitchFamily="18" charset="0"/>
                        </a:rPr>
                        <a:t>vay</a:t>
                      </a:r>
                      <a:r>
                        <a:rPr lang="en-US" sz="1100" dirty="0">
                          <a:effectLst/>
                          <a:latin typeface="Times New Roman" panose="02020603050405020304" pitchFamily="18" charset="0"/>
                          <a:cs typeface="Times New Roman" panose="02020603050405020304" pitchFamily="18" charset="0"/>
                        </a:rPr>
                        <a:t> </a:t>
                      </a:r>
                      <a:r>
                        <a:rPr lang="en-US" sz="1100" dirty="0" err="1">
                          <a:effectLst/>
                          <a:latin typeface="Times New Roman" panose="02020603050405020304" pitchFamily="18" charset="0"/>
                          <a:cs typeface="Times New Roman" panose="02020603050405020304" pitchFamily="18" charset="0"/>
                        </a:rPr>
                        <a:t>đối</a:t>
                      </a:r>
                      <a:r>
                        <a:rPr lang="en-US" sz="1100" dirty="0">
                          <a:effectLst/>
                          <a:latin typeface="Times New Roman" panose="02020603050405020304" pitchFamily="18" charset="0"/>
                          <a:cs typeface="Times New Roman" panose="02020603050405020304" pitchFamily="18" charset="0"/>
                        </a:rPr>
                        <a:t> </a:t>
                      </a:r>
                      <a:r>
                        <a:rPr lang="en-US" sz="1100" dirty="0" err="1">
                          <a:effectLst/>
                          <a:latin typeface="Times New Roman" panose="02020603050405020304" pitchFamily="18" charset="0"/>
                          <a:cs typeface="Times New Roman" panose="02020603050405020304" pitchFamily="18" charset="0"/>
                        </a:rPr>
                        <a:t>với</a:t>
                      </a:r>
                      <a:r>
                        <a:rPr lang="en-US" sz="1100" dirty="0">
                          <a:effectLst/>
                          <a:latin typeface="Times New Roman" panose="02020603050405020304" pitchFamily="18" charset="0"/>
                          <a:cs typeface="Times New Roman" panose="02020603050405020304" pitchFamily="18" charset="0"/>
                        </a:rPr>
                        <a:t> </a:t>
                      </a:r>
                      <a:r>
                        <a:rPr lang="en-US" sz="1100" dirty="0" err="1">
                          <a:effectLst/>
                          <a:latin typeface="Times New Roman" panose="02020603050405020304" pitchFamily="18" charset="0"/>
                          <a:cs typeface="Times New Roman" panose="02020603050405020304" pitchFamily="18" charset="0"/>
                        </a:rPr>
                        <a:t>từng</a:t>
                      </a:r>
                      <a:r>
                        <a:rPr lang="en-US" sz="1100" dirty="0">
                          <a:effectLst/>
                          <a:latin typeface="Times New Roman" panose="02020603050405020304" pitchFamily="18" charset="0"/>
                          <a:cs typeface="Times New Roman" panose="02020603050405020304" pitchFamily="18" charset="0"/>
                        </a:rPr>
                        <a:t> </a:t>
                      </a:r>
                      <a:endParaRPr lang="en-US" sz="1100" dirty="0" smtClean="0">
                        <a:effectLst/>
                        <a:latin typeface="Times New Roman" panose="02020603050405020304" pitchFamily="18" charset="0"/>
                        <a:cs typeface="Times New Roman" panose="02020603050405020304" pitchFamily="18" charset="0"/>
                      </a:endParaRPr>
                    </a:p>
                    <a:p>
                      <a:pPr algn="just">
                        <a:lnSpc>
                          <a:spcPct val="115000"/>
                        </a:lnSpc>
                        <a:spcAft>
                          <a:spcPts val="0"/>
                        </a:spcAft>
                      </a:pPr>
                      <a:r>
                        <a:rPr lang="en-US" sz="1100" dirty="0" err="1" smtClean="0">
                          <a:effectLst/>
                          <a:latin typeface="Times New Roman" panose="02020603050405020304" pitchFamily="18" charset="0"/>
                          <a:cs typeface="Times New Roman" panose="02020603050405020304" pitchFamily="18" charset="0"/>
                        </a:rPr>
                        <a:t>khoản</a:t>
                      </a:r>
                      <a:r>
                        <a:rPr lang="en-US" sz="1100" dirty="0" smtClean="0">
                          <a:effectLst/>
                          <a:latin typeface="Times New Roman" panose="02020603050405020304" pitchFamily="18" charset="0"/>
                          <a:cs typeface="Times New Roman" panose="02020603050405020304" pitchFamily="18" charset="0"/>
                        </a:rPr>
                        <a:t> </a:t>
                      </a:r>
                      <a:r>
                        <a:rPr lang="en-US" sz="1100" dirty="0" err="1">
                          <a:effectLst/>
                          <a:latin typeface="Times New Roman" panose="02020603050405020304" pitchFamily="18" charset="0"/>
                          <a:cs typeface="Times New Roman" panose="02020603050405020304" pitchFamily="18" charset="0"/>
                        </a:rPr>
                        <a:t>vay</a:t>
                      </a:r>
                      <a:r>
                        <a:rPr lang="en-US" sz="1100" dirty="0">
                          <a:effectLst/>
                          <a:latin typeface="Times New Roman" panose="02020603050405020304" pitchFamily="18" charset="0"/>
                          <a:cs typeface="Times New Roman" panose="02020603050405020304" pitchFamily="18" charset="0"/>
                        </a:rPr>
                        <a:t>) </a:t>
                      </a:r>
                      <a:endParaRPr lang="ko-KR" sz="1000" dirty="0">
                        <a:effectLst/>
                        <a:latin typeface="Times New Roman" panose="02020603050405020304" pitchFamily="18" charset="0"/>
                        <a:ea typeface="맑은 고딕" panose="020B0503020000020004" pitchFamily="50" charset="-127"/>
                        <a:cs typeface="Times New Roman" panose="02020603050405020304" pitchFamily="18" charset="0"/>
                      </a:endParaRPr>
                    </a:p>
                  </a:txBody>
                  <a:tcPr marL="57557" marR="57557" marT="0" marB="0" anchor="ctr"/>
                </a:tc>
                <a:tc>
                  <a:txBody>
                    <a:bodyPr/>
                    <a:lstStyle/>
                    <a:p>
                      <a:pPr>
                        <a:lnSpc>
                          <a:spcPct val="115000"/>
                        </a:lnSpc>
                        <a:spcAft>
                          <a:spcPts val="0"/>
                        </a:spcAft>
                      </a:pPr>
                      <a:r>
                        <a:rPr lang="en-US" sz="1100">
                          <a:effectLst/>
                          <a:latin typeface="Times New Roman" panose="02020603050405020304" pitchFamily="18" charset="0"/>
                          <a:cs typeface="Times New Roman" panose="02020603050405020304" pitchFamily="18" charset="0"/>
                        </a:rPr>
                        <a:t>Tháng</a:t>
                      </a:r>
                      <a:endParaRPr lang="ko-KR" sz="1000">
                        <a:effectLst/>
                        <a:latin typeface="Times New Roman" panose="02020603050405020304" pitchFamily="18" charset="0"/>
                        <a:ea typeface="맑은 고딕" panose="020B0503020000020004" pitchFamily="50" charset="-127"/>
                        <a:cs typeface="Times New Roman" panose="02020603050405020304" pitchFamily="18" charset="0"/>
                      </a:endParaRPr>
                    </a:p>
                  </a:txBody>
                  <a:tcPr marL="57557" marR="57557" marT="0" marB="0" anchor="ctr"/>
                </a:tc>
                <a:tc>
                  <a:txBody>
                    <a:bodyPr/>
                    <a:lstStyle/>
                    <a:p>
                      <a:pPr>
                        <a:lnSpc>
                          <a:spcPct val="115000"/>
                        </a:lnSpc>
                        <a:spcAft>
                          <a:spcPts val="0"/>
                        </a:spcAft>
                      </a:pPr>
                      <a:r>
                        <a:rPr lang="en-US" sz="1100">
                          <a:effectLst/>
                          <a:latin typeface="Times New Roman" panose="02020603050405020304" pitchFamily="18" charset="0"/>
                          <a:cs typeface="Times New Roman" panose="02020603050405020304" pitchFamily="18" charset="0"/>
                        </a:rPr>
                        <a:t>Thông tư 35/2015/TT-NHNN</a:t>
                      </a:r>
                      <a:endParaRPr lang="ko-KR" sz="1000">
                        <a:effectLst/>
                        <a:latin typeface="Times New Roman" panose="02020603050405020304" pitchFamily="18" charset="0"/>
                        <a:ea typeface="맑은 고딕" panose="020B0503020000020004" pitchFamily="50" charset="-127"/>
                        <a:cs typeface="Times New Roman" panose="02020603050405020304" pitchFamily="18" charset="0"/>
                      </a:endParaRPr>
                    </a:p>
                  </a:txBody>
                  <a:tcPr marL="57557" marR="57557" marT="0" marB="0" anchor="ctr"/>
                </a:tc>
                <a:tc>
                  <a:txBody>
                    <a:bodyPr/>
                    <a:lstStyle/>
                    <a:p>
                      <a:pPr>
                        <a:lnSpc>
                          <a:spcPct val="115000"/>
                        </a:lnSpc>
                        <a:spcAft>
                          <a:spcPts val="0"/>
                        </a:spcAft>
                      </a:pPr>
                      <a:r>
                        <a:rPr lang="ko-KR" sz="1100">
                          <a:effectLst/>
                          <a:latin typeface="Times New Roman" panose="02020603050405020304" pitchFamily="18" charset="0"/>
                          <a:cs typeface="Times New Roman" panose="02020603050405020304" pitchFamily="18" charset="0"/>
                        </a:rPr>
                        <a:t>　</a:t>
                      </a:r>
                      <a:endParaRPr lang="ko-KR" sz="1000">
                        <a:effectLst/>
                        <a:latin typeface="Times New Roman" panose="02020603050405020304" pitchFamily="18" charset="0"/>
                        <a:ea typeface="맑은 고딕" panose="020B0503020000020004" pitchFamily="50" charset="-127"/>
                        <a:cs typeface="Times New Roman" panose="02020603050405020304" pitchFamily="18" charset="0"/>
                      </a:endParaRPr>
                    </a:p>
                  </a:txBody>
                  <a:tcPr marL="57557" marR="57557" marT="0" marB="0" anchor="ctr"/>
                </a:tc>
                <a:tc>
                  <a:txBody>
                    <a:bodyPr/>
                    <a:lstStyle/>
                    <a:p>
                      <a:pPr algn="ctr">
                        <a:lnSpc>
                          <a:spcPct val="115000"/>
                        </a:lnSpc>
                        <a:spcAft>
                          <a:spcPts val="0"/>
                        </a:spcAft>
                      </a:pPr>
                      <a:r>
                        <a:rPr lang="en-US" sz="1100">
                          <a:effectLst/>
                          <a:latin typeface="Times New Roman" panose="02020603050405020304" pitchFamily="18" charset="0"/>
                          <a:cs typeface="Times New Roman" panose="02020603050405020304" pitchFamily="18" charset="0"/>
                        </a:rPr>
                        <a:t>Y</a:t>
                      </a:r>
                      <a:endParaRPr lang="ko-KR" sz="1000">
                        <a:effectLst/>
                        <a:latin typeface="Times New Roman" panose="02020603050405020304" pitchFamily="18" charset="0"/>
                        <a:ea typeface="맑은 고딕" panose="020B0503020000020004" pitchFamily="50" charset="-127"/>
                        <a:cs typeface="Times New Roman" panose="02020603050405020304" pitchFamily="18" charset="0"/>
                      </a:endParaRPr>
                    </a:p>
                  </a:txBody>
                  <a:tcPr marL="57557" marR="57557" marT="0" marB="0" anchor="ctr"/>
                </a:tc>
                <a:extLst>
                  <a:ext uri="{0D108BD9-81ED-4DB2-BD59-A6C34878D82A}">
                    <a16:rowId xmlns="" xmlns:a16="http://schemas.microsoft.com/office/drawing/2014/main" val="10002"/>
                  </a:ext>
                </a:extLst>
              </a:tr>
              <a:tr h="558132">
                <a:tc>
                  <a:txBody>
                    <a:bodyPr/>
                    <a:lstStyle/>
                    <a:p>
                      <a:pPr algn="ctr">
                        <a:lnSpc>
                          <a:spcPct val="115000"/>
                        </a:lnSpc>
                        <a:spcAft>
                          <a:spcPts val="0"/>
                        </a:spcAft>
                      </a:pPr>
                      <a:r>
                        <a:rPr lang="en-US" sz="1100">
                          <a:effectLst/>
                          <a:latin typeface="Times New Roman" panose="02020603050405020304" pitchFamily="18" charset="0"/>
                          <a:cs typeface="Times New Roman" panose="02020603050405020304" pitchFamily="18" charset="0"/>
                        </a:rPr>
                        <a:t>3</a:t>
                      </a:r>
                      <a:endParaRPr lang="ko-KR" sz="1000">
                        <a:effectLst/>
                        <a:latin typeface="Times New Roman" panose="02020603050405020304" pitchFamily="18" charset="0"/>
                        <a:ea typeface="맑은 고딕" panose="020B0503020000020004" pitchFamily="50" charset="-127"/>
                        <a:cs typeface="Times New Roman" panose="02020603050405020304" pitchFamily="18" charset="0"/>
                      </a:endParaRPr>
                    </a:p>
                  </a:txBody>
                  <a:tcPr marL="57557" marR="57557" marT="0" marB="0" anchor="ctr"/>
                </a:tc>
                <a:tc>
                  <a:txBody>
                    <a:bodyPr/>
                    <a:lstStyle/>
                    <a:p>
                      <a:pPr algn="ctr">
                        <a:lnSpc>
                          <a:spcPct val="115000"/>
                        </a:lnSpc>
                        <a:spcAft>
                          <a:spcPts val="0"/>
                        </a:spcAft>
                      </a:pPr>
                      <a:r>
                        <a:rPr lang="en-US" sz="1100">
                          <a:effectLst/>
                          <a:latin typeface="Times New Roman" panose="02020603050405020304" pitchFamily="18" charset="0"/>
                          <a:cs typeface="Times New Roman" panose="02020603050405020304" pitchFamily="18" charset="0"/>
                        </a:rPr>
                        <a:t>003-DBTK</a:t>
                      </a:r>
                      <a:endParaRPr lang="ko-KR" sz="1000">
                        <a:effectLst/>
                        <a:latin typeface="Times New Roman" panose="02020603050405020304" pitchFamily="18" charset="0"/>
                        <a:ea typeface="맑은 고딕" panose="020B0503020000020004" pitchFamily="50" charset="-127"/>
                        <a:cs typeface="Times New Roman" panose="02020603050405020304" pitchFamily="18" charset="0"/>
                      </a:endParaRPr>
                    </a:p>
                  </a:txBody>
                  <a:tcPr marL="57557" marR="57557" marT="0" marB="0" anchor="ctr"/>
                </a:tc>
                <a:tc>
                  <a:txBody>
                    <a:bodyPr/>
                    <a:lstStyle/>
                    <a:p>
                      <a:pPr algn="ctr">
                        <a:lnSpc>
                          <a:spcPct val="115000"/>
                        </a:lnSpc>
                        <a:spcAft>
                          <a:spcPts val="0"/>
                        </a:spcAft>
                      </a:pPr>
                      <a:r>
                        <a:rPr lang="en-US" sz="1100">
                          <a:effectLst/>
                          <a:latin typeface="Times New Roman" panose="02020603050405020304" pitchFamily="18" charset="0"/>
                          <a:cs typeface="Times New Roman" panose="02020603050405020304" pitchFamily="18" charset="0"/>
                        </a:rPr>
                        <a:t>A00054</a:t>
                      </a:r>
                      <a:endParaRPr lang="ko-KR" sz="1000">
                        <a:effectLst/>
                        <a:latin typeface="Times New Roman" panose="02020603050405020304" pitchFamily="18" charset="0"/>
                        <a:ea typeface="맑은 고딕" panose="020B0503020000020004" pitchFamily="50" charset="-127"/>
                        <a:cs typeface="Times New Roman" panose="02020603050405020304" pitchFamily="18" charset="0"/>
                      </a:endParaRPr>
                    </a:p>
                  </a:txBody>
                  <a:tcPr marL="57557" marR="57557" marT="0" marB="0" anchor="ctr"/>
                </a:tc>
                <a:tc>
                  <a:txBody>
                    <a:bodyPr/>
                    <a:lstStyle/>
                    <a:p>
                      <a:pPr>
                        <a:lnSpc>
                          <a:spcPct val="115000"/>
                        </a:lnSpc>
                        <a:spcAft>
                          <a:spcPts val="0"/>
                        </a:spcAft>
                      </a:pPr>
                      <a:r>
                        <a:rPr lang="en-US" sz="1100" dirty="0" err="1">
                          <a:effectLst/>
                          <a:latin typeface="Times New Roman" panose="02020603050405020304" pitchFamily="18" charset="0"/>
                          <a:cs typeface="Times New Roman" panose="02020603050405020304" pitchFamily="18" charset="0"/>
                        </a:rPr>
                        <a:t>Báo</a:t>
                      </a:r>
                      <a:r>
                        <a:rPr lang="en-US" sz="1100" dirty="0">
                          <a:effectLst/>
                          <a:latin typeface="Times New Roman" panose="02020603050405020304" pitchFamily="18" charset="0"/>
                          <a:cs typeface="Times New Roman" panose="02020603050405020304" pitchFamily="18" charset="0"/>
                        </a:rPr>
                        <a:t> </a:t>
                      </a:r>
                      <a:r>
                        <a:rPr lang="en-US" sz="1100" dirty="0" err="1">
                          <a:effectLst/>
                          <a:latin typeface="Times New Roman" panose="02020603050405020304" pitchFamily="18" charset="0"/>
                          <a:cs typeface="Times New Roman" panose="02020603050405020304" pitchFamily="18" charset="0"/>
                        </a:rPr>
                        <a:t>cáo</a:t>
                      </a:r>
                      <a:r>
                        <a:rPr lang="en-US" sz="1100" dirty="0">
                          <a:effectLst/>
                          <a:latin typeface="Times New Roman" panose="02020603050405020304" pitchFamily="18" charset="0"/>
                          <a:cs typeface="Times New Roman" panose="02020603050405020304" pitchFamily="18" charset="0"/>
                        </a:rPr>
                        <a:t> </a:t>
                      </a:r>
                      <a:r>
                        <a:rPr lang="en-US" sz="1100" dirty="0" err="1">
                          <a:effectLst/>
                          <a:latin typeface="Times New Roman" panose="02020603050405020304" pitchFamily="18" charset="0"/>
                          <a:cs typeface="Times New Roman" panose="02020603050405020304" pitchFamily="18" charset="0"/>
                        </a:rPr>
                        <a:t>dư</a:t>
                      </a:r>
                      <a:r>
                        <a:rPr lang="en-US" sz="1100" dirty="0">
                          <a:effectLst/>
                          <a:latin typeface="Times New Roman" panose="02020603050405020304" pitchFamily="18" charset="0"/>
                          <a:cs typeface="Times New Roman" panose="02020603050405020304" pitchFamily="18" charset="0"/>
                        </a:rPr>
                        <a:t> </a:t>
                      </a:r>
                      <a:r>
                        <a:rPr lang="en-US" sz="1100" dirty="0" err="1">
                          <a:effectLst/>
                          <a:latin typeface="Times New Roman" panose="02020603050405020304" pitchFamily="18" charset="0"/>
                          <a:cs typeface="Times New Roman" panose="02020603050405020304" pitchFamily="18" charset="0"/>
                        </a:rPr>
                        <a:t>nợ</a:t>
                      </a:r>
                      <a:r>
                        <a:rPr lang="en-US" sz="1100" dirty="0">
                          <a:effectLst/>
                          <a:latin typeface="Times New Roman" panose="02020603050405020304" pitchFamily="18" charset="0"/>
                          <a:cs typeface="Times New Roman" panose="02020603050405020304" pitchFamily="18" charset="0"/>
                        </a:rPr>
                        <a:t> </a:t>
                      </a:r>
                      <a:r>
                        <a:rPr lang="en-US" sz="1100" dirty="0" err="1">
                          <a:effectLst/>
                          <a:latin typeface="Times New Roman" panose="02020603050405020304" pitchFamily="18" charset="0"/>
                          <a:cs typeface="Times New Roman" panose="02020603050405020304" pitchFamily="18" charset="0"/>
                        </a:rPr>
                        <a:t>tín</a:t>
                      </a:r>
                      <a:r>
                        <a:rPr lang="en-US" sz="1100" dirty="0">
                          <a:effectLst/>
                          <a:latin typeface="Times New Roman" panose="02020603050405020304" pitchFamily="18" charset="0"/>
                          <a:cs typeface="Times New Roman" panose="02020603050405020304" pitchFamily="18" charset="0"/>
                        </a:rPr>
                        <a:t> </a:t>
                      </a:r>
                      <a:r>
                        <a:rPr lang="en-US" sz="1100" dirty="0" err="1">
                          <a:effectLst/>
                          <a:latin typeface="Times New Roman" panose="02020603050405020304" pitchFamily="18" charset="0"/>
                          <a:cs typeface="Times New Roman" panose="02020603050405020304" pitchFamily="18" charset="0"/>
                        </a:rPr>
                        <a:t>dụng</a:t>
                      </a:r>
                      <a:r>
                        <a:rPr lang="en-US" sz="1100" dirty="0">
                          <a:effectLst/>
                          <a:latin typeface="Times New Roman" panose="02020603050405020304" pitchFamily="18" charset="0"/>
                          <a:cs typeface="Times New Roman" panose="02020603050405020304" pitchFamily="18" charset="0"/>
                        </a:rPr>
                        <a:t> </a:t>
                      </a:r>
                      <a:r>
                        <a:rPr lang="en-US" sz="1100" dirty="0" err="1">
                          <a:effectLst/>
                          <a:latin typeface="Times New Roman" panose="02020603050405020304" pitchFamily="18" charset="0"/>
                          <a:cs typeface="Times New Roman" panose="02020603050405020304" pitchFamily="18" charset="0"/>
                        </a:rPr>
                        <a:t>theo</a:t>
                      </a:r>
                      <a:r>
                        <a:rPr lang="en-US" sz="1100" dirty="0">
                          <a:effectLst/>
                          <a:latin typeface="Times New Roman" panose="02020603050405020304" pitchFamily="18" charset="0"/>
                          <a:cs typeface="Times New Roman" panose="02020603050405020304" pitchFamily="18" charset="0"/>
                        </a:rPr>
                        <a:t> </a:t>
                      </a:r>
                      <a:r>
                        <a:rPr lang="en-US" sz="1100" dirty="0" err="1">
                          <a:effectLst/>
                          <a:latin typeface="Times New Roman" panose="02020603050405020304" pitchFamily="18" charset="0"/>
                          <a:cs typeface="Times New Roman" panose="02020603050405020304" pitchFamily="18" charset="0"/>
                        </a:rPr>
                        <a:t>loại</a:t>
                      </a:r>
                      <a:r>
                        <a:rPr lang="en-US" sz="1100" dirty="0">
                          <a:effectLst/>
                          <a:latin typeface="Times New Roman" panose="02020603050405020304" pitchFamily="18" charset="0"/>
                          <a:cs typeface="Times New Roman" panose="02020603050405020304" pitchFamily="18" charset="0"/>
                        </a:rPr>
                        <a:t> </a:t>
                      </a:r>
                      <a:r>
                        <a:rPr lang="en-US" sz="1100" dirty="0" err="1">
                          <a:effectLst/>
                          <a:latin typeface="Times New Roman" panose="02020603050405020304" pitchFamily="18" charset="0"/>
                          <a:cs typeface="Times New Roman" panose="02020603050405020304" pitchFamily="18" charset="0"/>
                        </a:rPr>
                        <a:t>hình</a:t>
                      </a:r>
                      <a:r>
                        <a:rPr lang="en-US" sz="1100" dirty="0">
                          <a:effectLst/>
                          <a:latin typeface="Times New Roman" panose="02020603050405020304" pitchFamily="18" charset="0"/>
                          <a:cs typeface="Times New Roman" panose="02020603050405020304" pitchFamily="18" charset="0"/>
                        </a:rPr>
                        <a:t> </a:t>
                      </a:r>
                      <a:r>
                        <a:rPr lang="en-US" sz="1100" dirty="0" err="1">
                          <a:effectLst/>
                          <a:latin typeface="Times New Roman" panose="02020603050405020304" pitchFamily="18" charset="0"/>
                          <a:cs typeface="Times New Roman" panose="02020603050405020304" pitchFamily="18" charset="0"/>
                        </a:rPr>
                        <a:t>tổ</a:t>
                      </a:r>
                      <a:r>
                        <a:rPr lang="en-US" sz="1100" dirty="0">
                          <a:effectLst/>
                          <a:latin typeface="Times New Roman" panose="02020603050405020304" pitchFamily="18" charset="0"/>
                          <a:cs typeface="Times New Roman" panose="02020603050405020304" pitchFamily="18" charset="0"/>
                        </a:rPr>
                        <a:t> </a:t>
                      </a:r>
                      <a:r>
                        <a:rPr lang="en-US" sz="1100" dirty="0" err="1">
                          <a:effectLst/>
                          <a:latin typeface="Times New Roman" panose="02020603050405020304" pitchFamily="18" charset="0"/>
                          <a:cs typeface="Times New Roman" panose="02020603050405020304" pitchFamily="18" charset="0"/>
                        </a:rPr>
                        <a:t>chức</a:t>
                      </a:r>
                      <a:r>
                        <a:rPr lang="en-US" sz="1100" dirty="0">
                          <a:effectLst/>
                          <a:latin typeface="Times New Roman" panose="02020603050405020304" pitchFamily="18" charset="0"/>
                          <a:cs typeface="Times New Roman" panose="02020603050405020304" pitchFamily="18" charset="0"/>
                        </a:rPr>
                        <a:t> </a:t>
                      </a:r>
                      <a:endParaRPr lang="en-US" sz="1100" dirty="0" smtClean="0">
                        <a:effectLst/>
                        <a:latin typeface="Times New Roman" panose="02020603050405020304" pitchFamily="18" charset="0"/>
                        <a:cs typeface="Times New Roman" panose="02020603050405020304" pitchFamily="18" charset="0"/>
                      </a:endParaRPr>
                    </a:p>
                    <a:p>
                      <a:pPr>
                        <a:lnSpc>
                          <a:spcPct val="115000"/>
                        </a:lnSpc>
                        <a:spcAft>
                          <a:spcPts val="0"/>
                        </a:spcAft>
                      </a:pPr>
                      <a:r>
                        <a:rPr lang="en-US" sz="1100" dirty="0" err="1" smtClean="0">
                          <a:effectLst/>
                          <a:latin typeface="Times New Roman" panose="02020603050405020304" pitchFamily="18" charset="0"/>
                          <a:cs typeface="Times New Roman" panose="02020603050405020304" pitchFamily="18" charset="0"/>
                        </a:rPr>
                        <a:t>và</a:t>
                      </a:r>
                      <a:r>
                        <a:rPr lang="en-US" sz="1100" dirty="0" smtClean="0">
                          <a:effectLst/>
                          <a:latin typeface="Times New Roman" panose="02020603050405020304" pitchFamily="18" charset="0"/>
                          <a:cs typeface="Times New Roman" panose="02020603050405020304" pitchFamily="18" charset="0"/>
                        </a:rPr>
                        <a:t> </a:t>
                      </a:r>
                      <a:r>
                        <a:rPr lang="en-US" sz="1100" dirty="0" err="1">
                          <a:effectLst/>
                          <a:latin typeface="Times New Roman" panose="02020603050405020304" pitchFamily="18" charset="0"/>
                          <a:cs typeface="Times New Roman" panose="02020603050405020304" pitchFamily="18" charset="0"/>
                        </a:rPr>
                        <a:t>cá</a:t>
                      </a:r>
                      <a:r>
                        <a:rPr lang="en-US" sz="1100" dirty="0">
                          <a:effectLst/>
                          <a:latin typeface="Times New Roman" panose="02020603050405020304" pitchFamily="18" charset="0"/>
                          <a:cs typeface="Times New Roman" panose="02020603050405020304" pitchFamily="18" charset="0"/>
                        </a:rPr>
                        <a:t> </a:t>
                      </a:r>
                      <a:r>
                        <a:rPr lang="en-US" sz="1100" dirty="0" err="1">
                          <a:effectLst/>
                          <a:latin typeface="Times New Roman" panose="02020603050405020304" pitchFamily="18" charset="0"/>
                          <a:cs typeface="Times New Roman" panose="02020603050405020304" pitchFamily="18" charset="0"/>
                        </a:rPr>
                        <a:t>nhân</a:t>
                      </a:r>
                      <a:endParaRPr lang="ko-KR" sz="1000" dirty="0">
                        <a:effectLst/>
                        <a:latin typeface="Times New Roman" panose="02020603050405020304" pitchFamily="18" charset="0"/>
                        <a:ea typeface="맑은 고딕" panose="020B0503020000020004" pitchFamily="50" charset="-127"/>
                        <a:cs typeface="Times New Roman" panose="02020603050405020304" pitchFamily="18" charset="0"/>
                      </a:endParaRPr>
                    </a:p>
                  </a:txBody>
                  <a:tcPr marL="57557" marR="57557" marT="0" marB="0" anchor="ctr"/>
                </a:tc>
                <a:tc>
                  <a:txBody>
                    <a:bodyPr/>
                    <a:lstStyle/>
                    <a:p>
                      <a:pPr>
                        <a:lnSpc>
                          <a:spcPct val="115000"/>
                        </a:lnSpc>
                        <a:spcAft>
                          <a:spcPts val="0"/>
                        </a:spcAft>
                      </a:pPr>
                      <a:r>
                        <a:rPr lang="en-US" sz="1100" dirty="0" err="1">
                          <a:effectLst/>
                          <a:latin typeface="Times New Roman" panose="02020603050405020304" pitchFamily="18" charset="0"/>
                          <a:cs typeface="Times New Roman" panose="02020603050405020304" pitchFamily="18" charset="0"/>
                        </a:rPr>
                        <a:t>Tháng</a:t>
                      </a:r>
                      <a:endParaRPr lang="ko-KR" sz="1000" dirty="0">
                        <a:effectLst/>
                        <a:latin typeface="Times New Roman" panose="02020603050405020304" pitchFamily="18" charset="0"/>
                        <a:ea typeface="맑은 고딕" panose="020B0503020000020004" pitchFamily="50" charset="-127"/>
                        <a:cs typeface="Times New Roman" panose="02020603050405020304" pitchFamily="18" charset="0"/>
                      </a:endParaRPr>
                    </a:p>
                  </a:txBody>
                  <a:tcPr marL="57557" marR="57557" marT="0" marB="0" anchor="ctr"/>
                </a:tc>
                <a:tc>
                  <a:txBody>
                    <a:bodyPr/>
                    <a:lstStyle/>
                    <a:p>
                      <a:pPr>
                        <a:lnSpc>
                          <a:spcPct val="115000"/>
                        </a:lnSpc>
                        <a:spcAft>
                          <a:spcPts val="0"/>
                        </a:spcAft>
                      </a:pPr>
                      <a:r>
                        <a:rPr lang="en-US" sz="1100">
                          <a:effectLst/>
                          <a:latin typeface="Times New Roman" panose="02020603050405020304" pitchFamily="18" charset="0"/>
                          <a:cs typeface="Times New Roman" panose="02020603050405020304" pitchFamily="18" charset="0"/>
                        </a:rPr>
                        <a:t>Thông tư 35/2015/TT-NHNN</a:t>
                      </a:r>
                      <a:endParaRPr lang="ko-KR" sz="1000">
                        <a:effectLst/>
                        <a:latin typeface="Times New Roman" panose="02020603050405020304" pitchFamily="18" charset="0"/>
                        <a:ea typeface="맑은 고딕" panose="020B0503020000020004" pitchFamily="50" charset="-127"/>
                        <a:cs typeface="Times New Roman" panose="02020603050405020304" pitchFamily="18" charset="0"/>
                      </a:endParaRPr>
                    </a:p>
                  </a:txBody>
                  <a:tcPr marL="57557" marR="57557" marT="0" marB="0" anchor="ctr"/>
                </a:tc>
                <a:tc>
                  <a:txBody>
                    <a:bodyPr/>
                    <a:lstStyle/>
                    <a:p>
                      <a:pPr>
                        <a:lnSpc>
                          <a:spcPct val="115000"/>
                        </a:lnSpc>
                        <a:spcAft>
                          <a:spcPts val="0"/>
                        </a:spcAft>
                      </a:pPr>
                      <a:r>
                        <a:rPr lang="ko-KR" sz="1100">
                          <a:effectLst/>
                          <a:latin typeface="Times New Roman" panose="02020603050405020304" pitchFamily="18" charset="0"/>
                          <a:cs typeface="Times New Roman" panose="02020603050405020304" pitchFamily="18" charset="0"/>
                        </a:rPr>
                        <a:t>　</a:t>
                      </a:r>
                      <a:endParaRPr lang="ko-KR" sz="1000">
                        <a:effectLst/>
                        <a:latin typeface="Times New Roman" panose="02020603050405020304" pitchFamily="18" charset="0"/>
                        <a:ea typeface="맑은 고딕" panose="020B0503020000020004" pitchFamily="50" charset="-127"/>
                        <a:cs typeface="Times New Roman" panose="02020603050405020304" pitchFamily="18" charset="0"/>
                      </a:endParaRPr>
                    </a:p>
                  </a:txBody>
                  <a:tcPr marL="57557" marR="57557" marT="0" marB="0" anchor="ctr"/>
                </a:tc>
                <a:tc>
                  <a:txBody>
                    <a:bodyPr/>
                    <a:lstStyle/>
                    <a:p>
                      <a:pPr algn="ctr">
                        <a:lnSpc>
                          <a:spcPct val="115000"/>
                        </a:lnSpc>
                        <a:spcAft>
                          <a:spcPts val="0"/>
                        </a:spcAft>
                      </a:pPr>
                      <a:r>
                        <a:rPr lang="en-US" sz="1100">
                          <a:effectLst/>
                          <a:latin typeface="Times New Roman" panose="02020603050405020304" pitchFamily="18" charset="0"/>
                          <a:cs typeface="Times New Roman" panose="02020603050405020304" pitchFamily="18" charset="0"/>
                        </a:rPr>
                        <a:t>Y</a:t>
                      </a:r>
                      <a:endParaRPr lang="ko-KR" sz="1000">
                        <a:effectLst/>
                        <a:latin typeface="Times New Roman" panose="02020603050405020304" pitchFamily="18" charset="0"/>
                        <a:ea typeface="맑은 고딕" panose="020B0503020000020004" pitchFamily="50" charset="-127"/>
                        <a:cs typeface="Times New Roman" panose="02020603050405020304" pitchFamily="18" charset="0"/>
                      </a:endParaRPr>
                    </a:p>
                  </a:txBody>
                  <a:tcPr marL="57557" marR="57557" marT="0" marB="0" anchor="ctr"/>
                </a:tc>
                <a:extLst>
                  <a:ext uri="{0D108BD9-81ED-4DB2-BD59-A6C34878D82A}">
                    <a16:rowId xmlns="" xmlns:a16="http://schemas.microsoft.com/office/drawing/2014/main" val="10003"/>
                  </a:ext>
                </a:extLst>
              </a:tr>
              <a:tr h="558132">
                <a:tc>
                  <a:txBody>
                    <a:bodyPr/>
                    <a:lstStyle/>
                    <a:p>
                      <a:pPr algn="ctr">
                        <a:lnSpc>
                          <a:spcPct val="115000"/>
                        </a:lnSpc>
                        <a:spcAft>
                          <a:spcPts val="0"/>
                        </a:spcAft>
                      </a:pPr>
                      <a:r>
                        <a:rPr lang="en-US" sz="1100">
                          <a:effectLst/>
                          <a:latin typeface="Times New Roman" panose="02020603050405020304" pitchFamily="18" charset="0"/>
                          <a:cs typeface="Times New Roman" panose="02020603050405020304" pitchFamily="18" charset="0"/>
                        </a:rPr>
                        <a:t>4</a:t>
                      </a:r>
                      <a:endParaRPr lang="ko-KR" sz="1000">
                        <a:effectLst/>
                        <a:latin typeface="Times New Roman" panose="02020603050405020304" pitchFamily="18" charset="0"/>
                        <a:ea typeface="맑은 고딕" panose="020B0503020000020004" pitchFamily="50" charset="-127"/>
                        <a:cs typeface="Times New Roman" panose="02020603050405020304" pitchFamily="18" charset="0"/>
                      </a:endParaRPr>
                    </a:p>
                  </a:txBody>
                  <a:tcPr marL="57557" marR="57557" marT="0" marB="0" anchor="ctr"/>
                </a:tc>
                <a:tc>
                  <a:txBody>
                    <a:bodyPr/>
                    <a:lstStyle/>
                    <a:p>
                      <a:pPr algn="ctr">
                        <a:lnSpc>
                          <a:spcPct val="115000"/>
                        </a:lnSpc>
                        <a:spcAft>
                          <a:spcPts val="0"/>
                        </a:spcAft>
                      </a:pPr>
                      <a:r>
                        <a:rPr lang="en-US" sz="1100">
                          <a:effectLst/>
                          <a:latin typeface="Times New Roman" panose="02020603050405020304" pitchFamily="18" charset="0"/>
                          <a:cs typeface="Times New Roman" panose="02020603050405020304" pitchFamily="18" charset="0"/>
                        </a:rPr>
                        <a:t>005-DBTK</a:t>
                      </a:r>
                      <a:endParaRPr lang="ko-KR" sz="1000">
                        <a:effectLst/>
                        <a:latin typeface="Times New Roman" panose="02020603050405020304" pitchFamily="18" charset="0"/>
                        <a:ea typeface="맑은 고딕" panose="020B0503020000020004" pitchFamily="50" charset="-127"/>
                        <a:cs typeface="Times New Roman" panose="02020603050405020304" pitchFamily="18" charset="0"/>
                      </a:endParaRPr>
                    </a:p>
                  </a:txBody>
                  <a:tcPr marL="57557" marR="57557" marT="0" marB="0" anchor="ctr"/>
                </a:tc>
                <a:tc>
                  <a:txBody>
                    <a:bodyPr/>
                    <a:lstStyle/>
                    <a:p>
                      <a:pPr algn="ctr">
                        <a:lnSpc>
                          <a:spcPct val="115000"/>
                        </a:lnSpc>
                        <a:spcAft>
                          <a:spcPts val="0"/>
                        </a:spcAft>
                      </a:pPr>
                      <a:r>
                        <a:rPr lang="en-US" sz="1100">
                          <a:effectLst/>
                          <a:latin typeface="Times New Roman" panose="02020603050405020304" pitchFamily="18" charset="0"/>
                          <a:cs typeface="Times New Roman" panose="02020603050405020304" pitchFamily="18" charset="0"/>
                        </a:rPr>
                        <a:t>A00094</a:t>
                      </a:r>
                      <a:endParaRPr lang="ko-KR" sz="1000">
                        <a:effectLst/>
                        <a:latin typeface="Times New Roman" panose="02020603050405020304" pitchFamily="18" charset="0"/>
                        <a:ea typeface="맑은 고딕" panose="020B0503020000020004" pitchFamily="50" charset="-127"/>
                        <a:cs typeface="Times New Roman" panose="02020603050405020304" pitchFamily="18" charset="0"/>
                      </a:endParaRPr>
                    </a:p>
                  </a:txBody>
                  <a:tcPr marL="57557" marR="57557" marT="0" marB="0" anchor="ctr"/>
                </a:tc>
                <a:tc>
                  <a:txBody>
                    <a:bodyPr/>
                    <a:lstStyle/>
                    <a:p>
                      <a:pPr algn="just">
                        <a:lnSpc>
                          <a:spcPct val="115000"/>
                        </a:lnSpc>
                        <a:spcAft>
                          <a:spcPts val="0"/>
                        </a:spcAft>
                      </a:pPr>
                      <a:r>
                        <a:rPr lang="en-US" sz="1100">
                          <a:effectLst/>
                          <a:latin typeface="Times New Roman" panose="02020603050405020304" pitchFamily="18" charset="0"/>
                          <a:cs typeface="Times New Roman" panose="02020603050405020304" pitchFamily="18" charset="0"/>
                        </a:rPr>
                        <a:t>Báo cáo doanh số cấp tín dụng, doanh số thu nợ tín dụng</a:t>
                      </a:r>
                      <a:endParaRPr lang="ko-KR" sz="1000">
                        <a:effectLst/>
                        <a:latin typeface="Times New Roman" panose="02020603050405020304" pitchFamily="18" charset="0"/>
                        <a:ea typeface="맑은 고딕" panose="020B0503020000020004" pitchFamily="50" charset="-127"/>
                        <a:cs typeface="Times New Roman" panose="02020603050405020304" pitchFamily="18" charset="0"/>
                      </a:endParaRPr>
                    </a:p>
                  </a:txBody>
                  <a:tcPr marL="57557" marR="57557" marT="0" marB="0" anchor="ctr"/>
                </a:tc>
                <a:tc>
                  <a:txBody>
                    <a:bodyPr/>
                    <a:lstStyle/>
                    <a:p>
                      <a:pPr>
                        <a:lnSpc>
                          <a:spcPct val="115000"/>
                        </a:lnSpc>
                        <a:spcAft>
                          <a:spcPts val="0"/>
                        </a:spcAft>
                      </a:pPr>
                      <a:r>
                        <a:rPr lang="en-US" sz="1100" dirty="0" err="1">
                          <a:effectLst/>
                          <a:latin typeface="Times New Roman" panose="02020603050405020304" pitchFamily="18" charset="0"/>
                          <a:cs typeface="Times New Roman" panose="02020603050405020304" pitchFamily="18" charset="0"/>
                        </a:rPr>
                        <a:t>Tháng</a:t>
                      </a:r>
                      <a:endParaRPr lang="ko-KR" sz="1000" dirty="0">
                        <a:effectLst/>
                        <a:latin typeface="Times New Roman" panose="02020603050405020304" pitchFamily="18" charset="0"/>
                        <a:ea typeface="맑은 고딕" panose="020B0503020000020004" pitchFamily="50" charset="-127"/>
                        <a:cs typeface="Times New Roman" panose="02020603050405020304" pitchFamily="18" charset="0"/>
                      </a:endParaRPr>
                    </a:p>
                  </a:txBody>
                  <a:tcPr marL="57557" marR="57557" marT="0" marB="0" anchor="ctr"/>
                </a:tc>
                <a:tc>
                  <a:txBody>
                    <a:bodyPr/>
                    <a:lstStyle/>
                    <a:p>
                      <a:pPr>
                        <a:lnSpc>
                          <a:spcPct val="115000"/>
                        </a:lnSpc>
                        <a:spcAft>
                          <a:spcPts val="0"/>
                        </a:spcAft>
                      </a:pPr>
                      <a:r>
                        <a:rPr lang="en-US" sz="1100" dirty="0" err="1">
                          <a:effectLst/>
                          <a:latin typeface="Times New Roman" panose="02020603050405020304" pitchFamily="18" charset="0"/>
                          <a:cs typeface="Times New Roman" panose="02020603050405020304" pitchFamily="18" charset="0"/>
                        </a:rPr>
                        <a:t>Thông</a:t>
                      </a:r>
                      <a:r>
                        <a:rPr lang="en-US" sz="1100" dirty="0">
                          <a:effectLst/>
                          <a:latin typeface="Times New Roman" panose="02020603050405020304" pitchFamily="18" charset="0"/>
                          <a:cs typeface="Times New Roman" panose="02020603050405020304" pitchFamily="18" charset="0"/>
                        </a:rPr>
                        <a:t> </a:t>
                      </a:r>
                      <a:r>
                        <a:rPr lang="en-US" sz="1100" dirty="0" err="1">
                          <a:effectLst/>
                          <a:latin typeface="Times New Roman" panose="02020603050405020304" pitchFamily="18" charset="0"/>
                          <a:cs typeface="Times New Roman" panose="02020603050405020304" pitchFamily="18" charset="0"/>
                        </a:rPr>
                        <a:t>tư</a:t>
                      </a:r>
                      <a:r>
                        <a:rPr lang="en-US" sz="1100" dirty="0">
                          <a:effectLst/>
                          <a:latin typeface="Times New Roman" panose="02020603050405020304" pitchFamily="18" charset="0"/>
                          <a:cs typeface="Times New Roman" panose="02020603050405020304" pitchFamily="18" charset="0"/>
                        </a:rPr>
                        <a:t> 35/2015/TT-NHNN</a:t>
                      </a:r>
                      <a:endParaRPr lang="ko-KR" sz="1000" dirty="0">
                        <a:effectLst/>
                        <a:latin typeface="Times New Roman" panose="02020603050405020304" pitchFamily="18" charset="0"/>
                        <a:ea typeface="맑은 고딕" panose="020B0503020000020004" pitchFamily="50" charset="-127"/>
                        <a:cs typeface="Times New Roman" panose="02020603050405020304" pitchFamily="18" charset="0"/>
                      </a:endParaRPr>
                    </a:p>
                  </a:txBody>
                  <a:tcPr marL="57557" marR="57557" marT="0" marB="0" anchor="ctr"/>
                </a:tc>
                <a:tc>
                  <a:txBody>
                    <a:bodyPr/>
                    <a:lstStyle/>
                    <a:p>
                      <a:pPr>
                        <a:lnSpc>
                          <a:spcPct val="115000"/>
                        </a:lnSpc>
                        <a:spcAft>
                          <a:spcPts val="0"/>
                        </a:spcAft>
                      </a:pPr>
                      <a:r>
                        <a:rPr lang="ko-KR" sz="1100">
                          <a:effectLst/>
                          <a:latin typeface="Times New Roman" panose="02020603050405020304" pitchFamily="18" charset="0"/>
                          <a:cs typeface="Times New Roman" panose="02020603050405020304" pitchFamily="18" charset="0"/>
                        </a:rPr>
                        <a:t>　</a:t>
                      </a:r>
                      <a:endParaRPr lang="ko-KR" sz="1000">
                        <a:effectLst/>
                        <a:latin typeface="Times New Roman" panose="02020603050405020304" pitchFamily="18" charset="0"/>
                        <a:ea typeface="맑은 고딕" panose="020B0503020000020004" pitchFamily="50" charset="-127"/>
                        <a:cs typeface="Times New Roman" panose="02020603050405020304" pitchFamily="18" charset="0"/>
                      </a:endParaRPr>
                    </a:p>
                  </a:txBody>
                  <a:tcPr marL="57557" marR="57557" marT="0" marB="0" anchor="ctr"/>
                </a:tc>
                <a:tc>
                  <a:txBody>
                    <a:bodyPr/>
                    <a:lstStyle/>
                    <a:p>
                      <a:pPr algn="ctr">
                        <a:lnSpc>
                          <a:spcPct val="115000"/>
                        </a:lnSpc>
                        <a:spcAft>
                          <a:spcPts val="0"/>
                        </a:spcAft>
                      </a:pPr>
                      <a:r>
                        <a:rPr lang="en-US" sz="1100">
                          <a:effectLst/>
                          <a:latin typeface="Times New Roman" panose="02020603050405020304" pitchFamily="18" charset="0"/>
                          <a:cs typeface="Times New Roman" panose="02020603050405020304" pitchFamily="18" charset="0"/>
                        </a:rPr>
                        <a:t>Y</a:t>
                      </a:r>
                      <a:endParaRPr lang="ko-KR" sz="1000">
                        <a:effectLst/>
                        <a:latin typeface="Times New Roman" panose="02020603050405020304" pitchFamily="18" charset="0"/>
                        <a:ea typeface="맑은 고딕" panose="020B0503020000020004" pitchFamily="50" charset="-127"/>
                        <a:cs typeface="Times New Roman" panose="02020603050405020304" pitchFamily="18" charset="0"/>
                      </a:endParaRPr>
                    </a:p>
                  </a:txBody>
                  <a:tcPr marL="57557" marR="57557" marT="0" marB="0" anchor="ctr"/>
                </a:tc>
                <a:extLst>
                  <a:ext uri="{0D108BD9-81ED-4DB2-BD59-A6C34878D82A}">
                    <a16:rowId xmlns="" xmlns:a16="http://schemas.microsoft.com/office/drawing/2014/main" val="10004"/>
                  </a:ext>
                </a:extLst>
              </a:tr>
              <a:tr h="924406">
                <a:tc>
                  <a:txBody>
                    <a:bodyPr/>
                    <a:lstStyle/>
                    <a:p>
                      <a:pPr algn="ctr">
                        <a:lnSpc>
                          <a:spcPct val="115000"/>
                        </a:lnSpc>
                        <a:spcAft>
                          <a:spcPts val="0"/>
                        </a:spcAft>
                      </a:pPr>
                      <a:r>
                        <a:rPr lang="en-US" sz="1100">
                          <a:effectLst/>
                          <a:latin typeface="Times New Roman" panose="02020603050405020304" pitchFamily="18" charset="0"/>
                          <a:cs typeface="Times New Roman" panose="02020603050405020304" pitchFamily="18" charset="0"/>
                        </a:rPr>
                        <a:t>5</a:t>
                      </a:r>
                      <a:endParaRPr lang="ko-KR" sz="1000">
                        <a:effectLst/>
                        <a:latin typeface="Times New Roman" panose="02020603050405020304" pitchFamily="18" charset="0"/>
                        <a:ea typeface="맑은 고딕" panose="020B0503020000020004" pitchFamily="50" charset="-127"/>
                        <a:cs typeface="Times New Roman" panose="02020603050405020304" pitchFamily="18" charset="0"/>
                      </a:endParaRPr>
                    </a:p>
                  </a:txBody>
                  <a:tcPr marL="57557" marR="57557" marT="0" marB="0" anchor="ctr"/>
                </a:tc>
                <a:tc>
                  <a:txBody>
                    <a:bodyPr/>
                    <a:lstStyle/>
                    <a:p>
                      <a:pPr algn="ctr">
                        <a:lnSpc>
                          <a:spcPct val="115000"/>
                        </a:lnSpc>
                        <a:spcAft>
                          <a:spcPts val="0"/>
                        </a:spcAft>
                      </a:pPr>
                      <a:r>
                        <a:rPr lang="en-US" sz="1100">
                          <a:effectLst/>
                          <a:latin typeface="Times New Roman" panose="02020603050405020304" pitchFamily="18" charset="0"/>
                          <a:cs typeface="Times New Roman" panose="02020603050405020304" pitchFamily="18" charset="0"/>
                        </a:rPr>
                        <a:t>006-DBTK</a:t>
                      </a:r>
                      <a:endParaRPr lang="ko-KR" sz="1000">
                        <a:effectLst/>
                        <a:latin typeface="Times New Roman" panose="02020603050405020304" pitchFamily="18" charset="0"/>
                        <a:ea typeface="맑은 고딕" panose="020B0503020000020004" pitchFamily="50" charset="-127"/>
                        <a:cs typeface="Times New Roman" panose="02020603050405020304" pitchFamily="18" charset="0"/>
                      </a:endParaRPr>
                    </a:p>
                  </a:txBody>
                  <a:tcPr marL="57557" marR="57557" marT="0" marB="0" anchor="ctr"/>
                </a:tc>
                <a:tc>
                  <a:txBody>
                    <a:bodyPr/>
                    <a:lstStyle/>
                    <a:p>
                      <a:pPr algn="ctr">
                        <a:lnSpc>
                          <a:spcPct val="115000"/>
                        </a:lnSpc>
                        <a:spcAft>
                          <a:spcPts val="0"/>
                        </a:spcAft>
                      </a:pPr>
                      <a:r>
                        <a:rPr lang="en-US" sz="1100">
                          <a:effectLst/>
                          <a:latin typeface="Times New Roman" panose="02020603050405020304" pitchFamily="18" charset="0"/>
                          <a:cs typeface="Times New Roman" panose="02020603050405020304" pitchFamily="18" charset="0"/>
                        </a:rPr>
                        <a:t>A00064</a:t>
                      </a:r>
                      <a:endParaRPr lang="ko-KR" sz="1000">
                        <a:effectLst/>
                        <a:latin typeface="Times New Roman" panose="02020603050405020304" pitchFamily="18" charset="0"/>
                        <a:ea typeface="맑은 고딕" panose="020B0503020000020004" pitchFamily="50" charset="-127"/>
                        <a:cs typeface="Times New Roman" panose="02020603050405020304" pitchFamily="18" charset="0"/>
                      </a:endParaRPr>
                    </a:p>
                  </a:txBody>
                  <a:tcPr marL="57557" marR="57557" marT="0" marB="0" anchor="ctr"/>
                </a:tc>
                <a:tc>
                  <a:txBody>
                    <a:bodyPr/>
                    <a:lstStyle/>
                    <a:p>
                      <a:pPr algn="just">
                        <a:lnSpc>
                          <a:spcPct val="115000"/>
                        </a:lnSpc>
                        <a:spcAft>
                          <a:spcPts val="0"/>
                        </a:spcAft>
                      </a:pPr>
                      <a:r>
                        <a:rPr lang="en-US" sz="1100" dirty="0" err="1">
                          <a:effectLst/>
                          <a:latin typeface="Times New Roman" panose="02020603050405020304" pitchFamily="18" charset="0"/>
                          <a:cs typeface="Times New Roman" panose="02020603050405020304" pitchFamily="18" charset="0"/>
                        </a:rPr>
                        <a:t>Báo</a:t>
                      </a:r>
                      <a:r>
                        <a:rPr lang="en-US" sz="1100" dirty="0">
                          <a:effectLst/>
                          <a:latin typeface="Times New Roman" panose="02020603050405020304" pitchFamily="18" charset="0"/>
                          <a:cs typeface="Times New Roman" panose="02020603050405020304" pitchFamily="18" charset="0"/>
                        </a:rPr>
                        <a:t> </a:t>
                      </a:r>
                      <a:r>
                        <a:rPr lang="en-US" sz="1100" dirty="0" err="1">
                          <a:effectLst/>
                          <a:latin typeface="Times New Roman" panose="02020603050405020304" pitchFamily="18" charset="0"/>
                          <a:cs typeface="Times New Roman" panose="02020603050405020304" pitchFamily="18" charset="0"/>
                        </a:rPr>
                        <a:t>cáo</a:t>
                      </a:r>
                      <a:r>
                        <a:rPr lang="en-US" sz="1100" dirty="0">
                          <a:effectLst/>
                          <a:latin typeface="Times New Roman" panose="02020603050405020304" pitchFamily="18" charset="0"/>
                          <a:cs typeface="Times New Roman" panose="02020603050405020304" pitchFamily="18" charset="0"/>
                        </a:rPr>
                        <a:t> </a:t>
                      </a:r>
                      <a:r>
                        <a:rPr lang="en-US" sz="1100" dirty="0" err="1">
                          <a:effectLst/>
                          <a:latin typeface="Times New Roman" panose="02020603050405020304" pitchFamily="18" charset="0"/>
                          <a:cs typeface="Times New Roman" panose="02020603050405020304" pitchFamily="18" charset="0"/>
                        </a:rPr>
                        <a:t>dư</a:t>
                      </a:r>
                      <a:r>
                        <a:rPr lang="en-US" sz="1100" dirty="0">
                          <a:effectLst/>
                          <a:latin typeface="Times New Roman" panose="02020603050405020304" pitchFamily="18" charset="0"/>
                          <a:cs typeface="Times New Roman" panose="02020603050405020304" pitchFamily="18" charset="0"/>
                        </a:rPr>
                        <a:t> </a:t>
                      </a:r>
                      <a:r>
                        <a:rPr lang="en-US" sz="1100" dirty="0" err="1">
                          <a:effectLst/>
                          <a:latin typeface="Times New Roman" panose="02020603050405020304" pitchFamily="18" charset="0"/>
                          <a:cs typeface="Times New Roman" panose="02020603050405020304" pitchFamily="18" charset="0"/>
                        </a:rPr>
                        <a:t>nợ</a:t>
                      </a:r>
                      <a:r>
                        <a:rPr lang="en-US" sz="1100" dirty="0">
                          <a:effectLst/>
                          <a:latin typeface="Times New Roman" panose="02020603050405020304" pitchFamily="18" charset="0"/>
                          <a:cs typeface="Times New Roman" panose="02020603050405020304" pitchFamily="18" charset="0"/>
                        </a:rPr>
                        <a:t> </a:t>
                      </a:r>
                      <a:r>
                        <a:rPr lang="en-US" sz="1100" dirty="0" err="1">
                          <a:effectLst/>
                          <a:latin typeface="Times New Roman" panose="02020603050405020304" pitchFamily="18" charset="0"/>
                          <a:cs typeface="Times New Roman" panose="02020603050405020304" pitchFamily="18" charset="0"/>
                        </a:rPr>
                        <a:t>tín</a:t>
                      </a:r>
                      <a:r>
                        <a:rPr lang="en-US" sz="1100" dirty="0">
                          <a:effectLst/>
                          <a:latin typeface="Times New Roman" panose="02020603050405020304" pitchFamily="18" charset="0"/>
                          <a:cs typeface="Times New Roman" panose="02020603050405020304" pitchFamily="18" charset="0"/>
                        </a:rPr>
                        <a:t> </a:t>
                      </a:r>
                      <a:r>
                        <a:rPr lang="en-US" sz="1100" dirty="0" err="1">
                          <a:effectLst/>
                          <a:latin typeface="Times New Roman" panose="02020603050405020304" pitchFamily="18" charset="0"/>
                          <a:cs typeface="Times New Roman" panose="02020603050405020304" pitchFamily="18" charset="0"/>
                        </a:rPr>
                        <a:t>dụng</a:t>
                      </a:r>
                      <a:r>
                        <a:rPr lang="en-US" sz="1100" dirty="0">
                          <a:effectLst/>
                          <a:latin typeface="Times New Roman" panose="02020603050405020304" pitchFamily="18" charset="0"/>
                          <a:cs typeface="Times New Roman" panose="02020603050405020304" pitchFamily="18" charset="0"/>
                        </a:rPr>
                        <a:t>; </a:t>
                      </a:r>
                      <a:r>
                        <a:rPr lang="en-US" sz="1100" dirty="0" err="1">
                          <a:effectLst/>
                          <a:latin typeface="Times New Roman" panose="02020603050405020304" pitchFamily="18" charset="0"/>
                          <a:cs typeface="Times New Roman" panose="02020603050405020304" pitchFamily="18" charset="0"/>
                        </a:rPr>
                        <a:t>đầu</a:t>
                      </a:r>
                      <a:r>
                        <a:rPr lang="en-US" sz="1100" dirty="0">
                          <a:effectLst/>
                          <a:latin typeface="Times New Roman" panose="02020603050405020304" pitchFamily="18" charset="0"/>
                          <a:cs typeface="Times New Roman" panose="02020603050405020304" pitchFamily="18" charset="0"/>
                        </a:rPr>
                        <a:t> </a:t>
                      </a:r>
                      <a:r>
                        <a:rPr lang="en-US" sz="1100" dirty="0" err="1">
                          <a:effectLst/>
                          <a:latin typeface="Times New Roman" panose="02020603050405020304" pitchFamily="18" charset="0"/>
                          <a:cs typeface="Times New Roman" panose="02020603050405020304" pitchFamily="18" charset="0"/>
                        </a:rPr>
                        <a:t>tư</a:t>
                      </a:r>
                      <a:r>
                        <a:rPr lang="en-US" sz="1100" dirty="0">
                          <a:effectLst/>
                          <a:latin typeface="Times New Roman" panose="02020603050405020304" pitchFamily="18" charset="0"/>
                          <a:cs typeface="Times New Roman" panose="02020603050405020304" pitchFamily="18" charset="0"/>
                        </a:rPr>
                        <a:t> </a:t>
                      </a:r>
                      <a:r>
                        <a:rPr lang="en-US" sz="1100" dirty="0" err="1">
                          <a:effectLst/>
                          <a:latin typeface="Times New Roman" panose="02020603050405020304" pitchFamily="18" charset="0"/>
                          <a:cs typeface="Times New Roman" panose="02020603050405020304" pitchFamily="18" charset="0"/>
                        </a:rPr>
                        <a:t>trái</a:t>
                      </a:r>
                      <a:r>
                        <a:rPr lang="en-US" sz="1100" dirty="0">
                          <a:effectLst/>
                          <a:latin typeface="Times New Roman" panose="02020603050405020304" pitchFamily="18" charset="0"/>
                          <a:cs typeface="Times New Roman" panose="02020603050405020304" pitchFamily="18" charset="0"/>
                        </a:rPr>
                        <a:t> </a:t>
                      </a:r>
                      <a:r>
                        <a:rPr lang="en-US" sz="1100" dirty="0" err="1">
                          <a:effectLst/>
                          <a:latin typeface="Times New Roman" panose="02020603050405020304" pitchFamily="18" charset="0"/>
                          <a:cs typeface="Times New Roman" panose="02020603050405020304" pitchFamily="18" charset="0"/>
                        </a:rPr>
                        <a:t>phiếu</a:t>
                      </a:r>
                      <a:r>
                        <a:rPr lang="en-US" sz="1100" dirty="0">
                          <a:effectLst/>
                          <a:latin typeface="Times New Roman" panose="02020603050405020304" pitchFamily="18" charset="0"/>
                          <a:cs typeface="Times New Roman" panose="02020603050405020304" pitchFamily="18" charset="0"/>
                        </a:rPr>
                        <a:t> </a:t>
                      </a:r>
                      <a:r>
                        <a:rPr lang="en-US" sz="1100" dirty="0" err="1">
                          <a:effectLst/>
                          <a:latin typeface="Times New Roman" panose="02020603050405020304" pitchFamily="18" charset="0"/>
                          <a:cs typeface="Times New Roman" panose="02020603050405020304" pitchFamily="18" charset="0"/>
                        </a:rPr>
                        <a:t>doanh</a:t>
                      </a:r>
                      <a:r>
                        <a:rPr lang="en-US" sz="1100" dirty="0">
                          <a:effectLst/>
                          <a:latin typeface="Times New Roman" panose="02020603050405020304" pitchFamily="18" charset="0"/>
                          <a:cs typeface="Times New Roman" panose="02020603050405020304" pitchFamily="18" charset="0"/>
                        </a:rPr>
                        <a:t> </a:t>
                      </a:r>
                      <a:r>
                        <a:rPr lang="en-US" sz="1100" dirty="0" err="1">
                          <a:effectLst/>
                          <a:latin typeface="Times New Roman" panose="02020603050405020304" pitchFamily="18" charset="0"/>
                          <a:cs typeface="Times New Roman" panose="02020603050405020304" pitchFamily="18" charset="0"/>
                        </a:rPr>
                        <a:t>nghiệp</a:t>
                      </a:r>
                      <a:r>
                        <a:rPr lang="en-US" sz="1100" dirty="0">
                          <a:effectLst/>
                          <a:latin typeface="Times New Roman" panose="02020603050405020304" pitchFamily="18" charset="0"/>
                          <a:cs typeface="Times New Roman" panose="02020603050405020304" pitchFamily="18" charset="0"/>
                        </a:rPr>
                        <a:t>; </a:t>
                      </a:r>
                      <a:r>
                        <a:rPr lang="en-US" sz="1100" dirty="0" err="1">
                          <a:effectLst/>
                          <a:latin typeface="Times New Roman" panose="02020603050405020304" pitchFamily="18" charset="0"/>
                          <a:cs typeface="Times New Roman" panose="02020603050405020304" pitchFamily="18" charset="0"/>
                        </a:rPr>
                        <a:t>cho</a:t>
                      </a:r>
                      <a:r>
                        <a:rPr lang="en-US" sz="1100" dirty="0">
                          <a:effectLst/>
                          <a:latin typeface="Times New Roman" panose="02020603050405020304" pitchFamily="18" charset="0"/>
                          <a:cs typeface="Times New Roman" panose="02020603050405020304" pitchFamily="18" charset="0"/>
                        </a:rPr>
                        <a:t> </a:t>
                      </a:r>
                      <a:r>
                        <a:rPr lang="en-US" sz="1100" dirty="0" err="1">
                          <a:effectLst/>
                          <a:latin typeface="Times New Roman" panose="02020603050405020304" pitchFamily="18" charset="0"/>
                          <a:cs typeface="Times New Roman" panose="02020603050405020304" pitchFamily="18" charset="0"/>
                        </a:rPr>
                        <a:t>vay</a:t>
                      </a:r>
                      <a:r>
                        <a:rPr lang="en-US" sz="1100" dirty="0">
                          <a:effectLst/>
                          <a:latin typeface="Times New Roman" panose="02020603050405020304" pitchFamily="18" charset="0"/>
                          <a:cs typeface="Times New Roman" panose="02020603050405020304" pitchFamily="18" charset="0"/>
                        </a:rPr>
                        <a:t>, </a:t>
                      </a:r>
                      <a:r>
                        <a:rPr lang="en-US" sz="1100" dirty="0" err="1">
                          <a:effectLst/>
                          <a:latin typeface="Times New Roman" panose="02020603050405020304" pitchFamily="18" charset="0"/>
                          <a:cs typeface="Times New Roman" panose="02020603050405020304" pitchFamily="18" charset="0"/>
                        </a:rPr>
                        <a:t>đầu</a:t>
                      </a:r>
                      <a:r>
                        <a:rPr lang="en-US" sz="1100" dirty="0">
                          <a:effectLst/>
                          <a:latin typeface="Times New Roman" panose="02020603050405020304" pitchFamily="18" charset="0"/>
                          <a:cs typeface="Times New Roman" panose="02020603050405020304" pitchFamily="18" charset="0"/>
                        </a:rPr>
                        <a:t> </a:t>
                      </a:r>
                      <a:r>
                        <a:rPr lang="en-US" sz="1100" dirty="0" err="1">
                          <a:effectLst/>
                          <a:latin typeface="Times New Roman" panose="02020603050405020304" pitchFamily="18" charset="0"/>
                          <a:cs typeface="Times New Roman" panose="02020603050405020304" pitchFamily="18" charset="0"/>
                        </a:rPr>
                        <a:t>tư</a:t>
                      </a:r>
                      <a:r>
                        <a:rPr lang="en-US" sz="1100" dirty="0">
                          <a:effectLst/>
                          <a:latin typeface="Times New Roman" panose="02020603050405020304" pitchFamily="18" charset="0"/>
                          <a:cs typeface="Times New Roman" panose="02020603050405020304" pitchFamily="18" charset="0"/>
                        </a:rPr>
                        <a:t> </a:t>
                      </a:r>
                      <a:r>
                        <a:rPr lang="en-US" sz="1100" dirty="0" err="1">
                          <a:effectLst/>
                          <a:latin typeface="Times New Roman" panose="02020603050405020304" pitchFamily="18" charset="0"/>
                          <a:cs typeface="Times New Roman" panose="02020603050405020304" pitchFamily="18" charset="0"/>
                        </a:rPr>
                        <a:t>theo</a:t>
                      </a:r>
                      <a:r>
                        <a:rPr lang="en-US" sz="1100" dirty="0">
                          <a:effectLst/>
                          <a:latin typeface="Times New Roman" panose="02020603050405020304" pitchFamily="18" charset="0"/>
                          <a:cs typeface="Times New Roman" panose="02020603050405020304" pitchFamily="18" charset="0"/>
                        </a:rPr>
                        <a:t> </a:t>
                      </a:r>
                      <a:r>
                        <a:rPr lang="en-US" sz="1100" dirty="0" err="1">
                          <a:effectLst/>
                          <a:latin typeface="Times New Roman" panose="02020603050405020304" pitchFamily="18" charset="0"/>
                          <a:cs typeface="Times New Roman" panose="02020603050405020304" pitchFamily="18" charset="0"/>
                        </a:rPr>
                        <a:t>hợp</a:t>
                      </a:r>
                      <a:r>
                        <a:rPr lang="en-US" sz="1100" dirty="0">
                          <a:effectLst/>
                          <a:latin typeface="Times New Roman" panose="02020603050405020304" pitchFamily="18" charset="0"/>
                          <a:cs typeface="Times New Roman" panose="02020603050405020304" pitchFamily="18" charset="0"/>
                        </a:rPr>
                        <a:t> </a:t>
                      </a:r>
                      <a:r>
                        <a:rPr lang="en-US" sz="1100" dirty="0" err="1">
                          <a:effectLst/>
                          <a:latin typeface="Times New Roman" panose="02020603050405020304" pitchFamily="18" charset="0"/>
                          <a:cs typeface="Times New Roman" panose="02020603050405020304" pitchFamily="18" charset="0"/>
                        </a:rPr>
                        <a:t>đồng</a:t>
                      </a:r>
                      <a:r>
                        <a:rPr lang="en-US" sz="1100" dirty="0">
                          <a:effectLst/>
                          <a:latin typeface="Times New Roman" panose="02020603050405020304" pitchFamily="18" charset="0"/>
                          <a:cs typeface="Times New Roman" panose="02020603050405020304" pitchFamily="18" charset="0"/>
                        </a:rPr>
                        <a:t> </a:t>
                      </a:r>
                      <a:r>
                        <a:rPr lang="en-US" sz="1100" dirty="0" err="1">
                          <a:effectLst/>
                          <a:latin typeface="Times New Roman" panose="02020603050405020304" pitchFamily="18" charset="0"/>
                          <a:cs typeface="Times New Roman" panose="02020603050405020304" pitchFamily="18" charset="0"/>
                        </a:rPr>
                        <a:t>nhận</a:t>
                      </a:r>
                      <a:r>
                        <a:rPr lang="en-US" sz="1100" dirty="0">
                          <a:effectLst/>
                          <a:latin typeface="Times New Roman" panose="02020603050405020304" pitchFamily="18" charset="0"/>
                          <a:cs typeface="Times New Roman" panose="02020603050405020304" pitchFamily="18" charset="0"/>
                        </a:rPr>
                        <a:t> </a:t>
                      </a:r>
                      <a:r>
                        <a:rPr lang="en-US" sz="1100" dirty="0" err="1">
                          <a:effectLst/>
                          <a:latin typeface="Times New Roman" panose="02020603050405020304" pitchFamily="18" charset="0"/>
                          <a:cs typeface="Times New Roman" panose="02020603050405020304" pitchFamily="18" charset="0"/>
                        </a:rPr>
                        <a:t>ủy</a:t>
                      </a:r>
                      <a:r>
                        <a:rPr lang="en-US" sz="1100" dirty="0">
                          <a:effectLst/>
                          <a:latin typeface="Times New Roman" panose="02020603050405020304" pitchFamily="18" charset="0"/>
                          <a:cs typeface="Times New Roman" panose="02020603050405020304" pitchFamily="18" charset="0"/>
                        </a:rPr>
                        <a:t> </a:t>
                      </a:r>
                      <a:endParaRPr lang="en-US" sz="1100" dirty="0" smtClean="0">
                        <a:effectLst/>
                        <a:latin typeface="Times New Roman" panose="02020603050405020304" pitchFamily="18" charset="0"/>
                        <a:cs typeface="Times New Roman" panose="02020603050405020304" pitchFamily="18" charset="0"/>
                      </a:endParaRPr>
                    </a:p>
                    <a:p>
                      <a:pPr algn="just">
                        <a:lnSpc>
                          <a:spcPct val="115000"/>
                        </a:lnSpc>
                        <a:spcAft>
                          <a:spcPts val="0"/>
                        </a:spcAft>
                      </a:pPr>
                      <a:r>
                        <a:rPr lang="en-US" sz="1100" dirty="0" err="1" smtClean="0">
                          <a:effectLst/>
                          <a:latin typeface="Times New Roman" panose="02020603050405020304" pitchFamily="18" charset="0"/>
                          <a:cs typeface="Times New Roman" panose="02020603050405020304" pitchFamily="18" charset="0"/>
                        </a:rPr>
                        <a:t>thác</a:t>
                      </a:r>
                      <a:r>
                        <a:rPr lang="en-US" sz="1100" dirty="0" smtClean="0">
                          <a:effectLst/>
                          <a:latin typeface="Times New Roman" panose="02020603050405020304" pitchFamily="18" charset="0"/>
                          <a:cs typeface="Times New Roman" panose="02020603050405020304" pitchFamily="18" charset="0"/>
                        </a:rPr>
                        <a:t> </a:t>
                      </a:r>
                      <a:r>
                        <a:rPr lang="en-US" sz="1100" dirty="0" err="1">
                          <a:effectLst/>
                          <a:latin typeface="Times New Roman" panose="02020603050405020304" pitchFamily="18" charset="0"/>
                          <a:cs typeface="Times New Roman" panose="02020603050405020304" pitchFamily="18" charset="0"/>
                        </a:rPr>
                        <a:t>và</a:t>
                      </a:r>
                      <a:r>
                        <a:rPr lang="en-US" sz="1100" dirty="0">
                          <a:effectLst/>
                          <a:latin typeface="Times New Roman" panose="02020603050405020304" pitchFamily="18" charset="0"/>
                          <a:cs typeface="Times New Roman" panose="02020603050405020304" pitchFamily="18" charset="0"/>
                        </a:rPr>
                        <a:t> </a:t>
                      </a:r>
                      <a:r>
                        <a:rPr lang="en-US" sz="1100" dirty="0" err="1">
                          <a:effectLst/>
                          <a:latin typeface="Times New Roman" panose="02020603050405020304" pitchFamily="18" charset="0"/>
                          <a:cs typeface="Times New Roman" panose="02020603050405020304" pitchFamily="18" charset="0"/>
                        </a:rPr>
                        <a:t>lãi</a:t>
                      </a:r>
                      <a:r>
                        <a:rPr lang="en-US" sz="1100" dirty="0">
                          <a:effectLst/>
                          <a:latin typeface="Times New Roman" panose="02020603050405020304" pitchFamily="18" charset="0"/>
                          <a:cs typeface="Times New Roman" panose="02020603050405020304" pitchFamily="18" charset="0"/>
                        </a:rPr>
                        <a:t> </a:t>
                      </a:r>
                      <a:r>
                        <a:rPr lang="en-US" sz="1100" dirty="0" err="1">
                          <a:effectLst/>
                          <a:latin typeface="Times New Roman" panose="02020603050405020304" pitchFamily="18" charset="0"/>
                          <a:cs typeface="Times New Roman" panose="02020603050405020304" pitchFamily="18" charset="0"/>
                        </a:rPr>
                        <a:t>suất</a:t>
                      </a:r>
                      <a:r>
                        <a:rPr lang="en-US" sz="1100" dirty="0">
                          <a:effectLst/>
                          <a:latin typeface="Times New Roman" panose="02020603050405020304" pitchFamily="18" charset="0"/>
                          <a:cs typeface="Times New Roman" panose="02020603050405020304" pitchFamily="18" charset="0"/>
                        </a:rPr>
                        <a:t> </a:t>
                      </a:r>
                      <a:r>
                        <a:rPr lang="en-US" sz="1100" dirty="0" err="1">
                          <a:effectLst/>
                          <a:latin typeface="Times New Roman" panose="02020603050405020304" pitchFamily="18" charset="0"/>
                          <a:cs typeface="Times New Roman" panose="02020603050405020304" pitchFamily="18" charset="0"/>
                        </a:rPr>
                        <a:t>cho</a:t>
                      </a:r>
                      <a:r>
                        <a:rPr lang="en-US" sz="1100" dirty="0">
                          <a:effectLst/>
                          <a:latin typeface="Times New Roman" panose="02020603050405020304" pitchFamily="18" charset="0"/>
                          <a:cs typeface="Times New Roman" panose="02020603050405020304" pitchFamily="18" charset="0"/>
                        </a:rPr>
                        <a:t> </a:t>
                      </a:r>
                      <a:r>
                        <a:rPr lang="en-US" sz="1100" dirty="0" err="1">
                          <a:effectLst/>
                          <a:latin typeface="Times New Roman" panose="02020603050405020304" pitchFamily="18" charset="0"/>
                          <a:cs typeface="Times New Roman" panose="02020603050405020304" pitchFamily="18" charset="0"/>
                        </a:rPr>
                        <a:t>vay</a:t>
                      </a:r>
                      <a:r>
                        <a:rPr lang="en-US" sz="1100" dirty="0">
                          <a:effectLst/>
                          <a:latin typeface="Times New Roman" panose="02020603050405020304" pitchFamily="18" charset="0"/>
                          <a:cs typeface="Times New Roman" panose="02020603050405020304" pitchFamily="18" charset="0"/>
                        </a:rPr>
                        <a:t> </a:t>
                      </a:r>
                      <a:r>
                        <a:rPr lang="en-US" sz="1100" dirty="0" err="1">
                          <a:effectLst/>
                          <a:latin typeface="Times New Roman" panose="02020603050405020304" pitchFamily="18" charset="0"/>
                          <a:cs typeface="Times New Roman" panose="02020603050405020304" pitchFamily="18" charset="0"/>
                        </a:rPr>
                        <a:t>đối</a:t>
                      </a:r>
                      <a:r>
                        <a:rPr lang="en-US" sz="1100" dirty="0">
                          <a:effectLst/>
                          <a:latin typeface="Times New Roman" panose="02020603050405020304" pitchFamily="18" charset="0"/>
                          <a:cs typeface="Times New Roman" panose="02020603050405020304" pitchFamily="18" charset="0"/>
                        </a:rPr>
                        <a:t> </a:t>
                      </a:r>
                      <a:r>
                        <a:rPr lang="en-US" sz="1100" dirty="0" err="1">
                          <a:effectLst/>
                          <a:latin typeface="Times New Roman" panose="02020603050405020304" pitchFamily="18" charset="0"/>
                          <a:cs typeface="Times New Roman" panose="02020603050405020304" pitchFamily="18" charset="0"/>
                        </a:rPr>
                        <a:t>với</a:t>
                      </a:r>
                      <a:r>
                        <a:rPr lang="en-US" sz="1100" dirty="0">
                          <a:effectLst/>
                          <a:latin typeface="Times New Roman" panose="02020603050405020304" pitchFamily="18" charset="0"/>
                          <a:cs typeface="Times New Roman" panose="02020603050405020304" pitchFamily="18" charset="0"/>
                        </a:rPr>
                        <a:t> </a:t>
                      </a:r>
                      <a:r>
                        <a:rPr lang="en-US" sz="1100" dirty="0" err="1">
                          <a:effectLst/>
                          <a:latin typeface="Times New Roman" panose="02020603050405020304" pitchFamily="18" charset="0"/>
                          <a:cs typeface="Times New Roman" panose="02020603050405020304" pitchFamily="18" charset="0"/>
                        </a:rPr>
                        <a:t>các</a:t>
                      </a:r>
                      <a:r>
                        <a:rPr lang="en-US" sz="1100" dirty="0">
                          <a:effectLst/>
                          <a:latin typeface="Times New Roman" panose="02020603050405020304" pitchFamily="18" charset="0"/>
                          <a:cs typeface="Times New Roman" panose="02020603050405020304" pitchFamily="18" charset="0"/>
                        </a:rPr>
                        <a:t> </a:t>
                      </a:r>
                      <a:r>
                        <a:rPr lang="en-US" sz="1100" dirty="0" err="1">
                          <a:effectLst/>
                          <a:latin typeface="Times New Roman" panose="02020603050405020304" pitchFamily="18" charset="0"/>
                          <a:cs typeface="Times New Roman" panose="02020603050405020304" pitchFamily="18" charset="0"/>
                        </a:rPr>
                        <a:t>lĩnh</a:t>
                      </a:r>
                      <a:r>
                        <a:rPr lang="en-US" sz="1100" dirty="0">
                          <a:effectLst/>
                          <a:latin typeface="Times New Roman" panose="02020603050405020304" pitchFamily="18" charset="0"/>
                          <a:cs typeface="Times New Roman" panose="02020603050405020304" pitchFamily="18" charset="0"/>
                        </a:rPr>
                        <a:t> </a:t>
                      </a:r>
                      <a:r>
                        <a:rPr lang="en-US" sz="1100" dirty="0" err="1">
                          <a:effectLst/>
                          <a:latin typeface="Times New Roman" panose="02020603050405020304" pitchFamily="18" charset="0"/>
                          <a:cs typeface="Times New Roman" panose="02020603050405020304" pitchFamily="18" charset="0"/>
                        </a:rPr>
                        <a:t>vực</a:t>
                      </a:r>
                      <a:r>
                        <a:rPr lang="en-US" sz="1100" dirty="0">
                          <a:effectLst/>
                          <a:latin typeface="Times New Roman" panose="02020603050405020304" pitchFamily="18" charset="0"/>
                          <a:cs typeface="Times New Roman" panose="02020603050405020304" pitchFamily="18" charset="0"/>
                        </a:rPr>
                        <a:t> </a:t>
                      </a:r>
                      <a:r>
                        <a:rPr lang="en-US" sz="1100" dirty="0" err="1" smtClean="0">
                          <a:effectLst/>
                          <a:latin typeface="Times New Roman" panose="02020603050405020304" pitchFamily="18" charset="0"/>
                          <a:cs typeface="Times New Roman" panose="02020603050405020304" pitchFamily="18" charset="0"/>
                        </a:rPr>
                        <a:t>hỗ</a:t>
                      </a:r>
                      <a:r>
                        <a:rPr lang="en-US" sz="1100" dirty="0" smtClean="0">
                          <a:effectLst/>
                          <a:latin typeface="Times New Roman" panose="02020603050405020304" pitchFamily="18" charset="0"/>
                          <a:cs typeface="Times New Roman" panose="02020603050405020304" pitchFamily="18" charset="0"/>
                        </a:rPr>
                        <a:t>  </a:t>
                      </a:r>
                      <a:r>
                        <a:rPr lang="en-US" sz="1100" dirty="0" err="1" smtClean="0">
                          <a:effectLst/>
                          <a:latin typeface="Times New Roman" panose="02020603050405020304" pitchFamily="18" charset="0"/>
                          <a:cs typeface="Times New Roman" panose="02020603050405020304" pitchFamily="18" charset="0"/>
                        </a:rPr>
                        <a:t>trợ</a:t>
                      </a:r>
                      <a:r>
                        <a:rPr lang="en-US" sz="1100" dirty="0" smtClean="0">
                          <a:effectLst/>
                          <a:latin typeface="Times New Roman" panose="02020603050405020304" pitchFamily="18" charset="0"/>
                          <a:cs typeface="Times New Roman" panose="02020603050405020304" pitchFamily="18" charset="0"/>
                        </a:rPr>
                        <a:t> </a:t>
                      </a:r>
                      <a:r>
                        <a:rPr lang="en-US" sz="1100" dirty="0" err="1">
                          <a:effectLst/>
                          <a:latin typeface="Times New Roman" panose="02020603050405020304" pitchFamily="18" charset="0"/>
                          <a:cs typeface="Times New Roman" panose="02020603050405020304" pitchFamily="18" charset="0"/>
                        </a:rPr>
                        <a:t>ưu</a:t>
                      </a:r>
                      <a:r>
                        <a:rPr lang="en-US" sz="1100" dirty="0">
                          <a:effectLst/>
                          <a:latin typeface="Times New Roman" panose="02020603050405020304" pitchFamily="18" charset="0"/>
                          <a:cs typeface="Times New Roman" panose="02020603050405020304" pitchFamily="18" charset="0"/>
                        </a:rPr>
                        <a:t> </a:t>
                      </a:r>
                      <a:r>
                        <a:rPr lang="en-US" sz="1100" dirty="0" err="1">
                          <a:effectLst/>
                          <a:latin typeface="Times New Roman" panose="02020603050405020304" pitchFamily="18" charset="0"/>
                          <a:cs typeface="Times New Roman" panose="02020603050405020304" pitchFamily="18" charset="0"/>
                        </a:rPr>
                        <a:t>tiên</a:t>
                      </a:r>
                      <a:r>
                        <a:rPr lang="en-US" sz="1100" dirty="0">
                          <a:effectLst/>
                          <a:latin typeface="Times New Roman" panose="02020603050405020304" pitchFamily="18" charset="0"/>
                          <a:cs typeface="Times New Roman" panose="02020603050405020304" pitchFamily="18" charset="0"/>
                        </a:rPr>
                        <a:t> </a:t>
                      </a:r>
                      <a:r>
                        <a:rPr lang="en-US" sz="1100" dirty="0" err="1">
                          <a:effectLst/>
                          <a:latin typeface="Times New Roman" panose="02020603050405020304" pitchFamily="18" charset="0"/>
                          <a:cs typeface="Times New Roman" panose="02020603050405020304" pitchFamily="18" charset="0"/>
                        </a:rPr>
                        <a:t>phát</a:t>
                      </a:r>
                      <a:r>
                        <a:rPr lang="en-US" sz="1100" dirty="0">
                          <a:effectLst/>
                          <a:latin typeface="Times New Roman" panose="02020603050405020304" pitchFamily="18" charset="0"/>
                          <a:cs typeface="Times New Roman" panose="02020603050405020304" pitchFamily="18" charset="0"/>
                        </a:rPr>
                        <a:t> </a:t>
                      </a:r>
                      <a:r>
                        <a:rPr lang="en-US" sz="1100" dirty="0" err="1">
                          <a:effectLst/>
                          <a:latin typeface="Times New Roman" panose="02020603050405020304" pitchFamily="18" charset="0"/>
                          <a:cs typeface="Times New Roman" panose="02020603050405020304" pitchFamily="18" charset="0"/>
                        </a:rPr>
                        <a:t>triển</a:t>
                      </a:r>
                      <a:endParaRPr lang="ko-KR" sz="1000" dirty="0">
                        <a:effectLst/>
                        <a:latin typeface="Times New Roman" panose="02020603050405020304" pitchFamily="18" charset="0"/>
                        <a:ea typeface="맑은 고딕" panose="020B0503020000020004" pitchFamily="50" charset="-127"/>
                        <a:cs typeface="Times New Roman" panose="02020603050405020304" pitchFamily="18" charset="0"/>
                      </a:endParaRPr>
                    </a:p>
                  </a:txBody>
                  <a:tcPr marL="57557" marR="57557" marT="0" marB="0" anchor="ctr"/>
                </a:tc>
                <a:tc>
                  <a:txBody>
                    <a:bodyPr/>
                    <a:lstStyle/>
                    <a:p>
                      <a:pPr>
                        <a:lnSpc>
                          <a:spcPct val="115000"/>
                        </a:lnSpc>
                        <a:spcAft>
                          <a:spcPts val="0"/>
                        </a:spcAft>
                      </a:pPr>
                      <a:r>
                        <a:rPr lang="en-US" sz="1100">
                          <a:effectLst/>
                          <a:latin typeface="Times New Roman" panose="02020603050405020304" pitchFamily="18" charset="0"/>
                          <a:cs typeface="Times New Roman" panose="02020603050405020304" pitchFamily="18" charset="0"/>
                        </a:rPr>
                        <a:t>Tháng</a:t>
                      </a:r>
                      <a:endParaRPr lang="ko-KR" sz="1000">
                        <a:effectLst/>
                        <a:latin typeface="Times New Roman" panose="02020603050405020304" pitchFamily="18" charset="0"/>
                        <a:ea typeface="맑은 고딕" panose="020B0503020000020004" pitchFamily="50" charset="-127"/>
                        <a:cs typeface="Times New Roman" panose="02020603050405020304" pitchFamily="18" charset="0"/>
                      </a:endParaRPr>
                    </a:p>
                  </a:txBody>
                  <a:tcPr marL="57557" marR="57557" marT="0" marB="0" anchor="ctr"/>
                </a:tc>
                <a:tc>
                  <a:txBody>
                    <a:bodyPr/>
                    <a:lstStyle/>
                    <a:p>
                      <a:pPr>
                        <a:lnSpc>
                          <a:spcPct val="115000"/>
                        </a:lnSpc>
                        <a:spcAft>
                          <a:spcPts val="0"/>
                        </a:spcAft>
                      </a:pPr>
                      <a:r>
                        <a:rPr lang="en-US" sz="1100" dirty="0" err="1">
                          <a:effectLst/>
                          <a:latin typeface="Times New Roman" panose="02020603050405020304" pitchFamily="18" charset="0"/>
                          <a:cs typeface="Times New Roman" panose="02020603050405020304" pitchFamily="18" charset="0"/>
                        </a:rPr>
                        <a:t>Thông</a:t>
                      </a:r>
                      <a:r>
                        <a:rPr lang="en-US" sz="1100" dirty="0">
                          <a:effectLst/>
                          <a:latin typeface="Times New Roman" panose="02020603050405020304" pitchFamily="18" charset="0"/>
                          <a:cs typeface="Times New Roman" panose="02020603050405020304" pitchFamily="18" charset="0"/>
                        </a:rPr>
                        <a:t> </a:t>
                      </a:r>
                      <a:r>
                        <a:rPr lang="en-US" sz="1100" dirty="0" err="1">
                          <a:effectLst/>
                          <a:latin typeface="Times New Roman" panose="02020603050405020304" pitchFamily="18" charset="0"/>
                          <a:cs typeface="Times New Roman" panose="02020603050405020304" pitchFamily="18" charset="0"/>
                        </a:rPr>
                        <a:t>tư</a:t>
                      </a:r>
                      <a:r>
                        <a:rPr lang="en-US" sz="1100" dirty="0">
                          <a:effectLst/>
                          <a:latin typeface="Times New Roman" panose="02020603050405020304" pitchFamily="18" charset="0"/>
                          <a:cs typeface="Times New Roman" panose="02020603050405020304" pitchFamily="18" charset="0"/>
                        </a:rPr>
                        <a:t> 35/2015/TT-NHNN</a:t>
                      </a:r>
                      <a:endParaRPr lang="ko-KR" sz="1000" dirty="0">
                        <a:effectLst/>
                        <a:latin typeface="Times New Roman" panose="02020603050405020304" pitchFamily="18" charset="0"/>
                        <a:ea typeface="맑은 고딕" panose="020B0503020000020004" pitchFamily="50" charset="-127"/>
                        <a:cs typeface="Times New Roman" panose="02020603050405020304" pitchFamily="18" charset="0"/>
                      </a:endParaRPr>
                    </a:p>
                  </a:txBody>
                  <a:tcPr marL="57557" marR="57557" marT="0" marB="0" anchor="ctr"/>
                </a:tc>
                <a:tc>
                  <a:txBody>
                    <a:bodyPr/>
                    <a:lstStyle/>
                    <a:p>
                      <a:pPr>
                        <a:lnSpc>
                          <a:spcPct val="115000"/>
                        </a:lnSpc>
                        <a:spcAft>
                          <a:spcPts val="0"/>
                        </a:spcAft>
                      </a:pPr>
                      <a:r>
                        <a:rPr lang="ko-KR" sz="1100" dirty="0">
                          <a:effectLst/>
                          <a:latin typeface="Times New Roman" panose="02020603050405020304" pitchFamily="18" charset="0"/>
                          <a:cs typeface="Times New Roman" panose="02020603050405020304" pitchFamily="18" charset="0"/>
                        </a:rPr>
                        <a:t>　</a:t>
                      </a:r>
                      <a:endParaRPr lang="ko-KR" sz="1000" dirty="0">
                        <a:effectLst/>
                        <a:latin typeface="Times New Roman" panose="02020603050405020304" pitchFamily="18" charset="0"/>
                        <a:ea typeface="맑은 고딕" panose="020B0503020000020004" pitchFamily="50" charset="-127"/>
                        <a:cs typeface="Times New Roman" panose="02020603050405020304" pitchFamily="18" charset="0"/>
                      </a:endParaRPr>
                    </a:p>
                  </a:txBody>
                  <a:tcPr marL="57557" marR="57557" marT="0" marB="0" anchor="ctr"/>
                </a:tc>
                <a:tc>
                  <a:txBody>
                    <a:bodyPr/>
                    <a:lstStyle/>
                    <a:p>
                      <a:pPr algn="ctr">
                        <a:lnSpc>
                          <a:spcPct val="115000"/>
                        </a:lnSpc>
                        <a:spcAft>
                          <a:spcPts val="0"/>
                        </a:spcAft>
                      </a:pPr>
                      <a:r>
                        <a:rPr lang="en-US" sz="1100" dirty="0">
                          <a:effectLst/>
                          <a:latin typeface="Times New Roman" panose="02020603050405020304" pitchFamily="18" charset="0"/>
                          <a:cs typeface="Times New Roman" panose="02020603050405020304" pitchFamily="18" charset="0"/>
                        </a:rPr>
                        <a:t>Y</a:t>
                      </a:r>
                      <a:endParaRPr lang="ko-KR" sz="1000" dirty="0">
                        <a:effectLst/>
                        <a:latin typeface="Times New Roman" panose="02020603050405020304" pitchFamily="18" charset="0"/>
                        <a:ea typeface="맑은 고딕" panose="020B0503020000020004" pitchFamily="50" charset="-127"/>
                        <a:cs typeface="Times New Roman" panose="02020603050405020304" pitchFamily="18" charset="0"/>
                      </a:endParaRPr>
                    </a:p>
                  </a:txBody>
                  <a:tcPr marL="57557" marR="57557" marT="0" marB="0" anchor="ctr"/>
                </a:tc>
                <a:extLst>
                  <a:ext uri="{0D108BD9-81ED-4DB2-BD59-A6C34878D82A}">
                    <a16:rowId xmlns="" xmlns:a16="http://schemas.microsoft.com/office/drawing/2014/main" val="10005"/>
                  </a:ext>
                </a:extLst>
              </a:tr>
              <a:tr h="577667">
                <a:tc>
                  <a:txBody>
                    <a:bodyPr/>
                    <a:lstStyle/>
                    <a:p>
                      <a:pPr algn="ctr">
                        <a:lnSpc>
                          <a:spcPct val="115000"/>
                        </a:lnSpc>
                        <a:spcAft>
                          <a:spcPts val="0"/>
                        </a:spcAft>
                      </a:pPr>
                      <a:r>
                        <a:rPr lang="en-US" sz="1100" dirty="0">
                          <a:effectLst/>
                        </a:rPr>
                        <a:t>…</a:t>
                      </a:r>
                      <a:endParaRPr lang="ko-KR" sz="1000" dirty="0">
                        <a:effectLst/>
                        <a:latin typeface="Calibri" panose="020F0502020204030204" pitchFamily="34" charset="0"/>
                        <a:ea typeface="맑은 고딕" panose="020B0503020000020004" pitchFamily="50" charset="-127"/>
                        <a:cs typeface="Times New Roman" panose="02020603050405020304" pitchFamily="18" charset="0"/>
                      </a:endParaRPr>
                    </a:p>
                  </a:txBody>
                  <a:tcPr marL="57557" marR="57557" marT="0" marB="0" anchor="ctr"/>
                </a:tc>
                <a:tc>
                  <a:txBody>
                    <a:bodyPr/>
                    <a:lstStyle/>
                    <a:p>
                      <a:pPr algn="ctr">
                        <a:lnSpc>
                          <a:spcPct val="115000"/>
                        </a:lnSpc>
                        <a:spcAft>
                          <a:spcPts val="0"/>
                        </a:spcAft>
                      </a:pPr>
                      <a:r>
                        <a:rPr lang="en-US" sz="1100" dirty="0">
                          <a:effectLst/>
                        </a:rPr>
                        <a:t>…</a:t>
                      </a:r>
                      <a:endParaRPr lang="ko-KR" sz="1000" dirty="0">
                        <a:effectLst/>
                        <a:latin typeface="Calibri" panose="020F0502020204030204" pitchFamily="34" charset="0"/>
                        <a:ea typeface="맑은 고딕" panose="020B0503020000020004" pitchFamily="50" charset="-127"/>
                        <a:cs typeface="Times New Roman" panose="02020603050405020304" pitchFamily="18" charset="0"/>
                      </a:endParaRPr>
                    </a:p>
                  </a:txBody>
                  <a:tcPr marL="57557" marR="57557" marT="0" marB="0" anchor="ctr"/>
                </a:tc>
                <a:tc>
                  <a:txBody>
                    <a:bodyPr/>
                    <a:lstStyle/>
                    <a:p>
                      <a:pPr algn="ctr">
                        <a:lnSpc>
                          <a:spcPct val="115000"/>
                        </a:lnSpc>
                        <a:spcAft>
                          <a:spcPts val="0"/>
                        </a:spcAft>
                      </a:pPr>
                      <a:r>
                        <a:rPr lang="en-US" altLang="ko-KR" sz="1100" dirty="0">
                          <a:effectLst/>
                        </a:rPr>
                        <a:t>…</a:t>
                      </a:r>
                      <a:endParaRPr lang="ko-KR" altLang="ko-KR" sz="1000" dirty="0">
                        <a:effectLst/>
                        <a:latin typeface="Calibri" panose="020F0502020204030204" pitchFamily="34" charset="0"/>
                        <a:ea typeface="+mn-ea"/>
                        <a:cs typeface="Times New Roman" panose="02020603050405020304" pitchFamily="18" charset="0"/>
                      </a:endParaRPr>
                    </a:p>
                  </a:txBody>
                  <a:tcPr marL="57557" marR="57557" marT="0" marB="0" anchor="ctr"/>
                </a:tc>
                <a:tc>
                  <a:txBody>
                    <a:bodyPr/>
                    <a:lstStyle/>
                    <a:p>
                      <a:pPr algn="ctr">
                        <a:lnSpc>
                          <a:spcPct val="115000"/>
                        </a:lnSpc>
                        <a:spcAft>
                          <a:spcPts val="0"/>
                        </a:spcAft>
                      </a:pPr>
                      <a:r>
                        <a:rPr lang="en-US" altLang="ko-KR" sz="1100" dirty="0">
                          <a:effectLst/>
                        </a:rPr>
                        <a:t>…</a:t>
                      </a:r>
                      <a:endParaRPr lang="ko-KR" altLang="ko-KR" sz="1000" dirty="0">
                        <a:effectLst/>
                        <a:latin typeface="Calibri" panose="020F0502020204030204" pitchFamily="34" charset="0"/>
                        <a:ea typeface="맑은 고딕" panose="020B0503020000020004" pitchFamily="50" charset="-127"/>
                        <a:cs typeface="Times New Roman" panose="02020603050405020304" pitchFamily="18" charset="0"/>
                      </a:endParaRPr>
                    </a:p>
                  </a:txBody>
                  <a:tcPr marL="57557" marR="57557" marT="0" marB="0" anchor="ctr"/>
                </a:tc>
                <a:tc>
                  <a:txBody>
                    <a:bodyPr/>
                    <a:lstStyle/>
                    <a:p>
                      <a:pPr algn="ctr">
                        <a:lnSpc>
                          <a:spcPct val="115000"/>
                        </a:lnSpc>
                        <a:spcAft>
                          <a:spcPts val="0"/>
                        </a:spcAft>
                      </a:pPr>
                      <a:r>
                        <a:rPr lang="en-US" altLang="ko-KR" sz="1100">
                          <a:effectLst/>
                        </a:rPr>
                        <a:t>…</a:t>
                      </a:r>
                      <a:endParaRPr lang="ko-KR" altLang="ko-KR" sz="1000" dirty="0">
                        <a:effectLst/>
                        <a:latin typeface="Calibri" panose="020F0502020204030204" pitchFamily="34" charset="0"/>
                        <a:ea typeface="맑은 고딕" panose="020B0503020000020004" pitchFamily="50" charset="-127"/>
                        <a:cs typeface="Times New Roman" panose="02020603050405020304" pitchFamily="18" charset="0"/>
                      </a:endParaRPr>
                    </a:p>
                  </a:txBody>
                  <a:tcPr marL="57557" marR="57557" marT="0" marB="0" anchor="ctr"/>
                </a:tc>
                <a:tc>
                  <a:txBody>
                    <a:bodyPr/>
                    <a:lstStyle/>
                    <a:p>
                      <a:pPr algn="ctr">
                        <a:lnSpc>
                          <a:spcPct val="115000"/>
                        </a:lnSpc>
                        <a:spcAft>
                          <a:spcPts val="0"/>
                        </a:spcAft>
                      </a:pPr>
                      <a:r>
                        <a:rPr lang="en-US" altLang="ko-KR" sz="1100">
                          <a:effectLst/>
                        </a:rPr>
                        <a:t>…</a:t>
                      </a:r>
                      <a:endParaRPr lang="ko-KR" altLang="ko-KR" sz="1000" dirty="0">
                        <a:effectLst/>
                        <a:latin typeface="Calibri" panose="020F0502020204030204" pitchFamily="34" charset="0"/>
                        <a:ea typeface="맑은 고딕" panose="020B0503020000020004" pitchFamily="50" charset="-127"/>
                        <a:cs typeface="Times New Roman" panose="02020603050405020304" pitchFamily="18" charset="0"/>
                      </a:endParaRPr>
                    </a:p>
                  </a:txBody>
                  <a:tcPr marL="57557" marR="57557" marT="0" marB="0" anchor="ctr"/>
                </a:tc>
                <a:tc>
                  <a:txBody>
                    <a:bodyPr/>
                    <a:lstStyle/>
                    <a:p>
                      <a:pPr algn="ctr">
                        <a:lnSpc>
                          <a:spcPct val="115000"/>
                        </a:lnSpc>
                        <a:spcAft>
                          <a:spcPts val="0"/>
                        </a:spcAft>
                      </a:pPr>
                      <a:r>
                        <a:rPr lang="en-US" altLang="ko-KR" sz="1100">
                          <a:effectLst/>
                        </a:rPr>
                        <a:t>…</a:t>
                      </a:r>
                      <a:endParaRPr lang="ko-KR" altLang="ko-KR" sz="1000" dirty="0">
                        <a:effectLst/>
                        <a:latin typeface="Calibri" panose="020F0502020204030204" pitchFamily="34" charset="0"/>
                        <a:ea typeface="맑은 고딕" panose="020B0503020000020004" pitchFamily="50" charset="-127"/>
                        <a:cs typeface="Times New Roman" panose="02020603050405020304" pitchFamily="18" charset="0"/>
                      </a:endParaRPr>
                    </a:p>
                  </a:txBody>
                  <a:tcPr marL="57557" marR="57557" marT="0" marB="0" anchor="ctr"/>
                </a:tc>
                <a:tc>
                  <a:txBody>
                    <a:bodyPr/>
                    <a:lstStyle/>
                    <a:p>
                      <a:pPr algn="ctr">
                        <a:lnSpc>
                          <a:spcPct val="115000"/>
                        </a:lnSpc>
                        <a:spcAft>
                          <a:spcPts val="0"/>
                        </a:spcAft>
                      </a:pPr>
                      <a:r>
                        <a:rPr lang="en-US" altLang="ko-KR" sz="1100" dirty="0">
                          <a:effectLst/>
                        </a:rPr>
                        <a:t>…</a:t>
                      </a:r>
                      <a:endParaRPr lang="ko-KR" altLang="ko-KR" sz="1000" dirty="0">
                        <a:effectLst/>
                        <a:latin typeface="Calibri" panose="020F0502020204030204" pitchFamily="34" charset="0"/>
                        <a:ea typeface="맑은 고딕" panose="020B0503020000020004" pitchFamily="50" charset="-127"/>
                        <a:cs typeface="Times New Roman" panose="02020603050405020304" pitchFamily="18" charset="0"/>
                      </a:endParaRPr>
                    </a:p>
                  </a:txBody>
                  <a:tcPr marL="57557" marR="57557" marT="0" marB="0" anchor="ctr"/>
                </a:tc>
                <a:extLst>
                  <a:ext uri="{0D108BD9-81ED-4DB2-BD59-A6C34878D82A}">
                    <a16:rowId xmlns="" xmlns:a16="http://schemas.microsoft.com/office/drawing/2014/main" val="10006"/>
                  </a:ext>
                </a:extLst>
              </a:tr>
            </a:tbl>
          </a:graphicData>
        </a:graphic>
      </p:graphicFrame>
    </p:spTree>
    <p:extLst>
      <p:ext uri="{BB962C8B-B14F-4D97-AF65-F5344CB8AC3E}">
        <p14:creationId xmlns:p14="http://schemas.microsoft.com/office/powerpoint/2010/main" val="1349583837"/>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36576" y="2060848"/>
            <a:ext cx="7920880" cy="427569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직사각형 4"/>
          <p:cNvSpPr/>
          <p:nvPr/>
        </p:nvSpPr>
        <p:spPr>
          <a:xfrm>
            <a:off x="488504" y="835765"/>
            <a:ext cx="8712968" cy="1200329"/>
          </a:xfrm>
          <a:prstGeom prst="rect">
            <a:avLst/>
          </a:prstGeom>
        </p:spPr>
        <p:txBody>
          <a:bodyPr wrap="square">
            <a:spAutoFit/>
          </a:bodyPr>
          <a:lstStyle/>
          <a:p>
            <a:r>
              <a:rPr lang="vi-VN" altLang="ko-KR" dirty="0">
                <a:solidFill>
                  <a:prstClr val="black"/>
                </a:solidFill>
                <a:latin typeface="Times New Roman" panose="02020603050405020304" pitchFamily="18" charset="0"/>
                <a:cs typeface="Times New Roman" panose="02020603050405020304" pitchFamily="18" charset="0"/>
              </a:rPr>
              <a:t>Trường hợp người sử dụng có quyền lập và phê duyệt báo cáo</a:t>
            </a:r>
          </a:p>
          <a:p>
            <a:r>
              <a:rPr lang="vi-VN" altLang="ko-KR" dirty="0">
                <a:solidFill>
                  <a:prstClr val="black"/>
                </a:solidFill>
                <a:latin typeface="Times New Roman" panose="02020603050405020304" pitchFamily="18" charset="0"/>
                <a:cs typeface="Times New Roman" panose="02020603050405020304" pitchFamily="18" charset="0"/>
              </a:rPr>
              <a:t>1) Người sử dụng có quyền lập và phê duyệt báo cáo cũng có thể tải lên file XBRL.</a:t>
            </a:r>
          </a:p>
          <a:p>
            <a:r>
              <a:rPr lang="vi-VN" altLang="ko-KR" dirty="0">
                <a:solidFill>
                  <a:prstClr val="black"/>
                </a:solidFill>
                <a:latin typeface="Times New Roman" panose="02020603050405020304" pitchFamily="18" charset="0"/>
                <a:cs typeface="Times New Roman" panose="02020603050405020304" pitchFamily="18" charset="0"/>
              </a:rPr>
              <a:t>2) Người sử dụng có quyền lập và phê duyệt báo cáo sau khi hoàn thành gửi báo cáo bằng file XBRL, nhấn nút "Phê duyệt" sẽ thấy nút "Gửi báo cáo đến NHNN". </a:t>
            </a:r>
            <a:endParaRPr lang="en-US" altLang="ko-KR" dirty="0">
              <a:solidFill>
                <a:prstClr val="black"/>
              </a:solidFill>
              <a:latin typeface="Times New Roman" panose="02020603050405020304" pitchFamily="18" charset="0"/>
              <a:cs typeface="Times New Roman" panose="02020603050405020304" pitchFamily="18" charset="0"/>
            </a:endParaRPr>
          </a:p>
        </p:txBody>
      </p:sp>
      <p:pic>
        <p:nvPicPr>
          <p:cNvPr id="6" name="Picture 9"/>
          <p:cNvPicPr>
            <a:picLocks noChangeAspect="1" noChangeArrowheads="1"/>
          </p:cNvPicPr>
          <p:nvPr/>
        </p:nvPicPr>
        <p:blipFill rotWithShape="1">
          <a:blip r:embed="rId3" cstate="print">
            <a:duotone>
              <a:schemeClr val="accent1">
                <a:shade val="45000"/>
                <a:satMod val="135000"/>
              </a:schemeClr>
              <a:prstClr val="white"/>
            </a:duotone>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val="0"/>
              </a:ext>
            </a:extLst>
          </a:blip>
          <a:srcRect l="20774" r="8544"/>
          <a:stretch/>
        </p:blipFill>
        <p:spPr bwMode="gray">
          <a:xfrm>
            <a:off x="2209" y="44624"/>
            <a:ext cx="9906000" cy="7104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TextBox 34"/>
          <p:cNvSpPr txBox="1">
            <a:spLocks noChangeArrowheads="1"/>
          </p:cNvSpPr>
          <p:nvPr/>
        </p:nvSpPr>
        <p:spPr bwMode="auto">
          <a:xfrm>
            <a:off x="232324" y="213807"/>
            <a:ext cx="9833244" cy="307777"/>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5.4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Lập</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và</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nộp</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báo</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cáo</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file XBRL</a:t>
            </a:r>
            <a:endParaRPr lang="ko-KR" altLang="en-US"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535195309"/>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92560" y="1844824"/>
            <a:ext cx="8256654" cy="44569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직사각형 4"/>
          <p:cNvSpPr/>
          <p:nvPr/>
        </p:nvSpPr>
        <p:spPr>
          <a:xfrm>
            <a:off x="470471" y="924241"/>
            <a:ext cx="8969476" cy="923330"/>
          </a:xfrm>
          <a:prstGeom prst="rect">
            <a:avLst/>
          </a:prstGeom>
        </p:spPr>
        <p:txBody>
          <a:bodyPr wrap="square">
            <a:spAutoFit/>
          </a:bodyPr>
          <a:lstStyle/>
          <a:p>
            <a:r>
              <a:rPr lang="en-US" altLang="ko-KR" dirty="0" err="1">
                <a:solidFill>
                  <a:prstClr val="black"/>
                </a:solidFill>
                <a:latin typeface="Times New Roman" panose="02020603050405020304" pitchFamily="18" charset="0"/>
                <a:cs typeface="Times New Roman" panose="02020603050405020304" pitchFamily="18" charset="0"/>
              </a:rPr>
              <a:t>Người</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sử</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dụng</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có</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quyền</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lập</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và</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phê</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duyệt</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báo</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cáo</a:t>
            </a:r>
            <a:r>
              <a:rPr lang="en-US" altLang="ko-KR" dirty="0">
                <a:solidFill>
                  <a:prstClr val="black"/>
                </a:solidFill>
                <a:latin typeface="Times New Roman" panose="02020603050405020304" pitchFamily="18" charset="0"/>
                <a:cs typeface="Times New Roman" panose="02020603050405020304" pitchFamily="18" charset="0"/>
              </a:rPr>
              <a:t>.</a:t>
            </a:r>
          </a:p>
          <a:p>
            <a:r>
              <a:rPr lang="en-US" altLang="ko-KR" dirty="0">
                <a:solidFill>
                  <a:prstClr val="black"/>
                </a:solidFill>
                <a:latin typeface="Times New Roman" panose="02020603050405020304" pitchFamily="18" charset="0"/>
                <a:cs typeface="Times New Roman" panose="02020603050405020304" pitchFamily="18" charset="0"/>
              </a:rPr>
              <a:t>- </a:t>
            </a:r>
            <a:r>
              <a:rPr lang="vi-VN" altLang="ko-KR" dirty="0">
                <a:solidFill>
                  <a:prstClr val="black"/>
                </a:solidFill>
                <a:latin typeface="Times New Roman" panose="02020603050405020304" pitchFamily="18" charset="0"/>
                <a:cs typeface="Times New Roman" panose="02020603050405020304" pitchFamily="18" charset="0"/>
              </a:rPr>
              <a:t>Sau khi báo cáo được phê duyệt và ký chữ ký điện tử sẽ bắt đầu quá trình nộp báo cáo lên hệ thống của NHNN.</a:t>
            </a:r>
            <a:endParaRPr lang="en-US" altLang="ko-KR" dirty="0">
              <a:solidFill>
                <a:prstClr val="black"/>
              </a:solidFill>
              <a:latin typeface="Times New Roman" panose="02020603050405020304" pitchFamily="18" charset="0"/>
              <a:cs typeface="Times New Roman" panose="02020603050405020304" pitchFamily="18" charset="0"/>
            </a:endParaRPr>
          </a:p>
        </p:txBody>
      </p:sp>
      <p:pic>
        <p:nvPicPr>
          <p:cNvPr id="6" name="Picture 9"/>
          <p:cNvPicPr>
            <a:picLocks noChangeAspect="1" noChangeArrowheads="1"/>
          </p:cNvPicPr>
          <p:nvPr/>
        </p:nvPicPr>
        <p:blipFill rotWithShape="1">
          <a:blip r:embed="rId3" cstate="print">
            <a:duotone>
              <a:schemeClr val="accent1">
                <a:shade val="45000"/>
                <a:satMod val="135000"/>
              </a:schemeClr>
              <a:prstClr val="white"/>
            </a:duotone>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val="0"/>
              </a:ext>
            </a:extLst>
          </a:blip>
          <a:srcRect l="20774" r="8544"/>
          <a:stretch/>
        </p:blipFill>
        <p:spPr bwMode="gray">
          <a:xfrm>
            <a:off x="2209" y="44624"/>
            <a:ext cx="9906000" cy="7104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extBox 34"/>
          <p:cNvSpPr txBox="1">
            <a:spLocks noChangeArrowheads="1"/>
          </p:cNvSpPr>
          <p:nvPr/>
        </p:nvSpPr>
        <p:spPr bwMode="auto">
          <a:xfrm>
            <a:off x="232324" y="213807"/>
            <a:ext cx="9833244" cy="307777"/>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5.4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Lập</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và</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nộp</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báo</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cáo</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file XBRL</a:t>
            </a:r>
            <a:endParaRPr lang="ko-KR" altLang="en-US"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575437314"/>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그림 4"/>
          <p:cNvPicPr/>
          <p:nvPr/>
        </p:nvPicPr>
        <p:blipFill rotWithShape="1">
          <a:blip r:embed="rId2" cstate="print">
            <a:extLst>
              <a:ext uri="{28A0092B-C50C-407E-A947-70E740481C1C}">
                <a14:useLocalDpi xmlns:a14="http://schemas.microsoft.com/office/drawing/2010/main" val="0"/>
              </a:ext>
            </a:extLst>
          </a:blip>
          <a:srcRect l="644"/>
          <a:stretch/>
        </p:blipFill>
        <p:spPr bwMode="auto">
          <a:xfrm>
            <a:off x="1136576" y="1844824"/>
            <a:ext cx="7632848" cy="4248472"/>
          </a:xfrm>
          <a:prstGeom prst="rect">
            <a:avLst/>
          </a:prstGeom>
          <a:noFill/>
          <a:ln>
            <a:noFill/>
          </a:ln>
          <a:extLst>
            <a:ext uri="{53640926-AAD7-44D8-BBD7-CCE9431645EC}">
              <a14:shadowObscured xmlns:a14="http://schemas.microsoft.com/office/drawing/2010/main"/>
            </a:ext>
          </a:extLst>
        </p:spPr>
      </p:pic>
      <p:sp>
        <p:nvSpPr>
          <p:cNvPr id="6" name="TextBox 5"/>
          <p:cNvSpPr txBox="1"/>
          <p:nvPr/>
        </p:nvSpPr>
        <p:spPr>
          <a:xfrm>
            <a:off x="439558" y="840658"/>
            <a:ext cx="9243239" cy="646331"/>
          </a:xfrm>
          <a:prstGeom prst="rect">
            <a:avLst/>
          </a:prstGeom>
          <a:noFill/>
        </p:spPr>
        <p:txBody>
          <a:bodyPr wrap="square" rtlCol="0">
            <a:spAutoFit/>
          </a:bodyPr>
          <a:lstStyle/>
          <a:p>
            <a:r>
              <a:rPr lang="en-US" altLang="ko-KR" dirty="0" err="1">
                <a:solidFill>
                  <a:prstClr val="black"/>
                </a:solidFill>
                <a:latin typeface="Times New Roman" panose="02020603050405020304" pitchFamily="18" charset="0"/>
                <a:cs typeface="Times New Roman" panose="02020603050405020304" pitchFamily="18" charset="0"/>
              </a:rPr>
              <a:t>Đây</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err="1">
                <a:solidFill>
                  <a:prstClr val="black"/>
                </a:solidFill>
                <a:latin typeface="Times New Roman" panose="02020603050405020304" pitchFamily="18" charset="0"/>
                <a:cs typeface="Times New Roman" panose="02020603050405020304" pitchFamily="18" charset="0"/>
              </a:rPr>
              <a:t>là</a:t>
            </a:r>
            <a:r>
              <a:rPr lang="en-US" altLang="ko-KR">
                <a:solidFill>
                  <a:prstClr val="black"/>
                </a:solidFill>
                <a:latin typeface="Times New Roman" panose="02020603050405020304" pitchFamily="18" charset="0"/>
                <a:cs typeface="Times New Roman" panose="02020603050405020304" pitchFamily="18" charset="0"/>
              </a:rPr>
              <a:t> chức năng </a:t>
            </a:r>
            <a:r>
              <a:rPr lang="en-US" altLang="ko-KR" dirty="0" err="1">
                <a:solidFill>
                  <a:prstClr val="black"/>
                </a:solidFill>
                <a:latin typeface="Times New Roman" panose="02020603050405020304" pitchFamily="18" charset="0"/>
                <a:cs typeface="Times New Roman" panose="02020603050405020304" pitchFamily="18" charset="0"/>
              </a:rPr>
              <a:t>sử</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dụng</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để</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nộp</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số</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lượng</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lớn</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báo</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cáo</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cùng</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lúc</a:t>
            </a:r>
            <a:r>
              <a:rPr lang="en-US" altLang="ko-KR" dirty="0">
                <a:solidFill>
                  <a:prstClr val="black"/>
                </a:solidFill>
                <a:latin typeface="Times New Roman" panose="02020603050405020304" pitchFamily="18" charset="0"/>
                <a:cs typeface="Times New Roman" panose="02020603050405020304" pitchFamily="18" charset="0"/>
              </a:rPr>
              <a:t>.</a:t>
            </a:r>
          </a:p>
          <a:p>
            <a:pPr marL="342900" indent="-342900">
              <a:buFontTx/>
              <a:buAutoNum type="arabicParenR"/>
            </a:pPr>
            <a:r>
              <a:rPr lang="en-US" altLang="ko-KR" dirty="0" err="1">
                <a:solidFill>
                  <a:prstClr val="black"/>
                </a:solidFill>
                <a:latin typeface="Times New Roman" panose="02020603050405020304" pitchFamily="18" charset="0"/>
                <a:cs typeface="Times New Roman" panose="02020603050405020304" pitchFamily="18" charset="0"/>
              </a:rPr>
              <a:t>Người</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phê</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duyệt</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báo</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cáo</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có</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thể</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sử</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dụng</a:t>
            </a:r>
            <a:r>
              <a:rPr lang="en-US" altLang="ko-KR" dirty="0">
                <a:solidFill>
                  <a:prstClr val="black"/>
                </a:solidFill>
                <a:latin typeface="Times New Roman" panose="02020603050405020304" pitchFamily="18" charset="0"/>
                <a:cs typeface="Times New Roman" panose="02020603050405020304" pitchFamily="18" charset="0"/>
              </a:rPr>
              <a:t> menu </a:t>
            </a:r>
            <a:r>
              <a:rPr lang="en-US" altLang="ko-KR" dirty="0" err="1">
                <a:solidFill>
                  <a:prstClr val="black"/>
                </a:solidFill>
                <a:latin typeface="Times New Roman" panose="02020603050405020304" pitchFamily="18" charset="0"/>
                <a:cs typeface="Times New Roman" panose="02020603050405020304" pitchFamily="18" charset="0"/>
              </a:rPr>
              <a:t>này</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với</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đối</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tượng</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là</a:t>
            </a:r>
            <a:r>
              <a:rPr lang="en-US" altLang="ko-KR" dirty="0">
                <a:solidFill>
                  <a:prstClr val="black"/>
                </a:solidFill>
                <a:latin typeface="Times New Roman" panose="02020603050405020304" pitchFamily="18" charset="0"/>
                <a:cs typeface="Times New Roman" panose="02020603050405020304" pitchFamily="18" charset="0"/>
              </a:rPr>
              <a:t> file Excel </a:t>
            </a:r>
            <a:r>
              <a:rPr lang="en-US" altLang="ko-KR" dirty="0" err="1">
                <a:solidFill>
                  <a:prstClr val="black"/>
                </a:solidFill>
                <a:latin typeface="Times New Roman" panose="02020603050405020304" pitchFamily="18" charset="0"/>
                <a:cs typeface="Times New Roman" panose="02020603050405020304" pitchFamily="18" charset="0"/>
              </a:rPr>
              <a:t>và</a:t>
            </a:r>
            <a:r>
              <a:rPr lang="en-US" altLang="ko-KR" dirty="0">
                <a:solidFill>
                  <a:prstClr val="black"/>
                </a:solidFill>
                <a:latin typeface="Times New Roman" panose="02020603050405020304" pitchFamily="18" charset="0"/>
                <a:cs typeface="Times New Roman" panose="02020603050405020304" pitchFamily="18" charset="0"/>
              </a:rPr>
              <a:t> XBRL.</a:t>
            </a:r>
          </a:p>
        </p:txBody>
      </p:sp>
      <p:pic>
        <p:nvPicPr>
          <p:cNvPr id="7" name="Picture 9"/>
          <p:cNvPicPr>
            <a:picLocks noChangeAspect="1" noChangeArrowheads="1"/>
          </p:cNvPicPr>
          <p:nvPr/>
        </p:nvPicPr>
        <p:blipFill rotWithShape="1">
          <a:blip r:embed="rId3" cstate="print">
            <a:duotone>
              <a:schemeClr val="accent1">
                <a:shade val="45000"/>
                <a:satMod val="135000"/>
              </a:schemeClr>
              <a:prstClr val="white"/>
            </a:duotone>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val="0"/>
              </a:ext>
            </a:extLst>
          </a:blip>
          <a:srcRect l="20774" r="8544"/>
          <a:stretch/>
        </p:blipFill>
        <p:spPr bwMode="gray">
          <a:xfrm>
            <a:off x="2209" y="44624"/>
            <a:ext cx="9906000" cy="7104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extBox 34"/>
          <p:cNvSpPr txBox="1">
            <a:spLocks noChangeArrowheads="1"/>
          </p:cNvSpPr>
          <p:nvPr/>
        </p:nvSpPr>
        <p:spPr bwMode="auto">
          <a:xfrm>
            <a:off x="144555" y="245893"/>
            <a:ext cx="9833244" cy="307777"/>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5.5.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Tải</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lên</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nhiều</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file</a:t>
            </a:r>
            <a:endParaRPr lang="ko-KR" altLang="en-US"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571175624"/>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그림 4"/>
          <p:cNvPicPr/>
          <p:nvPr/>
        </p:nvPicPr>
        <p:blipFill>
          <a:blip r:embed="rId2"/>
          <a:stretch>
            <a:fillRect/>
          </a:stretch>
        </p:blipFill>
        <p:spPr>
          <a:xfrm>
            <a:off x="1568624" y="2492896"/>
            <a:ext cx="6768752" cy="3672408"/>
          </a:xfrm>
          <a:prstGeom prst="rect">
            <a:avLst/>
          </a:prstGeom>
        </p:spPr>
      </p:pic>
      <p:sp>
        <p:nvSpPr>
          <p:cNvPr id="6" name="TextBox 5"/>
          <p:cNvSpPr txBox="1"/>
          <p:nvPr/>
        </p:nvSpPr>
        <p:spPr>
          <a:xfrm>
            <a:off x="331380" y="956327"/>
            <a:ext cx="9243239" cy="923330"/>
          </a:xfrm>
          <a:prstGeom prst="rect">
            <a:avLst/>
          </a:prstGeom>
          <a:noFill/>
        </p:spPr>
        <p:txBody>
          <a:bodyPr wrap="square" rtlCol="0">
            <a:spAutoFit/>
          </a:bodyPr>
          <a:lstStyle/>
          <a:p>
            <a:r>
              <a:rPr lang="en-US" altLang="ko-KR" dirty="0" err="1">
                <a:solidFill>
                  <a:prstClr val="black"/>
                </a:solidFill>
                <a:latin typeface="Times New Roman" panose="02020603050405020304" pitchFamily="18" charset="0"/>
                <a:cs typeface="Times New Roman" panose="02020603050405020304" pitchFamily="18" charset="0"/>
              </a:rPr>
              <a:t>Lập</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và</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chuẩn</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bị</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nhiều</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báo</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cáo</a:t>
            </a:r>
            <a:endParaRPr lang="en-US" altLang="ko-KR" dirty="0">
              <a:solidFill>
                <a:prstClr val="black"/>
              </a:solidFill>
              <a:latin typeface="Times New Roman" panose="02020603050405020304" pitchFamily="18" charset="0"/>
              <a:cs typeface="Times New Roman" panose="02020603050405020304" pitchFamily="18" charset="0"/>
            </a:endParaRPr>
          </a:p>
          <a:p>
            <a:pPr marL="342900" indent="-342900">
              <a:buFontTx/>
              <a:buAutoNum type="arabicParenR"/>
            </a:pPr>
            <a:r>
              <a:rPr lang="en-US" altLang="ko-KR" dirty="0" err="1">
                <a:solidFill>
                  <a:prstClr val="black"/>
                </a:solidFill>
                <a:latin typeface="Times New Roman" panose="02020603050405020304" pitchFamily="18" charset="0"/>
                <a:cs typeface="Times New Roman" panose="02020603050405020304" pitchFamily="18" charset="0"/>
              </a:rPr>
              <a:t>Lập</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các</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báo</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cáo</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cần</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nộp</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và</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lưu</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trong</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cùng</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một</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thư</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mục</a:t>
            </a:r>
            <a:r>
              <a:rPr lang="en-US" altLang="ko-KR" dirty="0">
                <a:solidFill>
                  <a:prstClr val="black"/>
                </a:solidFill>
                <a:latin typeface="Times New Roman" panose="02020603050405020304" pitchFamily="18" charset="0"/>
                <a:cs typeface="Times New Roman" panose="02020603050405020304" pitchFamily="18" charset="0"/>
              </a:rPr>
              <a:t>.</a:t>
            </a:r>
          </a:p>
          <a:p>
            <a:pPr marL="342900" indent="-342900">
              <a:buFontTx/>
              <a:buAutoNum type="arabicParenR"/>
            </a:pPr>
            <a:r>
              <a:rPr lang="en-US" altLang="ko-KR" dirty="0" err="1">
                <a:solidFill>
                  <a:prstClr val="black"/>
                </a:solidFill>
                <a:latin typeface="Times New Roman" panose="02020603050405020304" pitchFamily="18" charset="0"/>
                <a:cs typeface="Times New Roman" panose="02020603050405020304" pitchFamily="18" charset="0"/>
              </a:rPr>
              <a:t>Chọn</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nhiều</a:t>
            </a:r>
            <a:r>
              <a:rPr lang="en-US" altLang="ko-KR" dirty="0">
                <a:solidFill>
                  <a:prstClr val="black"/>
                </a:solidFill>
                <a:latin typeface="Times New Roman" panose="02020603050405020304" pitchFamily="18" charset="0"/>
                <a:cs typeface="Times New Roman" panose="02020603050405020304" pitchFamily="18" charset="0"/>
              </a:rPr>
              <a:t> file </a:t>
            </a:r>
            <a:r>
              <a:rPr lang="en-US" altLang="ko-KR" dirty="0" err="1">
                <a:solidFill>
                  <a:prstClr val="black"/>
                </a:solidFill>
                <a:latin typeface="Times New Roman" panose="02020603050405020304" pitchFamily="18" charset="0"/>
                <a:cs typeface="Times New Roman" panose="02020603050405020304" pitchFamily="18" charset="0"/>
              </a:rPr>
              <a:t>cùng</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một</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lúc</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và</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tải</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lên</a:t>
            </a:r>
            <a:r>
              <a:rPr lang="en-US" altLang="ko-KR" dirty="0">
                <a:solidFill>
                  <a:prstClr val="black"/>
                </a:solidFill>
                <a:latin typeface="Times New Roman" panose="02020603050405020304" pitchFamily="18" charset="0"/>
                <a:cs typeface="Times New Roman" panose="02020603050405020304" pitchFamily="18" charset="0"/>
              </a:rPr>
              <a:t>.</a:t>
            </a:r>
          </a:p>
        </p:txBody>
      </p:sp>
      <p:pic>
        <p:nvPicPr>
          <p:cNvPr id="7" name="Picture 9"/>
          <p:cNvPicPr>
            <a:picLocks noChangeAspect="1" noChangeArrowheads="1"/>
          </p:cNvPicPr>
          <p:nvPr/>
        </p:nvPicPr>
        <p:blipFill rotWithShape="1">
          <a:blip r:embed="rId3" cstate="print">
            <a:duotone>
              <a:schemeClr val="accent1">
                <a:shade val="45000"/>
                <a:satMod val="135000"/>
              </a:schemeClr>
              <a:prstClr val="white"/>
            </a:duotone>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val="0"/>
              </a:ext>
            </a:extLst>
          </a:blip>
          <a:srcRect l="20774" r="8544"/>
          <a:stretch/>
        </p:blipFill>
        <p:spPr bwMode="gray">
          <a:xfrm>
            <a:off x="2209" y="44624"/>
            <a:ext cx="9906000" cy="7104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TextBox 34"/>
          <p:cNvSpPr txBox="1">
            <a:spLocks noChangeArrowheads="1"/>
          </p:cNvSpPr>
          <p:nvPr/>
        </p:nvSpPr>
        <p:spPr bwMode="auto">
          <a:xfrm>
            <a:off x="144555" y="245893"/>
            <a:ext cx="9833244" cy="307777"/>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5.5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Tải</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lên</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nhiều</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file</a:t>
            </a:r>
            <a:endParaRPr lang="ko-KR" altLang="en-US"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185863260"/>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그림 4"/>
          <p:cNvPicPr/>
          <p:nvPr/>
        </p:nvPicPr>
        <p:blipFill>
          <a:blip r:embed="rId2"/>
          <a:stretch>
            <a:fillRect/>
          </a:stretch>
        </p:blipFill>
        <p:spPr>
          <a:xfrm>
            <a:off x="1496616" y="2204864"/>
            <a:ext cx="6622755" cy="3960440"/>
          </a:xfrm>
          <a:prstGeom prst="rect">
            <a:avLst/>
          </a:prstGeom>
        </p:spPr>
      </p:pic>
      <p:sp>
        <p:nvSpPr>
          <p:cNvPr id="6" name="TextBox 5"/>
          <p:cNvSpPr txBox="1"/>
          <p:nvPr/>
        </p:nvSpPr>
        <p:spPr>
          <a:xfrm>
            <a:off x="439557" y="884125"/>
            <a:ext cx="9243239" cy="1200329"/>
          </a:xfrm>
          <a:prstGeom prst="rect">
            <a:avLst/>
          </a:prstGeom>
          <a:noFill/>
        </p:spPr>
        <p:txBody>
          <a:bodyPr wrap="square" rtlCol="0">
            <a:spAutoFit/>
          </a:bodyPr>
          <a:lstStyle/>
          <a:p>
            <a:r>
              <a:rPr lang="en-US" altLang="ko-KR" dirty="0" err="1" smtClean="0">
                <a:solidFill>
                  <a:prstClr val="black"/>
                </a:solidFill>
                <a:latin typeface="Times New Roman" panose="02020603050405020304" pitchFamily="18" charset="0"/>
                <a:cs typeface="Times New Roman" panose="02020603050405020304" pitchFamily="18" charset="0"/>
              </a:rPr>
              <a:t>Tải</a:t>
            </a:r>
            <a:r>
              <a:rPr lang="en-US" altLang="ko-KR" dirty="0" smtClean="0">
                <a:solidFill>
                  <a:prstClr val="black"/>
                </a:solidFill>
                <a:latin typeface="Times New Roman" panose="02020603050405020304" pitchFamily="18" charset="0"/>
                <a:cs typeface="Times New Roman" panose="02020603050405020304" pitchFamily="18" charset="0"/>
              </a:rPr>
              <a:t> </a:t>
            </a:r>
            <a:r>
              <a:rPr lang="en-US" altLang="ko-KR" dirty="0" err="1" smtClean="0">
                <a:solidFill>
                  <a:prstClr val="black"/>
                </a:solidFill>
                <a:latin typeface="Times New Roman" panose="02020603050405020304" pitchFamily="18" charset="0"/>
                <a:cs typeface="Times New Roman" panose="02020603050405020304" pitchFamily="18" charset="0"/>
              </a:rPr>
              <a:t>lên</a:t>
            </a:r>
            <a:r>
              <a:rPr lang="en-US" altLang="ko-KR" dirty="0" smtClean="0">
                <a:solidFill>
                  <a:prstClr val="black"/>
                </a:solidFill>
                <a:latin typeface="Times New Roman" panose="02020603050405020304" pitchFamily="18" charset="0"/>
                <a:cs typeface="Times New Roman" panose="02020603050405020304" pitchFamily="18" charset="0"/>
              </a:rPr>
              <a:t> </a:t>
            </a:r>
            <a:r>
              <a:rPr lang="en-US" altLang="ko-KR" dirty="0" err="1" smtClean="0">
                <a:solidFill>
                  <a:prstClr val="black"/>
                </a:solidFill>
                <a:latin typeface="Times New Roman" panose="02020603050405020304" pitchFamily="18" charset="0"/>
                <a:cs typeface="Times New Roman" panose="02020603050405020304" pitchFamily="18" charset="0"/>
              </a:rPr>
              <a:t>và</a:t>
            </a:r>
            <a:r>
              <a:rPr lang="en-US" altLang="ko-KR" dirty="0" smtClean="0">
                <a:solidFill>
                  <a:prstClr val="black"/>
                </a:solidFill>
                <a:latin typeface="Times New Roman" panose="02020603050405020304" pitchFamily="18" charset="0"/>
                <a:cs typeface="Times New Roman" panose="02020603050405020304" pitchFamily="18" charset="0"/>
              </a:rPr>
              <a:t> </a:t>
            </a:r>
            <a:r>
              <a:rPr lang="en-US" altLang="ko-KR" dirty="0" err="1" smtClean="0">
                <a:solidFill>
                  <a:prstClr val="black"/>
                </a:solidFill>
                <a:latin typeface="Times New Roman" panose="02020603050405020304" pitchFamily="18" charset="0"/>
                <a:cs typeface="Times New Roman" panose="02020603050405020304" pitchFamily="18" charset="0"/>
              </a:rPr>
              <a:t>kiểm</a:t>
            </a:r>
            <a:r>
              <a:rPr lang="en-US" altLang="ko-KR" dirty="0" smtClean="0">
                <a:solidFill>
                  <a:prstClr val="black"/>
                </a:solidFill>
                <a:latin typeface="Times New Roman" panose="02020603050405020304" pitchFamily="18" charset="0"/>
                <a:cs typeface="Times New Roman" panose="02020603050405020304" pitchFamily="18" charset="0"/>
              </a:rPr>
              <a:t> </a:t>
            </a:r>
            <a:r>
              <a:rPr lang="en-US" altLang="ko-KR" dirty="0" err="1" smtClean="0">
                <a:solidFill>
                  <a:prstClr val="black"/>
                </a:solidFill>
                <a:latin typeface="Times New Roman" panose="02020603050405020304" pitchFamily="18" charset="0"/>
                <a:cs typeface="Times New Roman" panose="02020603050405020304" pitchFamily="18" charset="0"/>
              </a:rPr>
              <a:t>tra</a:t>
            </a:r>
            <a:r>
              <a:rPr lang="en-US" altLang="ko-KR" dirty="0" smtClean="0">
                <a:solidFill>
                  <a:prstClr val="black"/>
                </a:solidFill>
                <a:latin typeface="Times New Roman" panose="02020603050405020304" pitchFamily="18" charset="0"/>
                <a:cs typeface="Times New Roman" panose="02020603050405020304" pitchFamily="18" charset="0"/>
              </a:rPr>
              <a:t> file</a:t>
            </a:r>
          </a:p>
          <a:p>
            <a:pPr marL="342900" indent="-342900">
              <a:buFontTx/>
              <a:buAutoNum type="arabicParenR"/>
            </a:pPr>
            <a:r>
              <a:rPr lang="en-US" altLang="ko-KR" dirty="0" err="1" smtClean="0">
                <a:solidFill>
                  <a:prstClr val="black"/>
                </a:solidFill>
                <a:latin typeface="Times New Roman" panose="02020603050405020304" pitchFamily="18" charset="0"/>
                <a:cs typeface="Times New Roman" panose="02020603050405020304" pitchFamily="18" charset="0"/>
              </a:rPr>
              <a:t>Kiểm</a:t>
            </a:r>
            <a:r>
              <a:rPr lang="en-US" altLang="ko-KR" dirty="0" smtClean="0">
                <a:solidFill>
                  <a:prstClr val="black"/>
                </a:solidFill>
                <a:latin typeface="Times New Roman" panose="02020603050405020304" pitchFamily="18" charset="0"/>
                <a:cs typeface="Times New Roman" panose="02020603050405020304" pitchFamily="18" charset="0"/>
              </a:rPr>
              <a:t> </a:t>
            </a:r>
            <a:r>
              <a:rPr lang="en-US" altLang="ko-KR" dirty="0" err="1" smtClean="0">
                <a:solidFill>
                  <a:prstClr val="black"/>
                </a:solidFill>
                <a:latin typeface="Times New Roman" panose="02020603050405020304" pitchFamily="18" charset="0"/>
                <a:cs typeface="Times New Roman" panose="02020603050405020304" pitchFamily="18" charset="0"/>
              </a:rPr>
              <a:t>tra</a:t>
            </a:r>
            <a:r>
              <a:rPr lang="en-US" altLang="ko-KR" dirty="0" smtClean="0">
                <a:solidFill>
                  <a:prstClr val="black"/>
                </a:solidFill>
                <a:latin typeface="Times New Roman" panose="02020603050405020304" pitchFamily="18" charset="0"/>
                <a:cs typeface="Times New Roman" panose="02020603050405020304" pitchFamily="18" charset="0"/>
              </a:rPr>
              <a:t> </a:t>
            </a:r>
            <a:r>
              <a:rPr lang="en-US" altLang="ko-KR" dirty="0" err="1" smtClean="0">
                <a:solidFill>
                  <a:prstClr val="black"/>
                </a:solidFill>
                <a:latin typeface="Times New Roman" panose="02020603050405020304" pitchFamily="18" charset="0"/>
                <a:cs typeface="Times New Roman" panose="02020603050405020304" pitchFamily="18" charset="0"/>
              </a:rPr>
              <a:t>xem</a:t>
            </a:r>
            <a:r>
              <a:rPr lang="en-US" altLang="ko-KR" dirty="0" smtClean="0">
                <a:solidFill>
                  <a:prstClr val="black"/>
                </a:solidFill>
                <a:latin typeface="Times New Roman" panose="02020603050405020304" pitchFamily="18" charset="0"/>
                <a:cs typeface="Times New Roman" panose="02020603050405020304" pitchFamily="18" charset="0"/>
              </a:rPr>
              <a:t> </a:t>
            </a:r>
            <a:r>
              <a:rPr lang="en-US" altLang="ko-KR" dirty="0" err="1" smtClean="0">
                <a:solidFill>
                  <a:prstClr val="black"/>
                </a:solidFill>
                <a:latin typeface="Times New Roman" panose="02020603050405020304" pitchFamily="18" charset="0"/>
                <a:cs typeface="Times New Roman" panose="02020603050405020304" pitchFamily="18" charset="0"/>
              </a:rPr>
              <a:t>tất</a:t>
            </a:r>
            <a:r>
              <a:rPr lang="en-US" altLang="ko-KR" dirty="0" smtClean="0">
                <a:solidFill>
                  <a:prstClr val="black"/>
                </a:solidFill>
                <a:latin typeface="Times New Roman" panose="02020603050405020304" pitchFamily="18" charset="0"/>
                <a:cs typeface="Times New Roman" panose="02020603050405020304" pitchFamily="18" charset="0"/>
              </a:rPr>
              <a:t> </a:t>
            </a:r>
            <a:r>
              <a:rPr lang="en-US" altLang="ko-KR" dirty="0" err="1" smtClean="0">
                <a:solidFill>
                  <a:prstClr val="black"/>
                </a:solidFill>
                <a:latin typeface="Times New Roman" panose="02020603050405020304" pitchFamily="18" charset="0"/>
                <a:cs typeface="Times New Roman" panose="02020603050405020304" pitchFamily="18" charset="0"/>
              </a:rPr>
              <a:t>cả</a:t>
            </a:r>
            <a:r>
              <a:rPr lang="en-US" altLang="ko-KR" dirty="0" smtClean="0">
                <a:solidFill>
                  <a:prstClr val="black"/>
                </a:solidFill>
                <a:latin typeface="Times New Roman" panose="02020603050405020304" pitchFamily="18" charset="0"/>
                <a:cs typeface="Times New Roman" panose="02020603050405020304" pitchFamily="18" charset="0"/>
              </a:rPr>
              <a:t> </a:t>
            </a:r>
            <a:r>
              <a:rPr lang="en-US" altLang="ko-KR" dirty="0" err="1" smtClean="0">
                <a:solidFill>
                  <a:prstClr val="black"/>
                </a:solidFill>
                <a:latin typeface="Times New Roman" panose="02020603050405020304" pitchFamily="18" charset="0"/>
                <a:cs typeface="Times New Roman" panose="02020603050405020304" pitchFamily="18" charset="0"/>
              </a:rPr>
              <a:t>các</a:t>
            </a:r>
            <a:r>
              <a:rPr lang="en-US" altLang="ko-KR" dirty="0" smtClean="0">
                <a:solidFill>
                  <a:prstClr val="black"/>
                </a:solidFill>
                <a:latin typeface="Times New Roman" panose="02020603050405020304" pitchFamily="18" charset="0"/>
                <a:cs typeface="Times New Roman" panose="02020603050405020304" pitchFamily="18" charset="0"/>
              </a:rPr>
              <a:t> </a:t>
            </a:r>
            <a:r>
              <a:rPr lang="en-US" altLang="ko-KR" dirty="0" err="1" smtClean="0">
                <a:solidFill>
                  <a:prstClr val="black"/>
                </a:solidFill>
                <a:latin typeface="Times New Roman" panose="02020603050405020304" pitchFamily="18" charset="0"/>
                <a:cs typeface="Times New Roman" panose="02020603050405020304" pitchFamily="18" charset="0"/>
              </a:rPr>
              <a:t>báo</a:t>
            </a:r>
            <a:r>
              <a:rPr lang="en-US" altLang="ko-KR" dirty="0" smtClean="0">
                <a:solidFill>
                  <a:prstClr val="black"/>
                </a:solidFill>
                <a:latin typeface="Times New Roman" panose="02020603050405020304" pitchFamily="18" charset="0"/>
                <a:cs typeface="Times New Roman" panose="02020603050405020304" pitchFamily="18" charset="0"/>
              </a:rPr>
              <a:t> </a:t>
            </a:r>
            <a:r>
              <a:rPr lang="en-US" altLang="ko-KR" dirty="0" err="1" smtClean="0">
                <a:solidFill>
                  <a:prstClr val="black"/>
                </a:solidFill>
                <a:latin typeface="Times New Roman" panose="02020603050405020304" pitchFamily="18" charset="0"/>
                <a:cs typeface="Times New Roman" panose="02020603050405020304" pitchFamily="18" charset="0"/>
              </a:rPr>
              <a:t>cáo</a:t>
            </a:r>
            <a:r>
              <a:rPr lang="en-US" altLang="ko-KR" dirty="0" smtClean="0">
                <a:solidFill>
                  <a:prstClr val="black"/>
                </a:solidFill>
                <a:latin typeface="Times New Roman" panose="02020603050405020304" pitchFamily="18" charset="0"/>
                <a:cs typeface="Times New Roman" panose="02020603050405020304" pitchFamily="18" charset="0"/>
              </a:rPr>
              <a:t> </a:t>
            </a:r>
            <a:r>
              <a:rPr lang="en-US" altLang="ko-KR" dirty="0" err="1" smtClean="0">
                <a:solidFill>
                  <a:prstClr val="black"/>
                </a:solidFill>
                <a:latin typeface="Times New Roman" panose="02020603050405020304" pitchFamily="18" charset="0"/>
                <a:cs typeface="Times New Roman" panose="02020603050405020304" pitchFamily="18" charset="0"/>
              </a:rPr>
              <a:t>cần</a:t>
            </a:r>
            <a:r>
              <a:rPr lang="en-US" altLang="ko-KR" dirty="0" smtClean="0">
                <a:solidFill>
                  <a:prstClr val="black"/>
                </a:solidFill>
                <a:latin typeface="Times New Roman" panose="02020603050405020304" pitchFamily="18" charset="0"/>
                <a:cs typeface="Times New Roman" panose="02020603050405020304" pitchFamily="18" charset="0"/>
              </a:rPr>
              <a:t> </a:t>
            </a:r>
            <a:r>
              <a:rPr lang="en-US" altLang="ko-KR" dirty="0" err="1" smtClean="0">
                <a:solidFill>
                  <a:prstClr val="black"/>
                </a:solidFill>
                <a:latin typeface="Times New Roman" panose="02020603050405020304" pitchFamily="18" charset="0"/>
                <a:cs typeface="Times New Roman" panose="02020603050405020304" pitchFamily="18" charset="0"/>
              </a:rPr>
              <a:t>nộp</a:t>
            </a:r>
            <a:r>
              <a:rPr lang="en-US" altLang="ko-KR" dirty="0" smtClean="0">
                <a:solidFill>
                  <a:prstClr val="black"/>
                </a:solidFill>
                <a:latin typeface="Times New Roman" panose="02020603050405020304" pitchFamily="18" charset="0"/>
                <a:cs typeface="Times New Roman" panose="02020603050405020304" pitchFamily="18" charset="0"/>
              </a:rPr>
              <a:t> </a:t>
            </a:r>
            <a:r>
              <a:rPr lang="en-US" altLang="ko-KR" dirty="0" err="1" smtClean="0">
                <a:solidFill>
                  <a:prstClr val="black"/>
                </a:solidFill>
                <a:latin typeface="Times New Roman" panose="02020603050405020304" pitchFamily="18" charset="0"/>
                <a:cs typeface="Times New Roman" panose="02020603050405020304" pitchFamily="18" charset="0"/>
              </a:rPr>
              <a:t>đã</a:t>
            </a:r>
            <a:r>
              <a:rPr lang="en-US" altLang="ko-KR" dirty="0" smtClean="0">
                <a:solidFill>
                  <a:prstClr val="black"/>
                </a:solidFill>
                <a:latin typeface="Times New Roman" panose="02020603050405020304" pitchFamily="18" charset="0"/>
                <a:cs typeface="Times New Roman" panose="02020603050405020304" pitchFamily="18" charset="0"/>
              </a:rPr>
              <a:t> </a:t>
            </a:r>
            <a:r>
              <a:rPr lang="en-US" altLang="ko-KR" dirty="0" err="1" smtClean="0">
                <a:solidFill>
                  <a:prstClr val="black"/>
                </a:solidFill>
                <a:latin typeface="Times New Roman" panose="02020603050405020304" pitchFamily="18" charset="0"/>
                <a:cs typeface="Times New Roman" panose="02020603050405020304" pitchFamily="18" charset="0"/>
              </a:rPr>
              <a:t>được</a:t>
            </a:r>
            <a:r>
              <a:rPr lang="en-US" altLang="ko-KR" dirty="0" smtClean="0">
                <a:solidFill>
                  <a:prstClr val="black"/>
                </a:solidFill>
                <a:latin typeface="Times New Roman" panose="02020603050405020304" pitchFamily="18" charset="0"/>
                <a:cs typeface="Times New Roman" panose="02020603050405020304" pitchFamily="18" charset="0"/>
              </a:rPr>
              <a:t> </a:t>
            </a:r>
            <a:r>
              <a:rPr lang="en-US" altLang="ko-KR" dirty="0" err="1" smtClean="0">
                <a:solidFill>
                  <a:prstClr val="black"/>
                </a:solidFill>
                <a:latin typeface="Times New Roman" panose="02020603050405020304" pitchFamily="18" charset="0"/>
                <a:cs typeface="Times New Roman" panose="02020603050405020304" pitchFamily="18" charset="0"/>
              </a:rPr>
              <a:t>tải</a:t>
            </a:r>
            <a:r>
              <a:rPr lang="en-US" altLang="ko-KR" dirty="0" smtClean="0">
                <a:solidFill>
                  <a:prstClr val="black"/>
                </a:solidFill>
                <a:latin typeface="Times New Roman" panose="02020603050405020304" pitchFamily="18" charset="0"/>
                <a:cs typeface="Times New Roman" panose="02020603050405020304" pitchFamily="18" charset="0"/>
              </a:rPr>
              <a:t> </a:t>
            </a:r>
            <a:r>
              <a:rPr lang="en-US" altLang="ko-KR" dirty="0" err="1" smtClean="0">
                <a:solidFill>
                  <a:prstClr val="black"/>
                </a:solidFill>
                <a:latin typeface="Times New Roman" panose="02020603050405020304" pitchFamily="18" charset="0"/>
                <a:cs typeface="Times New Roman" panose="02020603050405020304" pitchFamily="18" charset="0"/>
              </a:rPr>
              <a:t>lên</a:t>
            </a:r>
            <a:r>
              <a:rPr lang="en-US" altLang="ko-KR" dirty="0" smtClean="0">
                <a:solidFill>
                  <a:prstClr val="black"/>
                </a:solidFill>
                <a:latin typeface="Times New Roman" panose="02020603050405020304" pitchFamily="18" charset="0"/>
                <a:cs typeface="Times New Roman" panose="02020603050405020304" pitchFamily="18" charset="0"/>
              </a:rPr>
              <a:t> </a:t>
            </a:r>
            <a:r>
              <a:rPr lang="en-US" altLang="ko-KR" dirty="0" err="1" smtClean="0">
                <a:solidFill>
                  <a:prstClr val="black"/>
                </a:solidFill>
                <a:latin typeface="Times New Roman" panose="02020603050405020304" pitchFamily="18" charset="0"/>
                <a:cs typeface="Times New Roman" panose="02020603050405020304" pitchFamily="18" charset="0"/>
              </a:rPr>
              <a:t>chưa</a:t>
            </a:r>
            <a:r>
              <a:rPr lang="en-US" altLang="ko-KR" dirty="0" smtClean="0">
                <a:solidFill>
                  <a:prstClr val="black"/>
                </a:solidFill>
                <a:latin typeface="Times New Roman" panose="02020603050405020304" pitchFamily="18" charset="0"/>
                <a:cs typeface="Times New Roman" panose="02020603050405020304" pitchFamily="18" charset="0"/>
              </a:rPr>
              <a:t> (</a:t>
            </a:r>
            <a:r>
              <a:rPr lang="en-US" altLang="ko-KR" dirty="0" err="1" smtClean="0">
                <a:solidFill>
                  <a:prstClr val="black"/>
                </a:solidFill>
                <a:latin typeface="Times New Roman" panose="02020603050405020304" pitchFamily="18" charset="0"/>
                <a:cs typeface="Times New Roman" panose="02020603050405020304" pitchFamily="18" charset="0"/>
              </a:rPr>
              <a:t>Kiểm</a:t>
            </a:r>
            <a:r>
              <a:rPr lang="en-US" altLang="ko-KR" dirty="0" smtClean="0">
                <a:solidFill>
                  <a:prstClr val="black"/>
                </a:solidFill>
                <a:latin typeface="Times New Roman" panose="02020603050405020304" pitchFamily="18" charset="0"/>
                <a:cs typeface="Times New Roman" panose="02020603050405020304" pitchFamily="18" charset="0"/>
              </a:rPr>
              <a:t> </a:t>
            </a:r>
            <a:r>
              <a:rPr lang="en-US" altLang="ko-KR" dirty="0" err="1" smtClean="0">
                <a:solidFill>
                  <a:prstClr val="black"/>
                </a:solidFill>
                <a:latin typeface="Times New Roman" panose="02020603050405020304" pitchFamily="18" charset="0"/>
                <a:cs typeface="Times New Roman" panose="02020603050405020304" pitchFamily="18" charset="0"/>
              </a:rPr>
              <a:t>tra</a:t>
            </a:r>
            <a:r>
              <a:rPr lang="en-US" altLang="ko-KR" dirty="0" smtClean="0">
                <a:solidFill>
                  <a:prstClr val="black"/>
                </a:solidFill>
                <a:latin typeface="Times New Roman" panose="02020603050405020304" pitchFamily="18" charset="0"/>
                <a:cs typeface="Times New Roman" panose="02020603050405020304" pitchFamily="18" charset="0"/>
              </a:rPr>
              <a:t> </a:t>
            </a:r>
            <a:r>
              <a:rPr lang="en-US" altLang="ko-KR" dirty="0" err="1" smtClean="0">
                <a:solidFill>
                  <a:prstClr val="black"/>
                </a:solidFill>
                <a:latin typeface="Times New Roman" panose="02020603050405020304" pitchFamily="18" charset="0"/>
                <a:cs typeface="Times New Roman" panose="02020603050405020304" pitchFamily="18" charset="0"/>
              </a:rPr>
              <a:t>trong</a:t>
            </a:r>
            <a:r>
              <a:rPr lang="en-US" altLang="ko-KR" dirty="0" smtClean="0">
                <a:solidFill>
                  <a:prstClr val="black"/>
                </a:solidFill>
                <a:latin typeface="Times New Roman" panose="02020603050405020304" pitchFamily="18" charset="0"/>
                <a:cs typeface="Times New Roman" panose="02020603050405020304" pitchFamily="18" charset="0"/>
              </a:rPr>
              <a:t> </a:t>
            </a:r>
            <a:r>
              <a:rPr lang="en-US" altLang="ko-KR" dirty="0" err="1" smtClean="0">
                <a:solidFill>
                  <a:prstClr val="black"/>
                </a:solidFill>
                <a:latin typeface="Times New Roman" panose="02020603050405020304" pitchFamily="18" charset="0"/>
                <a:cs typeface="Times New Roman" panose="02020603050405020304" pitchFamily="18" charset="0"/>
              </a:rPr>
              <a:t>danh</a:t>
            </a:r>
            <a:r>
              <a:rPr lang="en-US" altLang="ko-KR" dirty="0" smtClean="0">
                <a:solidFill>
                  <a:prstClr val="black"/>
                </a:solidFill>
                <a:latin typeface="Times New Roman" panose="02020603050405020304" pitchFamily="18" charset="0"/>
                <a:cs typeface="Times New Roman" panose="02020603050405020304" pitchFamily="18" charset="0"/>
              </a:rPr>
              <a:t> </a:t>
            </a:r>
            <a:r>
              <a:rPr lang="en-US" altLang="ko-KR" dirty="0" err="1" smtClean="0">
                <a:solidFill>
                  <a:prstClr val="black"/>
                </a:solidFill>
                <a:latin typeface="Times New Roman" panose="02020603050405020304" pitchFamily="18" charset="0"/>
                <a:cs typeface="Times New Roman" panose="02020603050405020304" pitchFamily="18" charset="0"/>
              </a:rPr>
              <a:t>sách</a:t>
            </a:r>
            <a:r>
              <a:rPr lang="en-US" altLang="ko-KR" dirty="0" smtClean="0">
                <a:solidFill>
                  <a:prstClr val="black"/>
                </a:solidFill>
                <a:latin typeface="Times New Roman" panose="02020603050405020304" pitchFamily="18" charset="0"/>
                <a:cs typeface="Times New Roman" panose="02020603050405020304" pitchFamily="18" charset="0"/>
              </a:rPr>
              <a:t>)</a:t>
            </a:r>
          </a:p>
          <a:p>
            <a:pPr marL="342900" indent="-342900">
              <a:buFontTx/>
              <a:buAutoNum type="arabicParenR"/>
            </a:pPr>
            <a:r>
              <a:rPr lang="en-US" altLang="ko-KR" dirty="0" err="1" smtClean="0">
                <a:solidFill>
                  <a:prstClr val="black"/>
                </a:solidFill>
                <a:latin typeface="Times New Roman" panose="02020603050405020304" pitchFamily="18" charset="0"/>
                <a:cs typeface="Times New Roman" panose="02020603050405020304" pitchFamily="18" charset="0"/>
              </a:rPr>
              <a:t>Ấn</a:t>
            </a:r>
            <a:r>
              <a:rPr lang="en-US" altLang="ko-KR" dirty="0" smtClean="0">
                <a:solidFill>
                  <a:prstClr val="black"/>
                </a:solidFill>
                <a:latin typeface="Times New Roman" panose="02020603050405020304" pitchFamily="18" charset="0"/>
                <a:cs typeface="Times New Roman" panose="02020603050405020304" pitchFamily="18" charset="0"/>
              </a:rPr>
              <a:t> </a:t>
            </a:r>
            <a:r>
              <a:rPr lang="en-US" altLang="ko-KR" dirty="0" err="1" smtClean="0">
                <a:solidFill>
                  <a:prstClr val="black"/>
                </a:solidFill>
                <a:latin typeface="Times New Roman" panose="02020603050405020304" pitchFamily="18" charset="0"/>
                <a:cs typeface="Times New Roman" panose="02020603050405020304" pitchFamily="18" charset="0"/>
              </a:rPr>
              <a:t>nút</a:t>
            </a:r>
            <a:r>
              <a:rPr lang="en-US" altLang="ko-KR" dirty="0" smtClean="0">
                <a:solidFill>
                  <a:prstClr val="black"/>
                </a:solidFill>
                <a:latin typeface="Times New Roman" panose="02020603050405020304" pitchFamily="18" charset="0"/>
                <a:cs typeface="Times New Roman" panose="02020603050405020304" pitchFamily="18" charset="0"/>
              </a:rPr>
              <a:t> “</a:t>
            </a:r>
            <a:r>
              <a:rPr lang="en-US" altLang="ko-KR" dirty="0" err="1" smtClean="0">
                <a:solidFill>
                  <a:prstClr val="black"/>
                </a:solidFill>
                <a:latin typeface="Times New Roman" panose="02020603050405020304" pitchFamily="18" charset="0"/>
                <a:cs typeface="Times New Roman" panose="02020603050405020304" pitchFamily="18" charset="0"/>
              </a:rPr>
              <a:t>Hoàn</a:t>
            </a:r>
            <a:r>
              <a:rPr lang="en-US" altLang="ko-KR" dirty="0" smtClean="0">
                <a:solidFill>
                  <a:prstClr val="black"/>
                </a:solidFill>
                <a:latin typeface="Times New Roman" panose="02020603050405020304" pitchFamily="18" charset="0"/>
                <a:cs typeface="Times New Roman" panose="02020603050405020304" pitchFamily="18" charset="0"/>
              </a:rPr>
              <a:t> </a:t>
            </a:r>
            <a:r>
              <a:rPr lang="en-US" altLang="ko-KR" dirty="0" err="1" smtClean="0">
                <a:solidFill>
                  <a:prstClr val="black"/>
                </a:solidFill>
                <a:latin typeface="Times New Roman" panose="02020603050405020304" pitchFamily="18" charset="0"/>
                <a:cs typeface="Times New Roman" panose="02020603050405020304" pitchFamily="18" charset="0"/>
              </a:rPr>
              <a:t>thành</a:t>
            </a:r>
            <a:r>
              <a:rPr lang="en-US" altLang="ko-KR" dirty="0" smtClean="0">
                <a:solidFill>
                  <a:prstClr val="black"/>
                </a:solidFill>
                <a:latin typeface="Times New Roman" panose="02020603050405020304" pitchFamily="18" charset="0"/>
                <a:cs typeface="Times New Roman" panose="02020603050405020304" pitchFamily="18" charset="0"/>
              </a:rPr>
              <a:t>” </a:t>
            </a:r>
            <a:r>
              <a:rPr lang="en-US" altLang="ko-KR" dirty="0" err="1" smtClean="0">
                <a:solidFill>
                  <a:prstClr val="black"/>
                </a:solidFill>
                <a:latin typeface="Times New Roman" panose="02020603050405020304" pitchFamily="18" charset="0"/>
                <a:cs typeface="Times New Roman" panose="02020603050405020304" pitchFamily="18" charset="0"/>
              </a:rPr>
              <a:t>để</a:t>
            </a:r>
            <a:r>
              <a:rPr lang="en-US" altLang="ko-KR" dirty="0" smtClean="0">
                <a:solidFill>
                  <a:prstClr val="black"/>
                </a:solidFill>
                <a:latin typeface="Times New Roman" panose="02020603050405020304" pitchFamily="18" charset="0"/>
                <a:cs typeface="Times New Roman" panose="02020603050405020304" pitchFamily="18" charset="0"/>
              </a:rPr>
              <a:t> </a:t>
            </a:r>
            <a:r>
              <a:rPr lang="en-US" altLang="ko-KR" dirty="0" err="1" smtClean="0">
                <a:solidFill>
                  <a:prstClr val="black"/>
                </a:solidFill>
                <a:latin typeface="Times New Roman" panose="02020603050405020304" pitchFamily="18" charset="0"/>
                <a:cs typeface="Times New Roman" panose="02020603050405020304" pitchFamily="18" charset="0"/>
              </a:rPr>
              <a:t>kiểm</a:t>
            </a:r>
            <a:r>
              <a:rPr lang="en-US" altLang="ko-KR" dirty="0" smtClean="0">
                <a:solidFill>
                  <a:prstClr val="black"/>
                </a:solidFill>
                <a:latin typeface="Times New Roman" panose="02020603050405020304" pitchFamily="18" charset="0"/>
                <a:cs typeface="Times New Roman" panose="02020603050405020304" pitchFamily="18" charset="0"/>
              </a:rPr>
              <a:t> </a:t>
            </a:r>
            <a:r>
              <a:rPr lang="en-US" altLang="ko-KR" dirty="0" err="1" smtClean="0">
                <a:solidFill>
                  <a:prstClr val="black"/>
                </a:solidFill>
                <a:latin typeface="Times New Roman" panose="02020603050405020304" pitchFamily="18" charset="0"/>
                <a:cs typeface="Times New Roman" panose="02020603050405020304" pitchFamily="18" charset="0"/>
              </a:rPr>
              <a:t>tra</a:t>
            </a:r>
            <a:r>
              <a:rPr lang="en-US" altLang="ko-KR" dirty="0" smtClean="0">
                <a:solidFill>
                  <a:prstClr val="black"/>
                </a:solidFill>
                <a:latin typeface="Times New Roman" panose="02020603050405020304" pitchFamily="18" charset="0"/>
                <a:cs typeface="Times New Roman" panose="02020603050405020304" pitchFamily="18" charset="0"/>
              </a:rPr>
              <a:t>. (</a:t>
            </a:r>
            <a:r>
              <a:rPr lang="en-US" altLang="ko-KR" dirty="0" err="1" smtClean="0">
                <a:solidFill>
                  <a:prstClr val="black"/>
                </a:solidFill>
                <a:latin typeface="Times New Roman" panose="02020603050405020304" pitchFamily="18" charset="0"/>
                <a:cs typeface="Times New Roman" panose="02020603050405020304" pitchFamily="18" charset="0"/>
              </a:rPr>
              <a:t>Nếu</a:t>
            </a:r>
            <a:r>
              <a:rPr lang="en-US" altLang="ko-KR" dirty="0" smtClean="0">
                <a:solidFill>
                  <a:prstClr val="black"/>
                </a:solidFill>
                <a:latin typeface="Times New Roman" panose="02020603050405020304" pitchFamily="18" charset="0"/>
                <a:cs typeface="Times New Roman" panose="02020603050405020304" pitchFamily="18" charset="0"/>
              </a:rPr>
              <a:t> </a:t>
            </a:r>
            <a:r>
              <a:rPr lang="en-US" altLang="ko-KR" dirty="0" err="1" smtClean="0">
                <a:solidFill>
                  <a:prstClr val="black"/>
                </a:solidFill>
                <a:latin typeface="Times New Roman" panose="02020603050405020304" pitchFamily="18" charset="0"/>
                <a:cs typeface="Times New Roman" panose="02020603050405020304" pitchFamily="18" charset="0"/>
              </a:rPr>
              <a:t>có</a:t>
            </a:r>
            <a:r>
              <a:rPr lang="en-US" altLang="ko-KR" dirty="0" smtClean="0">
                <a:solidFill>
                  <a:prstClr val="black"/>
                </a:solidFill>
                <a:latin typeface="Times New Roman" panose="02020603050405020304" pitchFamily="18" charset="0"/>
                <a:cs typeface="Times New Roman" panose="02020603050405020304" pitchFamily="18" charset="0"/>
              </a:rPr>
              <a:t> </a:t>
            </a:r>
            <a:r>
              <a:rPr lang="en-US" altLang="ko-KR" dirty="0" err="1" smtClean="0">
                <a:solidFill>
                  <a:prstClr val="black"/>
                </a:solidFill>
                <a:latin typeface="Times New Roman" panose="02020603050405020304" pitchFamily="18" charset="0"/>
                <a:cs typeface="Times New Roman" panose="02020603050405020304" pitchFamily="18" charset="0"/>
              </a:rPr>
              <a:t>lỗi</a:t>
            </a:r>
            <a:r>
              <a:rPr lang="en-US" altLang="ko-KR" dirty="0" smtClean="0">
                <a:solidFill>
                  <a:prstClr val="black"/>
                </a:solidFill>
                <a:latin typeface="Times New Roman" panose="02020603050405020304" pitchFamily="18" charset="0"/>
                <a:cs typeface="Times New Roman" panose="02020603050405020304" pitchFamily="18" charset="0"/>
              </a:rPr>
              <a:t> </a:t>
            </a:r>
            <a:r>
              <a:rPr lang="en-US" altLang="ko-KR" dirty="0" err="1" smtClean="0">
                <a:solidFill>
                  <a:prstClr val="black"/>
                </a:solidFill>
                <a:latin typeface="Times New Roman" panose="02020603050405020304" pitchFamily="18" charset="0"/>
                <a:cs typeface="Times New Roman" panose="02020603050405020304" pitchFamily="18" charset="0"/>
              </a:rPr>
              <a:t>khi</a:t>
            </a:r>
            <a:r>
              <a:rPr lang="en-US" altLang="ko-KR" dirty="0" smtClean="0">
                <a:solidFill>
                  <a:prstClr val="black"/>
                </a:solidFill>
                <a:latin typeface="Times New Roman" panose="02020603050405020304" pitchFamily="18" charset="0"/>
                <a:cs typeface="Times New Roman" panose="02020603050405020304" pitchFamily="18" charset="0"/>
              </a:rPr>
              <a:t> </a:t>
            </a:r>
            <a:r>
              <a:rPr lang="en-US" altLang="ko-KR" dirty="0" err="1" smtClean="0">
                <a:solidFill>
                  <a:prstClr val="black"/>
                </a:solidFill>
                <a:latin typeface="Times New Roman" panose="02020603050405020304" pitchFamily="18" charset="0"/>
                <a:cs typeface="Times New Roman" panose="02020603050405020304" pitchFamily="18" charset="0"/>
              </a:rPr>
              <a:t>kiểm</a:t>
            </a:r>
            <a:r>
              <a:rPr lang="en-US" altLang="ko-KR" dirty="0" smtClean="0">
                <a:solidFill>
                  <a:prstClr val="black"/>
                </a:solidFill>
                <a:latin typeface="Times New Roman" panose="02020603050405020304" pitchFamily="18" charset="0"/>
                <a:cs typeface="Times New Roman" panose="02020603050405020304" pitchFamily="18" charset="0"/>
              </a:rPr>
              <a:t> </a:t>
            </a:r>
            <a:r>
              <a:rPr lang="en-US" altLang="ko-KR" dirty="0" err="1" smtClean="0">
                <a:solidFill>
                  <a:prstClr val="black"/>
                </a:solidFill>
                <a:latin typeface="Times New Roman" panose="02020603050405020304" pitchFamily="18" charset="0"/>
                <a:cs typeface="Times New Roman" panose="02020603050405020304" pitchFamily="18" charset="0"/>
              </a:rPr>
              <a:t>tra</a:t>
            </a:r>
            <a:r>
              <a:rPr lang="en-US" altLang="ko-KR" dirty="0" smtClean="0">
                <a:solidFill>
                  <a:prstClr val="black"/>
                </a:solidFill>
                <a:latin typeface="Times New Roman" panose="02020603050405020304" pitchFamily="18" charset="0"/>
                <a:cs typeface="Times New Roman" panose="02020603050405020304" pitchFamily="18" charset="0"/>
              </a:rPr>
              <a:t>, </a:t>
            </a:r>
            <a:r>
              <a:rPr lang="en-US" altLang="ko-KR" dirty="0" err="1" smtClean="0">
                <a:solidFill>
                  <a:prstClr val="black"/>
                </a:solidFill>
                <a:latin typeface="Times New Roman" panose="02020603050405020304" pitchFamily="18" charset="0"/>
                <a:cs typeface="Times New Roman" panose="02020603050405020304" pitchFamily="18" charset="0"/>
              </a:rPr>
              <a:t>nội</a:t>
            </a:r>
            <a:r>
              <a:rPr lang="en-US" altLang="ko-KR" dirty="0" smtClean="0">
                <a:solidFill>
                  <a:prstClr val="black"/>
                </a:solidFill>
                <a:latin typeface="Times New Roman" panose="02020603050405020304" pitchFamily="18" charset="0"/>
                <a:cs typeface="Times New Roman" panose="02020603050405020304" pitchFamily="18" charset="0"/>
              </a:rPr>
              <a:t> dung </a:t>
            </a:r>
            <a:r>
              <a:rPr lang="en-US" altLang="ko-KR" dirty="0" err="1" smtClean="0">
                <a:solidFill>
                  <a:prstClr val="black"/>
                </a:solidFill>
                <a:latin typeface="Times New Roman" panose="02020603050405020304" pitchFamily="18" charset="0"/>
                <a:cs typeface="Times New Roman" panose="02020603050405020304" pitchFamily="18" charset="0"/>
              </a:rPr>
              <a:t>lỗi</a:t>
            </a:r>
            <a:r>
              <a:rPr lang="en-US" altLang="ko-KR" dirty="0" smtClean="0">
                <a:solidFill>
                  <a:prstClr val="black"/>
                </a:solidFill>
                <a:latin typeface="Times New Roman" panose="02020603050405020304" pitchFamily="18" charset="0"/>
                <a:cs typeface="Times New Roman" panose="02020603050405020304" pitchFamily="18" charset="0"/>
              </a:rPr>
              <a:t> </a:t>
            </a:r>
            <a:r>
              <a:rPr lang="en-US" altLang="ko-KR" dirty="0" err="1" smtClean="0">
                <a:solidFill>
                  <a:prstClr val="black"/>
                </a:solidFill>
                <a:latin typeface="Times New Roman" panose="02020603050405020304" pitchFamily="18" charset="0"/>
                <a:cs typeface="Times New Roman" panose="02020603050405020304" pitchFamily="18" charset="0"/>
              </a:rPr>
              <a:t>sẽ</a:t>
            </a:r>
            <a:r>
              <a:rPr lang="en-US" altLang="ko-KR" dirty="0" smtClean="0">
                <a:solidFill>
                  <a:prstClr val="black"/>
                </a:solidFill>
                <a:latin typeface="Times New Roman" panose="02020603050405020304" pitchFamily="18" charset="0"/>
                <a:cs typeface="Times New Roman" panose="02020603050405020304" pitchFamily="18" charset="0"/>
              </a:rPr>
              <a:t> </a:t>
            </a:r>
            <a:r>
              <a:rPr lang="en-US" altLang="ko-KR" dirty="0" err="1" smtClean="0">
                <a:solidFill>
                  <a:prstClr val="black"/>
                </a:solidFill>
                <a:latin typeface="Times New Roman" panose="02020603050405020304" pitchFamily="18" charset="0"/>
                <a:cs typeface="Times New Roman" panose="02020603050405020304" pitchFamily="18" charset="0"/>
              </a:rPr>
              <a:t>hiện</a:t>
            </a:r>
            <a:r>
              <a:rPr lang="en-US" altLang="ko-KR" dirty="0" smtClean="0">
                <a:solidFill>
                  <a:prstClr val="black"/>
                </a:solidFill>
                <a:latin typeface="Times New Roman" panose="02020603050405020304" pitchFamily="18" charset="0"/>
                <a:cs typeface="Times New Roman" panose="02020603050405020304" pitchFamily="18" charset="0"/>
              </a:rPr>
              <a:t> </a:t>
            </a:r>
            <a:r>
              <a:rPr lang="en-US" altLang="ko-KR" dirty="0" err="1" smtClean="0">
                <a:solidFill>
                  <a:prstClr val="black"/>
                </a:solidFill>
                <a:latin typeface="Times New Roman" panose="02020603050405020304" pitchFamily="18" charset="0"/>
                <a:cs typeface="Times New Roman" panose="02020603050405020304" pitchFamily="18" charset="0"/>
              </a:rPr>
              <a:t>lên</a:t>
            </a:r>
            <a:r>
              <a:rPr lang="en-US" altLang="ko-KR" dirty="0" smtClean="0">
                <a:solidFill>
                  <a:prstClr val="black"/>
                </a:solidFill>
                <a:latin typeface="Times New Roman" panose="02020603050405020304" pitchFamily="18" charset="0"/>
                <a:cs typeface="Times New Roman" panose="02020603050405020304" pitchFamily="18" charset="0"/>
              </a:rPr>
              <a:t> </a:t>
            </a:r>
            <a:r>
              <a:rPr lang="en-US" altLang="ko-KR" dirty="0" err="1" smtClean="0">
                <a:solidFill>
                  <a:prstClr val="black"/>
                </a:solidFill>
                <a:latin typeface="Times New Roman" panose="02020603050405020304" pitchFamily="18" charset="0"/>
                <a:cs typeface="Times New Roman" panose="02020603050405020304" pitchFamily="18" charset="0"/>
              </a:rPr>
              <a:t>màn</a:t>
            </a:r>
            <a:r>
              <a:rPr lang="en-US" altLang="ko-KR" dirty="0" smtClean="0">
                <a:solidFill>
                  <a:prstClr val="black"/>
                </a:solidFill>
                <a:latin typeface="Times New Roman" panose="02020603050405020304" pitchFamily="18" charset="0"/>
                <a:cs typeface="Times New Roman" panose="02020603050405020304" pitchFamily="18" charset="0"/>
              </a:rPr>
              <a:t> </a:t>
            </a:r>
            <a:r>
              <a:rPr lang="en-US" altLang="ko-KR" dirty="0" err="1" smtClean="0">
                <a:solidFill>
                  <a:prstClr val="black"/>
                </a:solidFill>
                <a:latin typeface="Times New Roman" panose="02020603050405020304" pitchFamily="18" charset="0"/>
                <a:cs typeface="Times New Roman" panose="02020603050405020304" pitchFamily="18" charset="0"/>
              </a:rPr>
              <a:t>hình</a:t>
            </a:r>
            <a:r>
              <a:rPr lang="en-US" altLang="ko-KR" dirty="0" smtClean="0">
                <a:solidFill>
                  <a:prstClr val="black"/>
                </a:solidFill>
                <a:latin typeface="Times New Roman" panose="02020603050405020304" pitchFamily="18" charset="0"/>
                <a:cs typeface="Times New Roman" panose="02020603050405020304" pitchFamily="18" charset="0"/>
              </a:rPr>
              <a:t>)</a:t>
            </a:r>
          </a:p>
          <a:p>
            <a:pPr marL="342900" indent="-342900">
              <a:buFontTx/>
              <a:buAutoNum type="arabicParenR"/>
            </a:pPr>
            <a:r>
              <a:rPr lang="en-US" altLang="ko-KR" dirty="0" err="1" smtClean="0">
                <a:solidFill>
                  <a:prstClr val="black"/>
                </a:solidFill>
                <a:latin typeface="Times New Roman" panose="02020603050405020304" pitchFamily="18" charset="0"/>
                <a:cs typeface="Times New Roman" panose="02020603050405020304" pitchFamily="18" charset="0"/>
              </a:rPr>
              <a:t>Nếu</a:t>
            </a:r>
            <a:r>
              <a:rPr lang="en-US" altLang="ko-KR" dirty="0" smtClean="0">
                <a:solidFill>
                  <a:prstClr val="black"/>
                </a:solidFill>
                <a:latin typeface="Times New Roman" panose="02020603050405020304" pitchFamily="18" charset="0"/>
                <a:cs typeface="Times New Roman" panose="02020603050405020304" pitchFamily="18" charset="0"/>
              </a:rPr>
              <a:t> </a:t>
            </a:r>
            <a:r>
              <a:rPr lang="en-US" altLang="ko-KR" dirty="0" err="1" smtClean="0">
                <a:solidFill>
                  <a:prstClr val="black"/>
                </a:solidFill>
                <a:latin typeface="Times New Roman" panose="02020603050405020304" pitchFamily="18" charset="0"/>
                <a:cs typeface="Times New Roman" panose="02020603050405020304" pitchFamily="18" charset="0"/>
              </a:rPr>
              <a:t>kiểm</a:t>
            </a:r>
            <a:r>
              <a:rPr lang="en-US" altLang="ko-KR" dirty="0" smtClean="0">
                <a:solidFill>
                  <a:prstClr val="black"/>
                </a:solidFill>
                <a:latin typeface="Times New Roman" panose="02020603050405020304" pitchFamily="18" charset="0"/>
                <a:cs typeface="Times New Roman" panose="02020603050405020304" pitchFamily="18" charset="0"/>
              </a:rPr>
              <a:t> </a:t>
            </a:r>
            <a:r>
              <a:rPr lang="en-US" altLang="ko-KR" dirty="0" err="1" smtClean="0">
                <a:solidFill>
                  <a:prstClr val="black"/>
                </a:solidFill>
                <a:latin typeface="Times New Roman" panose="02020603050405020304" pitchFamily="18" charset="0"/>
                <a:cs typeface="Times New Roman" panose="02020603050405020304" pitchFamily="18" charset="0"/>
              </a:rPr>
              <a:t>tra</a:t>
            </a:r>
            <a:r>
              <a:rPr lang="en-US" altLang="ko-KR" dirty="0" smtClean="0">
                <a:solidFill>
                  <a:prstClr val="black"/>
                </a:solidFill>
                <a:latin typeface="Times New Roman" panose="02020603050405020304" pitchFamily="18" charset="0"/>
                <a:cs typeface="Times New Roman" panose="02020603050405020304" pitchFamily="18" charset="0"/>
              </a:rPr>
              <a:t> </a:t>
            </a:r>
            <a:r>
              <a:rPr lang="en-US" altLang="ko-KR" dirty="0" err="1" smtClean="0">
                <a:solidFill>
                  <a:prstClr val="black"/>
                </a:solidFill>
                <a:latin typeface="Times New Roman" panose="02020603050405020304" pitchFamily="18" charset="0"/>
                <a:cs typeface="Times New Roman" panose="02020603050405020304" pitchFamily="18" charset="0"/>
              </a:rPr>
              <a:t>không</a:t>
            </a:r>
            <a:r>
              <a:rPr lang="en-US" altLang="ko-KR" dirty="0" smtClean="0">
                <a:solidFill>
                  <a:prstClr val="black"/>
                </a:solidFill>
                <a:latin typeface="Times New Roman" panose="02020603050405020304" pitchFamily="18" charset="0"/>
                <a:cs typeface="Times New Roman" panose="02020603050405020304" pitchFamily="18" charset="0"/>
              </a:rPr>
              <a:t> </a:t>
            </a:r>
            <a:r>
              <a:rPr lang="en-US" altLang="ko-KR" dirty="0" err="1" smtClean="0">
                <a:solidFill>
                  <a:prstClr val="black"/>
                </a:solidFill>
                <a:latin typeface="Times New Roman" panose="02020603050405020304" pitchFamily="18" charset="0"/>
                <a:cs typeface="Times New Roman" panose="02020603050405020304" pitchFamily="18" charset="0"/>
              </a:rPr>
              <a:t>có</a:t>
            </a:r>
            <a:r>
              <a:rPr lang="en-US" altLang="ko-KR" dirty="0" smtClean="0">
                <a:solidFill>
                  <a:prstClr val="black"/>
                </a:solidFill>
                <a:latin typeface="Times New Roman" panose="02020603050405020304" pitchFamily="18" charset="0"/>
                <a:cs typeface="Times New Roman" panose="02020603050405020304" pitchFamily="18" charset="0"/>
              </a:rPr>
              <a:t> </a:t>
            </a:r>
            <a:r>
              <a:rPr lang="en-US" altLang="ko-KR" dirty="0" err="1" smtClean="0">
                <a:solidFill>
                  <a:prstClr val="black"/>
                </a:solidFill>
                <a:latin typeface="Times New Roman" panose="02020603050405020304" pitchFamily="18" charset="0"/>
                <a:cs typeface="Times New Roman" panose="02020603050405020304" pitchFamily="18" charset="0"/>
              </a:rPr>
              <a:t>vấn</a:t>
            </a:r>
            <a:r>
              <a:rPr lang="en-US" altLang="ko-KR" dirty="0" smtClean="0">
                <a:solidFill>
                  <a:prstClr val="black"/>
                </a:solidFill>
                <a:latin typeface="Times New Roman" panose="02020603050405020304" pitchFamily="18" charset="0"/>
                <a:cs typeface="Times New Roman" panose="02020603050405020304" pitchFamily="18" charset="0"/>
              </a:rPr>
              <a:t> </a:t>
            </a:r>
            <a:r>
              <a:rPr lang="en-US" altLang="ko-KR" dirty="0" err="1" smtClean="0">
                <a:solidFill>
                  <a:prstClr val="black"/>
                </a:solidFill>
                <a:latin typeface="Times New Roman" panose="02020603050405020304" pitchFamily="18" charset="0"/>
                <a:cs typeface="Times New Roman" panose="02020603050405020304" pitchFamily="18" charset="0"/>
              </a:rPr>
              <a:t>đề</a:t>
            </a:r>
            <a:r>
              <a:rPr lang="en-US" altLang="ko-KR" dirty="0" smtClean="0">
                <a:solidFill>
                  <a:prstClr val="black"/>
                </a:solidFill>
                <a:latin typeface="Times New Roman" panose="02020603050405020304" pitchFamily="18" charset="0"/>
                <a:cs typeface="Times New Roman" panose="02020603050405020304" pitchFamily="18" charset="0"/>
              </a:rPr>
              <a:t>, </a:t>
            </a:r>
            <a:r>
              <a:rPr lang="en-US" altLang="ko-KR" dirty="0" err="1" smtClean="0">
                <a:solidFill>
                  <a:prstClr val="black"/>
                </a:solidFill>
                <a:latin typeface="Times New Roman" panose="02020603050405020304" pitchFamily="18" charset="0"/>
                <a:cs typeface="Times New Roman" panose="02020603050405020304" pitchFamily="18" charset="0"/>
              </a:rPr>
              <a:t>ấn</a:t>
            </a:r>
            <a:r>
              <a:rPr lang="en-US" altLang="ko-KR" dirty="0" smtClean="0">
                <a:solidFill>
                  <a:prstClr val="black"/>
                </a:solidFill>
                <a:latin typeface="Times New Roman" panose="02020603050405020304" pitchFamily="18" charset="0"/>
                <a:cs typeface="Times New Roman" panose="02020603050405020304" pitchFamily="18" charset="0"/>
              </a:rPr>
              <a:t> </a:t>
            </a:r>
            <a:r>
              <a:rPr lang="en-US" altLang="ko-KR" dirty="0" err="1" smtClean="0">
                <a:solidFill>
                  <a:prstClr val="black"/>
                </a:solidFill>
                <a:latin typeface="Times New Roman" panose="02020603050405020304" pitchFamily="18" charset="0"/>
                <a:cs typeface="Times New Roman" panose="02020603050405020304" pitchFamily="18" charset="0"/>
              </a:rPr>
              <a:t>nút</a:t>
            </a:r>
            <a:r>
              <a:rPr lang="en-US" altLang="ko-KR" dirty="0" smtClean="0">
                <a:solidFill>
                  <a:prstClr val="black"/>
                </a:solidFill>
                <a:latin typeface="Times New Roman" panose="02020603050405020304" pitchFamily="18" charset="0"/>
                <a:cs typeface="Times New Roman" panose="02020603050405020304" pitchFamily="18" charset="0"/>
              </a:rPr>
              <a:t> “</a:t>
            </a:r>
            <a:r>
              <a:rPr lang="en-US" altLang="ko-KR" dirty="0" err="1" smtClean="0">
                <a:solidFill>
                  <a:prstClr val="black"/>
                </a:solidFill>
                <a:latin typeface="Times New Roman" panose="02020603050405020304" pitchFamily="18" charset="0"/>
                <a:cs typeface="Times New Roman" panose="02020603050405020304" pitchFamily="18" charset="0"/>
              </a:rPr>
              <a:t>Gửi</a:t>
            </a:r>
            <a:r>
              <a:rPr lang="en-US" altLang="ko-KR" dirty="0" smtClean="0">
                <a:solidFill>
                  <a:prstClr val="black"/>
                </a:solidFill>
                <a:latin typeface="Times New Roman" panose="02020603050405020304" pitchFamily="18" charset="0"/>
                <a:cs typeface="Times New Roman" panose="02020603050405020304" pitchFamily="18" charset="0"/>
              </a:rPr>
              <a:t>” </a:t>
            </a:r>
            <a:r>
              <a:rPr lang="en-US" altLang="ko-KR" dirty="0" err="1" smtClean="0">
                <a:solidFill>
                  <a:prstClr val="black"/>
                </a:solidFill>
                <a:latin typeface="Times New Roman" panose="02020603050405020304" pitchFamily="18" charset="0"/>
                <a:cs typeface="Times New Roman" panose="02020603050405020304" pitchFamily="18" charset="0"/>
              </a:rPr>
              <a:t>để</a:t>
            </a:r>
            <a:r>
              <a:rPr lang="en-US" altLang="ko-KR" dirty="0" smtClean="0">
                <a:solidFill>
                  <a:prstClr val="black"/>
                </a:solidFill>
                <a:latin typeface="Times New Roman" panose="02020603050405020304" pitchFamily="18" charset="0"/>
                <a:cs typeface="Times New Roman" panose="02020603050405020304" pitchFamily="18" charset="0"/>
              </a:rPr>
              <a:t> </a:t>
            </a:r>
            <a:r>
              <a:rPr lang="en-US" altLang="ko-KR" dirty="0" err="1" smtClean="0">
                <a:solidFill>
                  <a:prstClr val="black"/>
                </a:solidFill>
                <a:latin typeface="Times New Roman" panose="02020603050405020304" pitchFamily="18" charset="0"/>
                <a:cs typeface="Times New Roman" panose="02020603050405020304" pitchFamily="18" charset="0"/>
              </a:rPr>
              <a:t>gửi</a:t>
            </a:r>
            <a:r>
              <a:rPr lang="en-US" altLang="ko-KR" dirty="0" smtClean="0">
                <a:solidFill>
                  <a:prstClr val="black"/>
                </a:solidFill>
                <a:latin typeface="Times New Roman" panose="02020603050405020304" pitchFamily="18" charset="0"/>
                <a:cs typeface="Times New Roman" panose="02020603050405020304" pitchFamily="18" charset="0"/>
              </a:rPr>
              <a:t> </a:t>
            </a:r>
            <a:r>
              <a:rPr lang="en-US" altLang="ko-KR" dirty="0" err="1" smtClean="0">
                <a:solidFill>
                  <a:prstClr val="black"/>
                </a:solidFill>
                <a:latin typeface="Times New Roman" panose="02020603050405020304" pitchFamily="18" charset="0"/>
                <a:cs typeface="Times New Roman" panose="02020603050405020304" pitchFamily="18" charset="0"/>
              </a:rPr>
              <a:t>báo</a:t>
            </a:r>
            <a:r>
              <a:rPr lang="en-US" altLang="ko-KR" dirty="0" smtClean="0">
                <a:solidFill>
                  <a:prstClr val="black"/>
                </a:solidFill>
                <a:latin typeface="Times New Roman" panose="02020603050405020304" pitchFamily="18" charset="0"/>
                <a:cs typeface="Times New Roman" panose="02020603050405020304" pitchFamily="18" charset="0"/>
              </a:rPr>
              <a:t> </a:t>
            </a:r>
            <a:r>
              <a:rPr lang="en-US" altLang="ko-KR" dirty="0" err="1" smtClean="0">
                <a:solidFill>
                  <a:prstClr val="black"/>
                </a:solidFill>
                <a:latin typeface="Times New Roman" panose="02020603050405020304" pitchFamily="18" charset="0"/>
                <a:cs typeface="Times New Roman" panose="02020603050405020304" pitchFamily="18" charset="0"/>
              </a:rPr>
              <a:t>cáo</a:t>
            </a:r>
            <a:r>
              <a:rPr lang="en-US" altLang="ko-KR" dirty="0" smtClean="0">
                <a:solidFill>
                  <a:prstClr val="black"/>
                </a:solidFill>
                <a:latin typeface="Times New Roman" panose="02020603050405020304" pitchFamily="18" charset="0"/>
                <a:cs typeface="Times New Roman" panose="02020603050405020304" pitchFamily="18" charset="0"/>
              </a:rPr>
              <a:t>. (</a:t>
            </a:r>
            <a:r>
              <a:rPr lang="en-US" altLang="ko-KR" dirty="0" err="1" smtClean="0">
                <a:solidFill>
                  <a:prstClr val="black"/>
                </a:solidFill>
                <a:latin typeface="Times New Roman" panose="02020603050405020304" pitchFamily="18" charset="0"/>
                <a:cs typeface="Times New Roman" panose="02020603050405020304" pitchFamily="18" charset="0"/>
              </a:rPr>
              <a:t>Gửi</a:t>
            </a:r>
            <a:r>
              <a:rPr lang="en-US" altLang="ko-KR" dirty="0" smtClean="0">
                <a:solidFill>
                  <a:prstClr val="black"/>
                </a:solidFill>
                <a:latin typeface="Times New Roman" panose="02020603050405020304" pitchFamily="18" charset="0"/>
                <a:cs typeface="Times New Roman" panose="02020603050405020304" pitchFamily="18" charset="0"/>
              </a:rPr>
              <a:t> </a:t>
            </a:r>
            <a:r>
              <a:rPr lang="en-US" altLang="ko-KR" dirty="0" err="1" smtClean="0">
                <a:solidFill>
                  <a:prstClr val="black"/>
                </a:solidFill>
                <a:latin typeface="Times New Roman" panose="02020603050405020304" pitchFamily="18" charset="0"/>
                <a:cs typeface="Times New Roman" panose="02020603050405020304" pitchFamily="18" charset="0"/>
              </a:rPr>
              <a:t>báo</a:t>
            </a:r>
            <a:r>
              <a:rPr lang="en-US" altLang="ko-KR" dirty="0" smtClean="0">
                <a:solidFill>
                  <a:prstClr val="black"/>
                </a:solidFill>
                <a:latin typeface="Times New Roman" panose="02020603050405020304" pitchFamily="18" charset="0"/>
                <a:cs typeface="Times New Roman" panose="02020603050405020304" pitchFamily="18" charset="0"/>
              </a:rPr>
              <a:t> </a:t>
            </a:r>
            <a:r>
              <a:rPr lang="en-US" altLang="ko-KR" dirty="0" err="1" smtClean="0">
                <a:solidFill>
                  <a:prstClr val="black"/>
                </a:solidFill>
                <a:latin typeface="Times New Roman" panose="02020603050405020304" pitchFamily="18" charset="0"/>
                <a:cs typeface="Times New Roman" panose="02020603050405020304" pitchFamily="18" charset="0"/>
              </a:rPr>
              <a:t>cáo</a:t>
            </a:r>
            <a:r>
              <a:rPr lang="en-US" altLang="ko-KR" dirty="0" smtClean="0">
                <a:solidFill>
                  <a:prstClr val="black"/>
                </a:solidFill>
                <a:latin typeface="Times New Roman" panose="02020603050405020304" pitchFamily="18" charset="0"/>
                <a:cs typeface="Times New Roman" panose="02020603050405020304" pitchFamily="18" charset="0"/>
              </a:rPr>
              <a:t> </a:t>
            </a:r>
            <a:r>
              <a:rPr lang="en-US" altLang="ko-KR" dirty="0" err="1" smtClean="0">
                <a:solidFill>
                  <a:prstClr val="black"/>
                </a:solidFill>
                <a:latin typeface="Times New Roman" panose="02020603050405020304" pitchFamily="18" charset="0"/>
                <a:cs typeface="Times New Roman" panose="02020603050405020304" pitchFamily="18" charset="0"/>
              </a:rPr>
              <a:t>sau</a:t>
            </a:r>
            <a:r>
              <a:rPr lang="en-US" altLang="ko-KR" dirty="0" smtClean="0">
                <a:solidFill>
                  <a:prstClr val="black"/>
                </a:solidFill>
                <a:latin typeface="Times New Roman" panose="02020603050405020304" pitchFamily="18" charset="0"/>
                <a:cs typeface="Times New Roman" panose="02020603050405020304" pitchFamily="18" charset="0"/>
              </a:rPr>
              <a:t> </a:t>
            </a:r>
            <a:r>
              <a:rPr lang="en-US" altLang="ko-KR" dirty="0" err="1" smtClean="0">
                <a:solidFill>
                  <a:prstClr val="black"/>
                </a:solidFill>
                <a:latin typeface="Times New Roman" panose="02020603050405020304" pitchFamily="18" charset="0"/>
                <a:cs typeface="Times New Roman" panose="02020603050405020304" pitchFamily="18" charset="0"/>
              </a:rPr>
              <a:t>chữ</a:t>
            </a:r>
            <a:r>
              <a:rPr lang="en-US" altLang="ko-KR" dirty="0" smtClean="0">
                <a:solidFill>
                  <a:prstClr val="black"/>
                </a:solidFill>
                <a:latin typeface="Times New Roman" panose="02020603050405020304" pitchFamily="18" charset="0"/>
                <a:cs typeface="Times New Roman" panose="02020603050405020304" pitchFamily="18" charset="0"/>
              </a:rPr>
              <a:t> </a:t>
            </a:r>
            <a:r>
              <a:rPr lang="en-US" altLang="ko-KR" dirty="0" err="1" smtClean="0">
                <a:solidFill>
                  <a:prstClr val="black"/>
                </a:solidFill>
                <a:latin typeface="Times New Roman" panose="02020603050405020304" pitchFamily="18" charset="0"/>
                <a:cs typeface="Times New Roman" panose="02020603050405020304" pitchFamily="18" charset="0"/>
              </a:rPr>
              <a:t>ký</a:t>
            </a:r>
            <a:r>
              <a:rPr lang="en-US" altLang="ko-KR" dirty="0" smtClean="0">
                <a:solidFill>
                  <a:prstClr val="black"/>
                </a:solidFill>
                <a:latin typeface="Times New Roman" panose="02020603050405020304" pitchFamily="18" charset="0"/>
                <a:cs typeface="Times New Roman" panose="02020603050405020304" pitchFamily="18" charset="0"/>
              </a:rPr>
              <a:t> </a:t>
            </a:r>
            <a:r>
              <a:rPr lang="en-US" altLang="ko-KR" dirty="0" err="1" smtClean="0">
                <a:solidFill>
                  <a:prstClr val="black"/>
                </a:solidFill>
                <a:latin typeface="Times New Roman" panose="02020603050405020304" pitchFamily="18" charset="0"/>
                <a:cs typeface="Times New Roman" panose="02020603050405020304" pitchFamily="18" charset="0"/>
              </a:rPr>
              <a:t>điện</a:t>
            </a:r>
            <a:r>
              <a:rPr lang="en-US" altLang="ko-KR" dirty="0" smtClean="0">
                <a:solidFill>
                  <a:prstClr val="black"/>
                </a:solidFill>
                <a:latin typeface="Times New Roman" panose="02020603050405020304" pitchFamily="18" charset="0"/>
                <a:cs typeface="Times New Roman" panose="02020603050405020304" pitchFamily="18" charset="0"/>
              </a:rPr>
              <a:t> </a:t>
            </a:r>
            <a:r>
              <a:rPr lang="en-US" altLang="ko-KR" dirty="0" err="1" smtClean="0">
                <a:solidFill>
                  <a:prstClr val="black"/>
                </a:solidFill>
                <a:latin typeface="Times New Roman" panose="02020603050405020304" pitchFamily="18" charset="0"/>
                <a:cs typeface="Times New Roman" panose="02020603050405020304" pitchFamily="18" charset="0"/>
              </a:rPr>
              <a:t>tử</a:t>
            </a:r>
            <a:r>
              <a:rPr lang="en-US" altLang="ko-KR" dirty="0" smtClean="0">
                <a:solidFill>
                  <a:prstClr val="black"/>
                </a:solidFill>
                <a:latin typeface="Times New Roman" panose="02020603050405020304" pitchFamily="18" charset="0"/>
                <a:cs typeface="Times New Roman" panose="02020603050405020304" pitchFamily="18" charset="0"/>
              </a:rPr>
              <a:t>)</a:t>
            </a:r>
            <a:endParaRPr lang="en-US" altLang="ko-KR" dirty="0">
              <a:solidFill>
                <a:prstClr val="black"/>
              </a:solidFill>
              <a:latin typeface="Times New Roman" panose="02020603050405020304" pitchFamily="18" charset="0"/>
              <a:cs typeface="Times New Roman" panose="02020603050405020304" pitchFamily="18" charset="0"/>
            </a:endParaRPr>
          </a:p>
        </p:txBody>
      </p:sp>
      <p:pic>
        <p:nvPicPr>
          <p:cNvPr id="9" name="Picture 9"/>
          <p:cNvPicPr>
            <a:picLocks noChangeAspect="1" noChangeArrowheads="1"/>
          </p:cNvPicPr>
          <p:nvPr/>
        </p:nvPicPr>
        <p:blipFill rotWithShape="1">
          <a:blip r:embed="rId3" cstate="print">
            <a:duotone>
              <a:schemeClr val="accent1">
                <a:shade val="45000"/>
                <a:satMod val="135000"/>
              </a:schemeClr>
              <a:prstClr val="white"/>
            </a:duotone>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val="0"/>
              </a:ext>
            </a:extLst>
          </a:blip>
          <a:srcRect l="20774" r="8544"/>
          <a:stretch/>
        </p:blipFill>
        <p:spPr bwMode="gray">
          <a:xfrm>
            <a:off x="2209" y="44624"/>
            <a:ext cx="9906000" cy="7104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extBox 34"/>
          <p:cNvSpPr txBox="1">
            <a:spLocks noChangeArrowheads="1"/>
          </p:cNvSpPr>
          <p:nvPr/>
        </p:nvSpPr>
        <p:spPr bwMode="auto">
          <a:xfrm>
            <a:off x="144555" y="245893"/>
            <a:ext cx="9833244" cy="307777"/>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5.5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Tải</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lên</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nhiều</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file</a:t>
            </a:r>
            <a:endParaRPr lang="ko-KR" altLang="en-US"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783359075"/>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 name="Picture 9"/>
          <p:cNvPicPr>
            <a:picLocks noChangeAspect="1" noChangeArrowheads="1"/>
          </p:cNvPicPr>
          <p:nvPr/>
        </p:nvPicPr>
        <p:blipFill rotWithShape="1">
          <a:blip r:embed="rId2" cstate="print">
            <a:duotone>
              <a:schemeClr val="accent1">
                <a:shade val="45000"/>
                <a:satMod val="135000"/>
              </a:schemeClr>
              <a:prstClr val="white"/>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rcRect l="20774" r="8544"/>
          <a:stretch/>
        </p:blipFill>
        <p:spPr bwMode="gray">
          <a:xfrm>
            <a:off x="2209" y="44624"/>
            <a:ext cx="9906000" cy="7104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4" name="직사각형 53"/>
          <p:cNvSpPr/>
          <p:nvPr/>
        </p:nvSpPr>
        <p:spPr>
          <a:xfrm flipV="1">
            <a:off x="-2209" y="-7621"/>
            <a:ext cx="9908209" cy="4571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prstClr val="white"/>
              </a:solidFill>
              <a:latin typeface="Times New Roman" panose="02020603050405020304" pitchFamily="18" charset="0"/>
              <a:cs typeface="Times New Roman" panose="02020603050405020304" pitchFamily="18" charset="0"/>
            </a:endParaRPr>
          </a:p>
        </p:txBody>
      </p:sp>
      <p:sp>
        <p:nvSpPr>
          <p:cNvPr id="57" name="TextBox 34"/>
          <p:cNvSpPr txBox="1">
            <a:spLocks noChangeArrowheads="1"/>
          </p:cNvSpPr>
          <p:nvPr/>
        </p:nvSpPr>
        <p:spPr bwMode="auto">
          <a:xfrm>
            <a:off x="232324" y="213807"/>
            <a:ext cx="9833244" cy="307777"/>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5.6.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Các</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chức</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năng</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khác</a:t>
            </a:r>
            <a:endParaRPr lang="ko-KR" altLang="en-US"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sp>
        <p:nvSpPr>
          <p:cNvPr id="9" name="TextBox 8"/>
          <p:cNvSpPr txBox="1"/>
          <p:nvPr/>
        </p:nvSpPr>
        <p:spPr>
          <a:xfrm>
            <a:off x="527326" y="761584"/>
            <a:ext cx="9243239" cy="1354217"/>
          </a:xfrm>
          <a:prstGeom prst="rect">
            <a:avLst/>
          </a:prstGeom>
          <a:noFill/>
        </p:spPr>
        <p:txBody>
          <a:bodyPr wrap="square" rtlCol="0">
            <a:spAutoFit/>
          </a:bodyPr>
          <a:lstStyle/>
          <a:p>
            <a:r>
              <a:rPr lang="en-US" altLang="ko-KR" kern="0" spc="-40" dirty="0" err="1" smtClean="0">
                <a:ln w="11430"/>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Xuất</a:t>
            </a:r>
            <a:r>
              <a:rPr lang="en-US" altLang="ko-KR" kern="0" spc="-40" dirty="0" smtClean="0">
                <a:ln w="11430"/>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kern="0" spc="-40" dirty="0" err="1">
                <a:ln w="11430"/>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báo</a:t>
            </a:r>
            <a:r>
              <a:rPr lang="en-US" altLang="ko-KR" kern="0" spc="-40" dirty="0">
                <a:ln w="11430"/>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kern="0" spc="-40" dirty="0" err="1">
                <a:ln w="11430"/>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cáo</a:t>
            </a:r>
            <a:r>
              <a:rPr lang="en-US" altLang="ko-KR" kern="0" spc="-40" dirty="0">
                <a:ln w="11430"/>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kern="0" spc="-40" dirty="0" err="1">
                <a:ln w="11430"/>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cho</a:t>
            </a:r>
            <a:r>
              <a:rPr lang="en-US" altLang="ko-KR" kern="0" spc="-40" dirty="0">
                <a:ln w="11430"/>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kern="0" spc="-40" dirty="0" err="1">
                <a:ln w="11430"/>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Người</a:t>
            </a:r>
            <a:r>
              <a:rPr lang="en-US" altLang="ko-KR" kern="0" spc="-40" dirty="0">
                <a:ln w="11430"/>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kern="0" spc="-40" dirty="0" err="1">
                <a:ln w="11430"/>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phê</a:t>
            </a:r>
            <a:r>
              <a:rPr lang="en-US" altLang="ko-KR" kern="0" spc="-40" dirty="0">
                <a:ln w="11430"/>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kern="0" spc="-40" dirty="0" err="1">
                <a:ln w="11430"/>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duyệt</a:t>
            </a:r>
            <a:r>
              <a:rPr lang="en-US" altLang="ko-KR" kern="0" spc="-40" dirty="0">
                <a:ln w="11430"/>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kern="0" spc="-40" dirty="0" err="1">
                <a:ln w="11430"/>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báo</a:t>
            </a:r>
            <a:r>
              <a:rPr lang="en-US" altLang="ko-KR" kern="0" spc="-40" dirty="0">
                <a:ln w="11430"/>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kern="0" spc="-40" dirty="0" err="1" smtClean="0">
                <a:ln w="11430"/>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cáo</a:t>
            </a:r>
            <a:endParaRPr lang="ko-KR" altLang="en-US" kern="0" spc="-40" dirty="0">
              <a:ln w="11430"/>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a:p>
            <a:r>
              <a:rPr lang="en-US" altLang="ko-KR" dirty="0" err="1" smtClean="0">
                <a:solidFill>
                  <a:prstClr val="black"/>
                </a:solidFill>
                <a:latin typeface="Times New Roman" panose="02020603050405020304" pitchFamily="18" charset="0"/>
                <a:cs typeface="Times New Roman" panose="02020603050405020304" pitchFamily="18" charset="0"/>
              </a:rPr>
              <a:t>Gửi</a:t>
            </a:r>
            <a:r>
              <a:rPr lang="en-US" altLang="ko-KR" dirty="0" smtClean="0">
                <a:solidFill>
                  <a:prstClr val="black"/>
                </a:solidFill>
                <a:latin typeface="Times New Roman" panose="02020603050405020304" pitchFamily="18" charset="0"/>
                <a:cs typeface="Times New Roman" panose="02020603050405020304" pitchFamily="18" charset="0"/>
              </a:rPr>
              <a:t> </a:t>
            </a:r>
            <a:r>
              <a:rPr lang="en-US" altLang="ko-KR" dirty="0" err="1" smtClean="0">
                <a:solidFill>
                  <a:prstClr val="black"/>
                </a:solidFill>
                <a:latin typeface="Times New Roman" panose="02020603050405020304" pitchFamily="18" charset="0"/>
                <a:cs typeface="Times New Roman" panose="02020603050405020304" pitchFamily="18" charset="0"/>
              </a:rPr>
              <a:t>báo</a:t>
            </a:r>
            <a:r>
              <a:rPr lang="en-US" altLang="ko-KR" dirty="0" smtClean="0">
                <a:solidFill>
                  <a:prstClr val="black"/>
                </a:solidFill>
                <a:latin typeface="Times New Roman" panose="02020603050405020304" pitchFamily="18" charset="0"/>
                <a:cs typeface="Times New Roman" panose="02020603050405020304" pitchFamily="18" charset="0"/>
              </a:rPr>
              <a:t> </a:t>
            </a:r>
            <a:r>
              <a:rPr lang="en-US" altLang="ko-KR" dirty="0" err="1" smtClean="0">
                <a:solidFill>
                  <a:prstClr val="black"/>
                </a:solidFill>
                <a:latin typeface="Times New Roman" panose="02020603050405020304" pitchFamily="18" charset="0"/>
                <a:cs typeface="Times New Roman" panose="02020603050405020304" pitchFamily="18" charset="0"/>
              </a:rPr>
              <a:t>cáo</a:t>
            </a:r>
            <a:r>
              <a:rPr lang="en-US" altLang="ko-KR" dirty="0" smtClean="0">
                <a:solidFill>
                  <a:prstClr val="black"/>
                </a:solidFill>
                <a:latin typeface="Times New Roman" panose="02020603050405020304" pitchFamily="18" charset="0"/>
                <a:cs typeface="Times New Roman" panose="02020603050405020304" pitchFamily="18" charset="0"/>
              </a:rPr>
              <a:t> </a:t>
            </a:r>
            <a:r>
              <a:rPr lang="en-US" altLang="ko-KR" dirty="0" err="1" smtClean="0">
                <a:solidFill>
                  <a:prstClr val="black"/>
                </a:solidFill>
                <a:latin typeface="Times New Roman" panose="02020603050405020304" pitchFamily="18" charset="0"/>
                <a:cs typeface="Times New Roman" panose="02020603050405020304" pitchFamily="18" charset="0"/>
              </a:rPr>
              <a:t>đã</a:t>
            </a:r>
            <a:r>
              <a:rPr lang="en-US" altLang="ko-KR" dirty="0" smtClean="0">
                <a:solidFill>
                  <a:prstClr val="black"/>
                </a:solidFill>
                <a:latin typeface="Times New Roman" panose="02020603050405020304" pitchFamily="18" charset="0"/>
                <a:cs typeface="Times New Roman" panose="02020603050405020304" pitchFamily="18" charset="0"/>
              </a:rPr>
              <a:t> </a:t>
            </a:r>
            <a:r>
              <a:rPr lang="en-US" altLang="ko-KR" dirty="0" err="1" smtClean="0">
                <a:solidFill>
                  <a:prstClr val="black"/>
                </a:solidFill>
                <a:latin typeface="Times New Roman" panose="02020603050405020304" pitchFamily="18" charset="0"/>
                <a:cs typeface="Times New Roman" panose="02020603050405020304" pitchFamily="18" charset="0"/>
              </a:rPr>
              <a:t>lập</a:t>
            </a:r>
            <a:r>
              <a:rPr lang="en-US" altLang="ko-KR" dirty="0" smtClean="0">
                <a:solidFill>
                  <a:prstClr val="black"/>
                </a:solidFill>
                <a:latin typeface="Times New Roman" panose="02020603050405020304" pitchFamily="18" charset="0"/>
                <a:cs typeface="Times New Roman" panose="02020603050405020304" pitchFamily="18" charset="0"/>
              </a:rPr>
              <a:t> </a:t>
            </a:r>
            <a:r>
              <a:rPr lang="en-US" altLang="ko-KR" dirty="0" err="1" smtClean="0">
                <a:solidFill>
                  <a:prstClr val="black"/>
                </a:solidFill>
                <a:latin typeface="Times New Roman" panose="02020603050405020304" pitchFamily="18" charset="0"/>
                <a:cs typeface="Times New Roman" panose="02020603050405020304" pitchFamily="18" charset="0"/>
              </a:rPr>
              <a:t>tới</a:t>
            </a:r>
            <a:r>
              <a:rPr lang="en-US" altLang="ko-KR" dirty="0" smtClean="0">
                <a:solidFill>
                  <a:prstClr val="black"/>
                </a:solidFill>
                <a:latin typeface="Times New Roman" panose="02020603050405020304" pitchFamily="18" charset="0"/>
                <a:cs typeface="Times New Roman" panose="02020603050405020304" pitchFamily="18" charset="0"/>
              </a:rPr>
              <a:t> </a:t>
            </a:r>
            <a:r>
              <a:rPr lang="en-US" altLang="ko-KR" dirty="0" err="1" smtClean="0">
                <a:solidFill>
                  <a:prstClr val="black"/>
                </a:solidFill>
                <a:latin typeface="Times New Roman" panose="02020603050405020304" pitchFamily="18" charset="0"/>
                <a:cs typeface="Times New Roman" panose="02020603050405020304" pitchFamily="18" charset="0"/>
              </a:rPr>
              <a:t>Người</a:t>
            </a:r>
            <a:r>
              <a:rPr lang="en-US" altLang="ko-KR" dirty="0" smtClean="0">
                <a:solidFill>
                  <a:prstClr val="black"/>
                </a:solidFill>
                <a:latin typeface="Times New Roman" panose="02020603050405020304" pitchFamily="18" charset="0"/>
                <a:cs typeface="Times New Roman" panose="02020603050405020304" pitchFamily="18" charset="0"/>
              </a:rPr>
              <a:t> </a:t>
            </a:r>
            <a:r>
              <a:rPr lang="en-US" altLang="ko-KR" dirty="0" err="1" smtClean="0">
                <a:solidFill>
                  <a:prstClr val="black"/>
                </a:solidFill>
                <a:latin typeface="Times New Roman" panose="02020603050405020304" pitchFamily="18" charset="0"/>
                <a:cs typeface="Times New Roman" panose="02020603050405020304" pitchFamily="18" charset="0"/>
              </a:rPr>
              <a:t>phê</a:t>
            </a:r>
            <a:r>
              <a:rPr lang="en-US" altLang="ko-KR" dirty="0" smtClean="0">
                <a:solidFill>
                  <a:prstClr val="black"/>
                </a:solidFill>
                <a:latin typeface="Times New Roman" panose="02020603050405020304" pitchFamily="18" charset="0"/>
                <a:cs typeface="Times New Roman" panose="02020603050405020304" pitchFamily="18" charset="0"/>
              </a:rPr>
              <a:t> </a:t>
            </a:r>
            <a:r>
              <a:rPr lang="en-US" altLang="ko-KR" dirty="0" err="1" smtClean="0">
                <a:solidFill>
                  <a:prstClr val="black"/>
                </a:solidFill>
                <a:latin typeface="Times New Roman" panose="02020603050405020304" pitchFamily="18" charset="0"/>
                <a:cs typeface="Times New Roman" panose="02020603050405020304" pitchFamily="18" charset="0"/>
              </a:rPr>
              <a:t>duyệt</a:t>
            </a:r>
            <a:r>
              <a:rPr lang="en-US" altLang="ko-KR" dirty="0" smtClean="0">
                <a:solidFill>
                  <a:prstClr val="black"/>
                </a:solidFill>
                <a:latin typeface="Times New Roman" panose="02020603050405020304" pitchFamily="18" charset="0"/>
                <a:cs typeface="Times New Roman" panose="02020603050405020304" pitchFamily="18" charset="0"/>
              </a:rPr>
              <a:t> </a:t>
            </a:r>
            <a:r>
              <a:rPr lang="en-US" altLang="ko-KR" dirty="0" err="1" smtClean="0">
                <a:solidFill>
                  <a:prstClr val="black"/>
                </a:solidFill>
                <a:latin typeface="Times New Roman" panose="02020603050405020304" pitchFamily="18" charset="0"/>
                <a:cs typeface="Times New Roman" panose="02020603050405020304" pitchFamily="18" charset="0"/>
              </a:rPr>
              <a:t>báo</a:t>
            </a:r>
            <a:r>
              <a:rPr lang="en-US" altLang="ko-KR" dirty="0" smtClean="0">
                <a:solidFill>
                  <a:prstClr val="black"/>
                </a:solidFill>
                <a:latin typeface="Times New Roman" panose="02020603050405020304" pitchFamily="18" charset="0"/>
                <a:cs typeface="Times New Roman" panose="02020603050405020304" pitchFamily="18" charset="0"/>
              </a:rPr>
              <a:t> </a:t>
            </a:r>
            <a:r>
              <a:rPr lang="en-US" altLang="ko-KR" dirty="0" err="1" smtClean="0">
                <a:solidFill>
                  <a:prstClr val="black"/>
                </a:solidFill>
                <a:latin typeface="Times New Roman" panose="02020603050405020304" pitchFamily="18" charset="0"/>
                <a:cs typeface="Times New Roman" panose="02020603050405020304" pitchFamily="18" charset="0"/>
              </a:rPr>
              <a:t>cáo</a:t>
            </a:r>
            <a:r>
              <a:rPr lang="en-US" altLang="ko-KR" dirty="0" smtClean="0">
                <a:solidFill>
                  <a:prstClr val="black"/>
                </a:solidFill>
                <a:latin typeface="Times New Roman" panose="02020603050405020304" pitchFamily="18" charset="0"/>
                <a:cs typeface="Times New Roman" panose="02020603050405020304" pitchFamily="18" charset="0"/>
              </a:rPr>
              <a:t> </a:t>
            </a:r>
            <a:r>
              <a:rPr lang="en-US" altLang="ko-KR" dirty="0" err="1" smtClean="0">
                <a:solidFill>
                  <a:prstClr val="black"/>
                </a:solidFill>
                <a:latin typeface="Times New Roman" panose="02020603050405020304" pitchFamily="18" charset="0"/>
                <a:cs typeface="Times New Roman" panose="02020603050405020304" pitchFamily="18" charset="0"/>
              </a:rPr>
              <a:t>dưới</a:t>
            </a:r>
            <a:r>
              <a:rPr lang="en-US" altLang="ko-KR" dirty="0" smtClean="0">
                <a:solidFill>
                  <a:prstClr val="black"/>
                </a:solidFill>
                <a:latin typeface="Times New Roman" panose="02020603050405020304" pitchFamily="18" charset="0"/>
                <a:cs typeface="Times New Roman" panose="02020603050405020304" pitchFamily="18" charset="0"/>
              </a:rPr>
              <a:t> </a:t>
            </a:r>
            <a:r>
              <a:rPr lang="en-US" altLang="ko-KR" dirty="0" err="1" smtClean="0">
                <a:solidFill>
                  <a:prstClr val="black"/>
                </a:solidFill>
                <a:latin typeface="Times New Roman" panose="02020603050405020304" pitchFamily="18" charset="0"/>
                <a:cs typeface="Times New Roman" panose="02020603050405020304" pitchFamily="18" charset="0"/>
              </a:rPr>
              <a:t>dạng</a:t>
            </a:r>
            <a:r>
              <a:rPr lang="en-US" altLang="ko-KR" dirty="0" smtClean="0">
                <a:solidFill>
                  <a:prstClr val="black"/>
                </a:solidFill>
                <a:latin typeface="Times New Roman" panose="02020603050405020304" pitchFamily="18" charset="0"/>
                <a:cs typeface="Times New Roman" panose="02020603050405020304" pitchFamily="18" charset="0"/>
              </a:rPr>
              <a:t> file zip.</a:t>
            </a:r>
            <a:endParaRPr lang="en-US" altLang="ko-KR" dirty="0">
              <a:solidFill>
                <a:prstClr val="black"/>
              </a:solidFill>
              <a:latin typeface="Times New Roman" panose="02020603050405020304" pitchFamily="18" charset="0"/>
              <a:cs typeface="Times New Roman" panose="02020603050405020304" pitchFamily="18" charset="0"/>
            </a:endParaRPr>
          </a:p>
          <a:p>
            <a:endParaRPr lang="en-US" altLang="ko-KR" sz="1000" dirty="0" smtClean="0">
              <a:solidFill>
                <a:prstClr val="black"/>
              </a:solidFill>
              <a:latin typeface="Times New Roman" panose="02020603050405020304" pitchFamily="18" charset="0"/>
              <a:cs typeface="Times New Roman" panose="02020603050405020304" pitchFamily="18" charset="0"/>
            </a:endParaRPr>
          </a:p>
          <a:p>
            <a:pPr marL="342900" indent="-342900">
              <a:buAutoNum type="arabicParenR"/>
            </a:pPr>
            <a:r>
              <a:rPr lang="en-US" altLang="ko-KR" dirty="0" err="1">
                <a:solidFill>
                  <a:prstClr val="black"/>
                </a:solidFill>
                <a:latin typeface="Times New Roman" panose="02020603050405020304" pitchFamily="18" charset="0"/>
                <a:cs typeface="Times New Roman" panose="02020603050405020304" pitchFamily="18" charset="0"/>
              </a:rPr>
              <a:t>N</a:t>
            </a:r>
            <a:r>
              <a:rPr lang="en-US" altLang="ko-KR" dirty="0" err="1" smtClean="0">
                <a:solidFill>
                  <a:prstClr val="black"/>
                </a:solidFill>
                <a:latin typeface="Times New Roman" panose="02020603050405020304" pitchFamily="18" charset="0"/>
                <a:cs typeface="Times New Roman" panose="02020603050405020304" pitchFamily="18" charset="0"/>
              </a:rPr>
              <a:t>hấn</a:t>
            </a:r>
            <a:r>
              <a:rPr lang="en-US" altLang="ko-KR" dirty="0" smtClean="0">
                <a:solidFill>
                  <a:prstClr val="black"/>
                </a:solidFill>
                <a:latin typeface="Times New Roman" panose="02020603050405020304" pitchFamily="18" charset="0"/>
                <a:cs typeface="Times New Roman" panose="02020603050405020304" pitchFamily="18" charset="0"/>
              </a:rPr>
              <a:t> </a:t>
            </a:r>
            <a:r>
              <a:rPr lang="en-US" altLang="ko-KR" dirty="0" err="1" smtClean="0">
                <a:solidFill>
                  <a:prstClr val="black"/>
                </a:solidFill>
                <a:latin typeface="Times New Roman" panose="02020603050405020304" pitchFamily="18" charset="0"/>
                <a:cs typeface="Times New Roman" panose="02020603050405020304" pitchFamily="18" charset="0"/>
              </a:rPr>
              <a:t>vào</a:t>
            </a:r>
            <a:r>
              <a:rPr lang="en-US" altLang="ko-KR" dirty="0" smtClean="0">
                <a:solidFill>
                  <a:prstClr val="black"/>
                </a:solidFill>
                <a:latin typeface="Times New Roman" panose="02020603050405020304" pitchFamily="18" charset="0"/>
                <a:cs typeface="Times New Roman" panose="02020603050405020304" pitchFamily="18" charset="0"/>
              </a:rPr>
              <a:t> menu </a:t>
            </a:r>
            <a:r>
              <a:rPr lang="en-US" altLang="ko-KR" dirty="0" err="1" smtClean="0">
                <a:solidFill>
                  <a:prstClr val="black"/>
                </a:solidFill>
                <a:latin typeface="Times New Roman" panose="02020603050405020304" pitchFamily="18" charset="0"/>
                <a:cs typeface="Times New Roman" panose="02020603050405020304" pitchFamily="18" charset="0"/>
              </a:rPr>
              <a:t>trên</a:t>
            </a:r>
            <a:r>
              <a:rPr lang="en-US" altLang="ko-KR" dirty="0" smtClean="0">
                <a:solidFill>
                  <a:prstClr val="black"/>
                </a:solidFill>
                <a:latin typeface="Times New Roman" panose="02020603050405020304" pitchFamily="18" charset="0"/>
                <a:cs typeface="Times New Roman" panose="02020603050405020304" pitchFamily="18" charset="0"/>
              </a:rPr>
              <a:t> UDSS: Report – Submit – Export for Supervisor</a:t>
            </a:r>
          </a:p>
          <a:p>
            <a:pPr marL="342900" indent="-342900">
              <a:buAutoNum type="arabicParenR"/>
            </a:pPr>
            <a:r>
              <a:rPr lang="en-US" altLang="ko-KR" dirty="0" err="1" smtClean="0">
                <a:solidFill>
                  <a:prstClr val="black"/>
                </a:solidFill>
                <a:latin typeface="Times New Roman" panose="02020603050405020304" pitchFamily="18" charset="0"/>
                <a:cs typeface="Times New Roman" panose="02020603050405020304" pitchFamily="18" charset="0"/>
              </a:rPr>
              <a:t>Tìm</a:t>
            </a:r>
            <a:r>
              <a:rPr lang="en-US" altLang="ko-KR" dirty="0" smtClean="0">
                <a:solidFill>
                  <a:prstClr val="black"/>
                </a:solidFill>
                <a:latin typeface="Times New Roman" panose="02020603050405020304" pitchFamily="18" charset="0"/>
                <a:cs typeface="Times New Roman" panose="02020603050405020304" pitchFamily="18" charset="0"/>
              </a:rPr>
              <a:t> </a:t>
            </a:r>
            <a:r>
              <a:rPr lang="en-US" altLang="ko-KR" dirty="0" err="1" smtClean="0">
                <a:solidFill>
                  <a:prstClr val="black"/>
                </a:solidFill>
                <a:latin typeface="Times New Roman" panose="02020603050405020304" pitchFamily="18" charset="0"/>
                <a:cs typeface="Times New Roman" panose="02020603050405020304" pitchFamily="18" charset="0"/>
              </a:rPr>
              <a:t>kiếm</a:t>
            </a:r>
            <a:r>
              <a:rPr lang="en-US" altLang="ko-KR" dirty="0" smtClean="0">
                <a:solidFill>
                  <a:prstClr val="black"/>
                </a:solidFill>
                <a:latin typeface="Times New Roman" panose="02020603050405020304" pitchFamily="18" charset="0"/>
                <a:cs typeface="Times New Roman" panose="02020603050405020304" pitchFamily="18" charset="0"/>
              </a:rPr>
              <a:t> </a:t>
            </a:r>
            <a:r>
              <a:rPr lang="en-US" altLang="ko-KR" dirty="0" err="1" smtClean="0">
                <a:solidFill>
                  <a:prstClr val="black"/>
                </a:solidFill>
                <a:latin typeface="Times New Roman" panose="02020603050405020304" pitchFamily="18" charset="0"/>
                <a:cs typeface="Times New Roman" panose="02020603050405020304" pitchFamily="18" charset="0"/>
              </a:rPr>
              <a:t>báo</a:t>
            </a:r>
            <a:r>
              <a:rPr lang="en-US" altLang="ko-KR" dirty="0" smtClean="0">
                <a:solidFill>
                  <a:prstClr val="black"/>
                </a:solidFill>
                <a:latin typeface="Times New Roman" panose="02020603050405020304" pitchFamily="18" charset="0"/>
                <a:cs typeface="Times New Roman" panose="02020603050405020304" pitchFamily="18" charset="0"/>
              </a:rPr>
              <a:t> </a:t>
            </a:r>
            <a:r>
              <a:rPr lang="en-US" altLang="ko-KR" dirty="0" err="1" smtClean="0">
                <a:solidFill>
                  <a:prstClr val="black"/>
                </a:solidFill>
                <a:latin typeface="Times New Roman" panose="02020603050405020304" pitchFamily="18" charset="0"/>
                <a:cs typeface="Times New Roman" panose="02020603050405020304" pitchFamily="18" charset="0"/>
              </a:rPr>
              <a:t>cáo</a:t>
            </a:r>
            <a:r>
              <a:rPr lang="en-US" altLang="ko-KR" dirty="0" smtClean="0">
                <a:solidFill>
                  <a:prstClr val="black"/>
                </a:solidFill>
                <a:latin typeface="Times New Roman" panose="02020603050405020304" pitchFamily="18" charset="0"/>
                <a:cs typeface="Times New Roman" panose="02020603050405020304" pitchFamily="18" charset="0"/>
              </a:rPr>
              <a:t> </a:t>
            </a:r>
            <a:r>
              <a:rPr lang="en-US" altLang="ko-KR" dirty="0" err="1" smtClean="0">
                <a:solidFill>
                  <a:prstClr val="black"/>
                </a:solidFill>
                <a:latin typeface="Times New Roman" panose="02020603050405020304" pitchFamily="18" charset="0"/>
                <a:cs typeface="Times New Roman" panose="02020603050405020304" pitchFamily="18" charset="0"/>
              </a:rPr>
              <a:t>và</a:t>
            </a:r>
            <a:r>
              <a:rPr lang="en-US" altLang="ko-KR" dirty="0" smtClean="0">
                <a:solidFill>
                  <a:prstClr val="black"/>
                </a:solidFill>
                <a:latin typeface="Times New Roman" panose="02020603050405020304" pitchFamily="18" charset="0"/>
                <a:cs typeface="Times New Roman" panose="02020603050405020304" pitchFamily="18" charset="0"/>
              </a:rPr>
              <a:t> </a:t>
            </a:r>
            <a:r>
              <a:rPr lang="en-US" altLang="ko-KR" dirty="0" err="1" smtClean="0">
                <a:solidFill>
                  <a:prstClr val="black"/>
                </a:solidFill>
                <a:latin typeface="Times New Roman" panose="02020603050405020304" pitchFamily="18" charset="0"/>
                <a:cs typeface="Times New Roman" panose="02020603050405020304" pitchFamily="18" charset="0"/>
              </a:rPr>
              <a:t>Xuất</a:t>
            </a:r>
            <a:r>
              <a:rPr lang="en-US" altLang="ko-KR" dirty="0" smtClean="0">
                <a:solidFill>
                  <a:prstClr val="black"/>
                </a:solidFill>
                <a:latin typeface="Times New Roman" panose="02020603050405020304" pitchFamily="18" charset="0"/>
                <a:cs typeface="Times New Roman" panose="02020603050405020304" pitchFamily="18" charset="0"/>
              </a:rPr>
              <a:t> </a:t>
            </a:r>
            <a:r>
              <a:rPr lang="en-US" altLang="ko-KR" dirty="0" err="1" smtClean="0">
                <a:solidFill>
                  <a:prstClr val="black"/>
                </a:solidFill>
                <a:latin typeface="Times New Roman" panose="02020603050405020304" pitchFamily="18" charset="0"/>
                <a:cs typeface="Times New Roman" panose="02020603050405020304" pitchFamily="18" charset="0"/>
              </a:rPr>
              <a:t>báo</a:t>
            </a:r>
            <a:r>
              <a:rPr lang="en-US" altLang="ko-KR" dirty="0" smtClean="0">
                <a:solidFill>
                  <a:prstClr val="black"/>
                </a:solidFill>
                <a:latin typeface="Times New Roman" panose="02020603050405020304" pitchFamily="18" charset="0"/>
                <a:cs typeface="Times New Roman" panose="02020603050405020304" pitchFamily="18" charset="0"/>
              </a:rPr>
              <a:t> </a:t>
            </a:r>
            <a:r>
              <a:rPr lang="en-US" altLang="ko-KR" dirty="0" err="1" smtClean="0">
                <a:solidFill>
                  <a:prstClr val="black"/>
                </a:solidFill>
                <a:latin typeface="Times New Roman" panose="02020603050405020304" pitchFamily="18" charset="0"/>
                <a:cs typeface="Times New Roman" panose="02020603050405020304" pitchFamily="18" charset="0"/>
              </a:rPr>
              <a:t>cáo</a:t>
            </a:r>
            <a:r>
              <a:rPr lang="en-US" altLang="ko-KR" dirty="0" smtClean="0">
                <a:solidFill>
                  <a:prstClr val="black"/>
                </a:solidFill>
                <a:latin typeface="Times New Roman" panose="02020603050405020304" pitchFamily="18" charset="0"/>
                <a:cs typeface="Times New Roman" panose="02020603050405020304" pitchFamily="18" charset="0"/>
              </a:rPr>
              <a:t> </a:t>
            </a:r>
            <a:r>
              <a:rPr lang="en-US" altLang="ko-KR" dirty="0" err="1" smtClean="0">
                <a:solidFill>
                  <a:prstClr val="black"/>
                </a:solidFill>
                <a:latin typeface="Times New Roman" panose="02020603050405020304" pitchFamily="18" charset="0"/>
                <a:cs typeface="Times New Roman" panose="02020603050405020304" pitchFamily="18" charset="0"/>
              </a:rPr>
              <a:t>cho</a:t>
            </a:r>
            <a:r>
              <a:rPr lang="en-US" altLang="ko-KR" dirty="0" smtClean="0">
                <a:solidFill>
                  <a:prstClr val="black"/>
                </a:solidFill>
                <a:latin typeface="Times New Roman" panose="02020603050405020304" pitchFamily="18" charset="0"/>
                <a:cs typeface="Times New Roman" panose="02020603050405020304" pitchFamily="18" charset="0"/>
              </a:rPr>
              <a:t> </a:t>
            </a:r>
            <a:r>
              <a:rPr lang="en-US" altLang="ko-KR" dirty="0" err="1" smtClean="0">
                <a:solidFill>
                  <a:prstClr val="black"/>
                </a:solidFill>
                <a:latin typeface="Times New Roman" panose="02020603050405020304" pitchFamily="18" charset="0"/>
                <a:cs typeface="Times New Roman" panose="02020603050405020304" pitchFamily="18" charset="0"/>
              </a:rPr>
              <a:t>Người</a:t>
            </a:r>
            <a:r>
              <a:rPr lang="en-US" altLang="ko-KR" dirty="0" smtClean="0">
                <a:solidFill>
                  <a:prstClr val="black"/>
                </a:solidFill>
                <a:latin typeface="Times New Roman" panose="02020603050405020304" pitchFamily="18" charset="0"/>
                <a:cs typeface="Times New Roman" panose="02020603050405020304" pitchFamily="18" charset="0"/>
              </a:rPr>
              <a:t> </a:t>
            </a:r>
            <a:r>
              <a:rPr lang="en-US" altLang="ko-KR" dirty="0" err="1" smtClean="0">
                <a:solidFill>
                  <a:prstClr val="black"/>
                </a:solidFill>
                <a:latin typeface="Times New Roman" panose="02020603050405020304" pitchFamily="18" charset="0"/>
                <a:cs typeface="Times New Roman" panose="02020603050405020304" pitchFamily="18" charset="0"/>
              </a:rPr>
              <a:t>phê</a:t>
            </a:r>
            <a:r>
              <a:rPr lang="en-US" altLang="ko-KR" dirty="0" smtClean="0">
                <a:solidFill>
                  <a:prstClr val="black"/>
                </a:solidFill>
                <a:latin typeface="Times New Roman" panose="02020603050405020304" pitchFamily="18" charset="0"/>
                <a:cs typeface="Times New Roman" panose="02020603050405020304" pitchFamily="18" charset="0"/>
              </a:rPr>
              <a:t> </a:t>
            </a:r>
            <a:r>
              <a:rPr lang="en-US" altLang="ko-KR" dirty="0" err="1" smtClean="0">
                <a:solidFill>
                  <a:prstClr val="black"/>
                </a:solidFill>
                <a:latin typeface="Times New Roman" panose="02020603050405020304" pitchFamily="18" charset="0"/>
                <a:cs typeface="Times New Roman" panose="02020603050405020304" pitchFamily="18" charset="0"/>
              </a:rPr>
              <a:t>duyệt</a:t>
            </a:r>
            <a:r>
              <a:rPr lang="en-US" altLang="ko-KR" dirty="0" smtClean="0">
                <a:solidFill>
                  <a:prstClr val="black"/>
                </a:solidFill>
                <a:latin typeface="Times New Roman" panose="02020603050405020304" pitchFamily="18" charset="0"/>
                <a:cs typeface="Times New Roman" panose="02020603050405020304" pitchFamily="18" charset="0"/>
              </a:rPr>
              <a:t> </a:t>
            </a:r>
            <a:r>
              <a:rPr lang="en-US" altLang="ko-KR" dirty="0" err="1" smtClean="0">
                <a:solidFill>
                  <a:prstClr val="black"/>
                </a:solidFill>
                <a:latin typeface="Times New Roman" panose="02020603050405020304" pitchFamily="18" charset="0"/>
                <a:cs typeface="Times New Roman" panose="02020603050405020304" pitchFamily="18" charset="0"/>
              </a:rPr>
              <a:t>báo</a:t>
            </a:r>
            <a:r>
              <a:rPr lang="en-US" altLang="ko-KR" dirty="0" smtClean="0">
                <a:solidFill>
                  <a:prstClr val="black"/>
                </a:solidFill>
                <a:latin typeface="Times New Roman" panose="02020603050405020304" pitchFamily="18" charset="0"/>
                <a:cs typeface="Times New Roman" panose="02020603050405020304" pitchFamily="18" charset="0"/>
              </a:rPr>
              <a:t> </a:t>
            </a:r>
            <a:r>
              <a:rPr lang="en-US" altLang="ko-KR" dirty="0" err="1" smtClean="0">
                <a:solidFill>
                  <a:prstClr val="black"/>
                </a:solidFill>
                <a:latin typeface="Times New Roman" panose="02020603050405020304" pitchFamily="18" charset="0"/>
                <a:cs typeface="Times New Roman" panose="02020603050405020304" pitchFamily="18" charset="0"/>
              </a:rPr>
              <a:t>cáo</a:t>
            </a:r>
            <a:r>
              <a:rPr lang="en-US" altLang="ko-KR" dirty="0" smtClean="0">
                <a:solidFill>
                  <a:prstClr val="black"/>
                </a:solidFill>
                <a:latin typeface="Times New Roman" panose="02020603050405020304" pitchFamily="18" charset="0"/>
                <a:cs typeface="Times New Roman" panose="02020603050405020304" pitchFamily="18" charset="0"/>
              </a:rPr>
              <a:t> </a:t>
            </a:r>
            <a:r>
              <a:rPr lang="en-US" altLang="ko-KR" dirty="0" err="1" smtClean="0">
                <a:solidFill>
                  <a:prstClr val="black"/>
                </a:solidFill>
                <a:latin typeface="Times New Roman" panose="02020603050405020304" pitchFamily="18" charset="0"/>
                <a:cs typeface="Times New Roman" panose="02020603050405020304" pitchFamily="18" charset="0"/>
              </a:rPr>
              <a:t>dưới</a:t>
            </a:r>
            <a:r>
              <a:rPr lang="en-US" altLang="ko-KR" dirty="0" smtClean="0">
                <a:solidFill>
                  <a:prstClr val="black"/>
                </a:solidFill>
                <a:latin typeface="Times New Roman" panose="02020603050405020304" pitchFamily="18" charset="0"/>
                <a:cs typeface="Times New Roman" panose="02020603050405020304" pitchFamily="18" charset="0"/>
              </a:rPr>
              <a:t> </a:t>
            </a:r>
            <a:r>
              <a:rPr lang="en-US" altLang="ko-KR" dirty="0" err="1" smtClean="0">
                <a:solidFill>
                  <a:prstClr val="black"/>
                </a:solidFill>
                <a:latin typeface="Times New Roman" panose="02020603050405020304" pitchFamily="18" charset="0"/>
                <a:cs typeface="Times New Roman" panose="02020603050405020304" pitchFamily="18" charset="0"/>
              </a:rPr>
              <a:t>dạng</a:t>
            </a:r>
            <a:r>
              <a:rPr lang="en-US" altLang="ko-KR" dirty="0" smtClean="0">
                <a:solidFill>
                  <a:prstClr val="black"/>
                </a:solidFill>
                <a:latin typeface="Times New Roman" panose="02020603050405020304" pitchFamily="18" charset="0"/>
                <a:cs typeface="Times New Roman" panose="02020603050405020304" pitchFamily="18" charset="0"/>
              </a:rPr>
              <a:t> file.</a:t>
            </a:r>
          </a:p>
        </p:txBody>
      </p:sp>
      <p:pic>
        <p:nvPicPr>
          <p:cNvPr id="5" name="그림 4"/>
          <p:cNvPicPr>
            <a:picLocks noChangeAspect="1"/>
          </p:cNvPicPr>
          <p:nvPr/>
        </p:nvPicPr>
        <p:blipFill>
          <a:blip r:embed="rId4"/>
          <a:stretch>
            <a:fillRect/>
          </a:stretch>
        </p:blipFill>
        <p:spPr>
          <a:xfrm>
            <a:off x="1496617" y="2132664"/>
            <a:ext cx="6624736" cy="4151627"/>
          </a:xfrm>
          <a:prstGeom prst="rect">
            <a:avLst/>
          </a:prstGeom>
        </p:spPr>
      </p:pic>
    </p:spTree>
    <p:extLst>
      <p:ext uri="{BB962C8B-B14F-4D97-AF65-F5344CB8AC3E}">
        <p14:creationId xmlns:p14="http://schemas.microsoft.com/office/powerpoint/2010/main" val="535066137"/>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 name="Picture 9"/>
          <p:cNvPicPr>
            <a:picLocks noChangeAspect="1" noChangeArrowheads="1"/>
          </p:cNvPicPr>
          <p:nvPr/>
        </p:nvPicPr>
        <p:blipFill rotWithShape="1">
          <a:blip r:embed="rId2" cstate="print">
            <a:duotone>
              <a:schemeClr val="accent1">
                <a:shade val="45000"/>
                <a:satMod val="135000"/>
              </a:schemeClr>
              <a:prstClr val="white"/>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rcRect l="20774" r="8544"/>
          <a:stretch/>
        </p:blipFill>
        <p:spPr bwMode="gray">
          <a:xfrm>
            <a:off x="2209" y="44624"/>
            <a:ext cx="9906000" cy="7104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4" name="직사각형 53"/>
          <p:cNvSpPr/>
          <p:nvPr/>
        </p:nvSpPr>
        <p:spPr>
          <a:xfrm flipV="1">
            <a:off x="-2209" y="-7621"/>
            <a:ext cx="9908209" cy="4571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prstClr val="white"/>
              </a:solidFill>
              <a:latin typeface="Times New Roman" panose="02020603050405020304" pitchFamily="18" charset="0"/>
              <a:cs typeface="Times New Roman" panose="02020603050405020304" pitchFamily="18" charset="0"/>
            </a:endParaRPr>
          </a:p>
        </p:txBody>
      </p:sp>
      <p:sp>
        <p:nvSpPr>
          <p:cNvPr id="57" name="TextBox 34"/>
          <p:cNvSpPr txBox="1">
            <a:spLocks noChangeArrowheads="1"/>
          </p:cNvSpPr>
          <p:nvPr/>
        </p:nvSpPr>
        <p:spPr bwMode="auto">
          <a:xfrm>
            <a:off x="232324" y="213807"/>
            <a:ext cx="9833244" cy="307777"/>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5.6.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Các</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chức</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năng</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khác</a:t>
            </a:r>
            <a:endParaRPr lang="ko-KR" altLang="en-US"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pic>
        <p:nvPicPr>
          <p:cNvPr id="2" name="그림 1"/>
          <p:cNvPicPr>
            <a:picLocks noChangeAspect="1"/>
          </p:cNvPicPr>
          <p:nvPr/>
        </p:nvPicPr>
        <p:blipFill>
          <a:blip r:embed="rId4"/>
          <a:stretch>
            <a:fillRect/>
          </a:stretch>
        </p:blipFill>
        <p:spPr>
          <a:xfrm>
            <a:off x="1280592" y="2099868"/>
            <a:ext cx="7200800" cy="4351101"/>
          </a:xfrm>
          <a:prstGeom prst="rect">
            <a:avLst/>
          </a:prstGeom>
        </p:spPr>
      </p:pic>
      <p:sp>
        <p:nvSpPr>
          <p:cNvPr id="8" name="TextBox 7"/>
          <p:cNvSpPr txBox="1"/>
          <p:nvPr/>
        </p:nvSpPr>
        <p:spPr>
          <a:xfrm>
            <a:off x="527326" y="761584"/>
            <a:ext cx="9243239" cy="1354217"/>
          </a:xfrm>
          <a:prstGeom prst="rect">
            <a:avLst/>
          </a:prstGeom>
          <a:noFill/>
        </p:spPr>
        <p:txBody>
          <a:bodyPr wrap="square" rtlCol="0">
            <a:spAutoFit/>
          </a:bodyPr>
          <a:lstStyle/>
          <a:p>
            <a:r>
              <a:rPr lang="en-US" altLang="ko-KR" kern="0" spc="-40" dirty="0" err="1">
                <a:ln w="11430"/>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Xuất</a:t>
            </a:r>
            <a:r>
              <a:rPr lang="en-US" altLang="ko-KR" kern="0" spc="-40" dirty="0">
                <a:ln w="11430"/>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kern="0" spc="-40" dirty="0" err="1">
                <a:ln w="11430"/>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báo</a:t>
            </a:r>
            <a:r>
              <a:rPr lang="en-US" altLang="ko-KR" kern="0" spc="-40" dirty="0">
                <a:ln w="11430"/>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kern="0" spc="-40" dirty="0" err="1">
                <a:ln w="11430"/>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cáo</a:t>
            </a:r>
            <a:r>
              <a:rPr lang="en-US" altLang="ko-KR" kern="0" spc="-40" dirty="0">
                <a:ln w="11430"/>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kern="0" spc="-40" dirty="0" err="1">
                <a:ln w="11430"/>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cho</a:t>
            </a:r>
            <a:r>
              <a:rPr lang="en-US" altLang="ko-KR" kern="0" spc="-40" dirty="0">
                <a:ln w="11430"/>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kern="0" spc="-40" dirty="0" smtClean="0">
                <a:ln w="11430"/>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NHNN</a:t>
            </a:r>
          </a:p>
          <a:p>
            <a:r>
              <a:rPr lang="en-US" altLang="ko-KR" dirty="0" err="1" smtClean="0">
                <a:solidFill>
                  <a:prstClr val="black"/>
                </a:solidFill>
                <a:latin typeface="Times New Roman" panose="02020603050405020304" pitchFamily="18" charset="0"/>
                <a:cs typeface="Times New Roman" panose="02020603050405020304" pitchFamily="18" charset="0"/>
              </a:rPr>
              <a:t>Gửi</a:t>
            </a:r>
            <a:r>
              <a:rPr lang="en-US" altLang="ko-KR" dirty="0" smtClean="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báo</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cáo</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đã</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lập</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tới</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smtClean="0">
                <a:solidFill>
                  <a:prstClr val="black"/>
                </a:solidFill>
                <a:latin typeface="Times New Roman" panose="02020603050405020304" pitchFamily="18" charset="0"/>
                <a:cs typeface="Times New Roman" panose="02020603050405020304" pitchFamily="18" charset="0"/>
              </a:rPr>
              <a:t>NHNN </a:t>
            </a:r>
            <a:r>
              <a:rPr lang="en-US" altLang="ko-KR" dirty="0" err="1">
                <a:solidFill>
                  <a:prstClr val="black"/>
                </a:solidFill>
                <a:latin typeface="Times New Roman" panose="02020603050405020304" pitchFamily="18" charset="0"/>
                <a:cs typeface="Times New Roman" panose="02020603050405020304" pitchFamily="18" charset="0"/>
              </a:rPr>
              <a:t>dưới</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dạng</a:t>
            </a:r>
            <a:r>
              <a:rPr lang="en-US" altLang="ko-KR" dirty="0">
                <a:solidFill>
                  <a:prstClr val="black"/>
                </a:solidFill>
                <a:latin typeface="Times New Roman" panose="02020603050405020304" pitchFamily="18" charset="0"/>
                <a:cs typeface="Times New Roman" panose="02020603050405020304" pitchFamily="18" charset="0"/>
              </a:rPr>
              <a:t> file zip</a:t>
            </a:r>
            <a:r>
              <a:rPr lang="en-US" altLang="ko-KR" dirty="0" smtClean="0">
                <a:solidFill>
                  <a:prstClr val="black"/>
                </a:solidFill>
                <a:latin typeface="Times New Roman" panose="02020603050405020304" pitchFamily="18" charset="0"/>
                <a:cs typeface="Times New Roman" panose="02020603050405020304" pitchFamily="18" charset="0"/>
              </a:rPr>
              <a:t>.</a:t>
            </a:r>
            <a:endParaRPr lang="en-US" altLang="ko-KR" dirty="0">
              <a:solidFill>
                <a:prstClr val="black"/>
              </a:solidFill>
              <a:latin typeface="Times New Roman" panose="02020603050405020304" pitchFamily="18" charset="0"/>
              <a:cs typeface="Times New Roman" panose="02020603050405020304" pitchFamily="18" charset="0"/>
            </a:endParaRPr>
          </a:p>
          <a:p>
            <a:endParaRPr lang="en-US" altLang="ko-KR" sz="1000" dirty="0">
              <a:solidFill>
                <a:prstClr val="black"/>
              </a:solidFill>
              <a:latin typeface="Times New Roman" panose="02020603050405020304" pitchFamily="18" charset="0"/>
              <a:cs typeface="Times New Roman" panose="02020603050405020304" pitchFamily="18" charset="0"/>
            </a:endParaRPr>
          </a:p>
          <a:p>
            <a:pPr marL="342900" indent="-342900">
              <a:buFontTx/>
              <a:buAutoNum type="arabicParenR"/>
            </a:pPr>
            <a:r>
              <a:rPr lang="en-US" altLang="ko-KR" dirty="0" err="1" smtClean="0">
                <a:solidFill>
                  <a:prstClr val="black"/>
                </a:solidFill>
                <a:latin typeface="Times New Roman" panose="02020603050405020304" pitchFamily="18" charset="0"/>
                <a:cs typeface="Times New Roman" panose="02020603050405020304" pitchFamily="18" charset="0"/>
              </a:rPr>
              <a:t>Nhấn</a:t>
            </a:r>
            <a:r>
              <a:rPr lang="en-US" altLang="ko-KR" dirty="0" smtClean="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vào</a:t>
            </a:r>
            <a:r>
              <a:rPr lang="en-US" altLang="ko-KR" dirty="0">
                <a:solidFill>
                  <a:prstClr val="black"/>
                </a:solidFill>
                <a:latin typeface="Times New Roman" panose="02020603050405020304" pitchFamily="18" charset="0"/>
                <a:cs typeface="Times New Roman" panose="02020603050405020304" pitchFamily="18" charset="0"/>
              </a:rPr>
              <a:t> menu </a:t>
            </a:r>
            <a:r>
              <a:rPr lang="en-US" altLang="ko-KR" dirty="0" err="1">
                <a:solidFill>
                  <a:prstClr val="black"/>
                </a:solidFill>
                <a:latin typeface="Times New Roman" panose="02020603050405020304" pitchFamily="18" charset="0"/>
                <a:cs typeface="Times New Roman" panose="02020603050405020304" pitchFamily="18" charset="0"/>
              </a:rPr>
              <a:t>trên</a:t>
            </a:r>
            <a:r>
              <a:rPr lang="en-US" altLang="ko-KR" dirty="0">
                <a:solidFill>
                  <a:prstClr val="black"/>
                </a:solidFill>
                <a:latin typeface="Times New Roman" panose="02020603050405020304" pitchFamily="18" charset="0"/>
                <a:cs typeface="Times New Roman" panose="02020603050405020304" pitchFamily="18" charset="0"/>
              </a:rPr>
              <a:t> UDSS: </a:t>
            </a:r>
            <a:r>
              <a:rPr lang="en-US" altLang="ko-KR" dirty="0" smtClean="0">
                <a:solidFill>
                  <a:prstClr val="black"/>
                </a:solidFill>
                <a:latin typeface="Times New Roman" panose="02020603050405020304" pitchFamily="18" charset="0"/>
                <a:cs typeface="Times New Roman" panose="02020603050405020304" pitchFamily="18" charset="0"/>
              </a:rPr>
              <a:t>Report – Submit – Export for SBV</a:t>
            </a:r>
            <a:endParaRPr lang="en-US" altLang="ko-KR" dirty="0">
              <a:solidFill>
                <a:prstClr val="black"/>
              </a:solidFill>
              <a:latin typeface="Times New Roman" panose="02020603050405020304" pitchFamily="18" charset="0"/>
              <a:cs typeface="Times New Roman" panose="02020603050405020304" pitchFamily="18" charset="0"/>
            </a:endParaRPr>
          </a:p>
          <a:p>
            <a:pPr marL="342900" indent="-342900">
              <a:buAutoNum type="arabicParenR"/>
            </a:pPr>
            <a:r>
              <a:rPr lang="en-US" altLang="ko-KR" dirty="0" err="1">
                <a:solidFill>
                  <a:prstClr val="black"/>
                </a:solidFill>
                <a:latin typeface="Times New Roman" panose="02020603050405020304" pitchFamily="18" charset="0"/>
                <a:cs typeface="Times New Roman" panose="02020603050405020304" pitchFamily="18" charset="0"/>
              </a:rPr>
              <a:t>Tìm</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kiếm</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báo</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cáo</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và</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Xuất</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báo</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cáo</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cho</a:t>
            </a:r>
            <a:r>
              <a:rPr lang="en-US" altLang="ko-KR" dirty="0">
                <a:solidFill>
                  <a:prstClr val="black"/>
                </a:solidFill>
                <a:latin typeface="Times New Roman" panose="02020603050405020304" pitchFamily="18" charset="0"/>
                <a:cs typeface="Times New Roman" panose="02020603050405020304" pitchFamily="18" charset="0"/>
              </a:rPr>
              <a:t> </a:t>
            </a:r>
            <a:r>
              <a:rPr lang="en-US" altLang="ko-KR" dirty="0" smtClean="0">
                <a:solidFill>
                  <a:prstClr val="black"/>
                </a:solidFill>
                <a:latin typeface="Times New Roman" panose="02020603050405020304" pitchFamily="18" charset="0"/>
                <a:cs typeface="Times New Roman" panose="02020603050405020304" pitchFamily="18" charset="0"/>
              </a:rPr>
              <a:t>NHNN </a:t>
            </a:r>
            <a:r>
              <a:rPr lang="en-US" altLang="ko-KR" dirty="0" err="1" smtClean="0">
                <a:solidFill>
                  <a:prstClr val="black"/>
                </a:solidFill>
                <a:latin typeface="Times New Roman" panose="02020603050405020304" pitchFamily="18" charset="0"/>
                <a:cs typeface="Times New Roman" panose="02020603050405020304" pitchFamily="18" charset="0"/>
              </a:rPr>
              <a:t>dưới</a:t>
            </a:r>
            <a:r>
              <a:rPr lang="en-US" altLang="ko-KR" dirty="0" smtClean="0">
                <a:solidFill>
                  <a:prstClr val="black"/>
                </a:solidFill>
                <a:latin typeface="Times New Roman" panose="02020603050405020304" pitchFamily="18" charset="0"/>
                <a:cs typeface="Times New Roman" panose="02020603050405020304" pitchFamily="18" charset="0"/>
              </a:rPr>
              <a:t> </a:t>
            </a:r>
            <a:r>
              <a:rPr lang="en-US" altLang="ko-KR" dirty="0" err="1">
                <a:solidFill>
                  <a:prstClr val="black"/>
                </a:solidFill>
                <a:latin typeface="Times New Roman" panose="02020603050405020304" pitchFamily="18" charset="0"/>
                <a:cs typeface="Times New Roman" panose="02020603050405020304" pitchFamily="18" charset="0"/>
              </a:rPr>
              <a:t>dạng</a:t>
            </a:r>
            <a:r>
              <a:rPr lang="en-US" altLang="ko-KR" dirty="0">
                <a:solidFill>
                  <a:prstClr val="black"/>
                </a:solidFill>
                <a:latin typeface="Times New Roman" panose="02020603050405020304" pitchFamily="18" charset="0"/>
                <a:cs typeface="Times New Roman" panose="02020603050405020304" pitchFamily="18" charset="0"/>
              </a:rPr>
              <a:t> file.</a:t>
            </a:r>
          </a:p>
        </p:txBody>
      </p:sp>
    </p:spTree>
    <p:extLst>
      <p:ext uri="{BB962C8B-B14F-4D97-AF65-F5344CB8AC3E}">
        <p14:creationId xmlns:p14="http://schemas.microsoft.com/office/powerpoint/2010/main" val="1804491906"/>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 name="Picture 9"/>
          <p:cNvPicPr>
            <a:picLocks noChangeAspect="1" noChangeArrowheads="1"/>
          </p:cNvPicPr>
          <p:nvPr/>
        </p:nvPicPr>
        <p:blipFill rotWithShape="1">
          <a:blip r:embed="rId2" cstate="print">
            <a:duotone>
              <a:schemeClr val="accent1">
                <a:shade val="45000"/>
                <a:satMod val="135000"/>
              </a:schemeClr>
              <a:prstClr val="white"/>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rcRect l="20774" r="8544"/>
          <a:stretch/>
        </p:blipFill>
        <p:spPr bwMode="gray">
          <a:xfrm>
            <a:off x="2209" y="44624"/>
            <a:ext cx="9906000" cy="7104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4" name="직사각형 53"/>
          <p:cNvSpPr/>
          <p:nvPr/>
        </p:nvSpPr>
        <p:spPr>
          <a:xfrm flipV="1">
            <a:off x="-2209" y="-7621"/>
            <a:ext cx="9908209" cy="4571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prstClr val="white"/>
              </a:solidFill>
              <a:latin typeface="Times New Roman" panose="02020603050405020304" pitchFamily="18" charset="0"/>
              <a:cs typeface="Times New Roman" panose="02020603050405020304" pitchFamily="18" charset="0"/>
            </a:endParaRPr>
          </a:p>
        </p:txBody>
      </p:sp>
      <p:sp>
        <p:nvSpPr>
          <p:cNvPr id="57" name="TextBox 34"/>
          <p:cNvSpPr txBox="1">
            <a:spLocks noChangeArrowheads="1"/>
          </p:cNvSpPr>
          <p:nvPr/>
        </p:nvSpPr>
        <p:spPr bwMode="auto">
          <a:xfrm>
            <a:off x="232324" y="213807"/>
            <a:ext cx="9833244" cy="307777"/>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5.6.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Các</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chức</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năng</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khác</a:t>
            </a:r>
            <a:endParaRPr lang="ko-KR" altLang="en-US"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pic>
        <p:nvPicPr>
          <p:cNvPr id="6" name="그림 5"/>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424608" y="2060848"/>
            <a:ext cx="6768752" cy="4248472"/>
          </a:xfrm>
          <a:prstGeom prst="rect">
            <a:avLst/>
          </a:prstGeom>
          <a:noFill/>
          <a:ln>
            <a:noFill/>
          </a:ln>
        </p:spPr>
      </p:pic>
      <p:sp>
        <p:nvSpPr>
          <p:cNvPr id="7" name="TextBox 6"/>
          <p:cNvSpPr txBox="1"/>
          <p:nvPr/>
        </p:nvSpPr>
        <p:spPr>
          <a:xfrm>
            <a:off x="318744" y="722484"/>
            <a:ext cx="9266301" cy="1077218"/>
          </a:xfrm>
          <a:prstGeom prst="rect">
            <a:avLst/>
          </a:prstGeom>
          <a:noFill/>
        </p:spPr>
        <p:txBody>
          <a:bodyPr wrap="square" rtlCol="0">
            <a:spAutoFit/>
          </a:bodyPr>
          <a:lstStyle/>
          <a:p>
            <a:r>
              <a:rPr lang="en-US" altLang="ko-KR" sz="1600" smtClean="0">
                <a:solidFill>
                  <a:prstClr val="black"/>
                </a:solidFill>
                <a:latin typeface="Times New Roman" panose="02020603050405020304" pitchFamily="18" charset="0"/>
                <a:cs typeface="Times New Roman" panose="02020603050405020304" pitchFamily="18" charset="0"/>
              </a:rPr>
              <a:t>Phản hồi báo cáo</a:t>
            </a:r>
            <a:endParaRPr lang="en-US" altLang="ko-KR" sz="1600" dirty="0">
              <a:solidFill>
                <a:prstClr val="black"/>
              </a:solidFill>
              <a:latin typeface="Times New Roman" panose="02020603050405020304" pitchFamily="18" charset="0"/>
              <a:cs typeface="Times New Roman" panose="02020603050405020304" pitchFamily="18" charset="0"/>
            </a:endParaRPr>
          </a:p>
          <a:p>
            <a:pPr marL="342900" indent="-342900">
              <a:buFontTx/>
              <a:buAutoNum type="arabicParenR"/>
            </a:pPr>
            <a:r>
              <a:rPr lang="en-US" altLang="ko-KR" sz="1600" dirty="0">
                <a:solidFill>
                  <a:prstClr val="black"/>
                </a:solidFill>
                <a:latin typeface="Times New Roman" panose="02020603050405020304" pitchFamily="18" charset="0"/>
                <a:cs typeface="Times New Roman" panose="02020603050405020304" pitchFamily="18" charset="0"/>
              </a:rPr>
              <a:t>NHNN </a:t>
            </a:r>
            <a:r>
              <a:rPr lang="en-US" altLang="ko-KR" sz="1600" dirty="0" err="1">
                <a:solidFill>
                  <a:prstClr val="black"/>
                </a:solidFill>
                <a:latin typeface="Times New Roman" panose="02020603050405020304" pitchFamily="18" charset="0"/>
                <a:cs typeface="Times New Roman" panose="02020603050405020304" pitchFamily="18" charset="0"/>
              </a:rPr>
              <a:t>có</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thể</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gửi</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yêu</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cầu</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báo</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cáo</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đến</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đơn</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vị</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báo</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cáo</a:t>
            </a:r>
            <a:r>
              <a:rPr lang="en-US" altLang="ko-KR" sz="1600" dirty="0">
                <a:solidFill>
                  <a:prstClr val="black"/>
                </a:solidFill>
                <a:latin typeface="Times New Roman" panose="02020603050405020304" pitchFamily="18" charset="0"/>
                <a:cs typeface="Times New Roman" panose="02020603050405020304" pitchFamily="18" charset="0"/>
              </a:rPr>
              <a:t>. (Sau </a:t>
            </a:r>
            <a:r>
              <a:rPr lang="en-US" altLang="ko-KR" sz="1600" dirty="0" err="1">
                <a:solidFill>
                  <a:prstClr val="black"/>
                </a:solidFill>
                <a:latin typeface="Times New Roman" panose="02020603050405020304" pitchFamily="18" charset="0"/>
                <a:cs typeface="Times New Roman" panose="02020603050405020304" pitchFamily="18" charset="0"/>
              </a:rPr>
              <a:t>khi</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đăng</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nhập</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sẽ</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hiện</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thị</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màn</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hình</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kiểm</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tra</a:t>
            </a:r>
            <a:r>
              <a:rPr lang="en-US" altLang="ko-KR" sz="1600" dirty="0">
                <a:solidFill>
                  <a:prstClr val="black"/>
                </a:solidFill>
                <a:latin typeface="Times New Roman" panose="02020603050405020304" pitchFamily="18" charset="0"/>
                <a:cs typeface="Times New Roman" panose="02020603050405020304" pitchFamily="18" charset="0"/>
              </a:rPr>
              <a:t>) </a:t>
            </a:r>
          </a:p>
          <a:p>
            <a:pPr marL="342900" indent="-342900">
              <a:buFontTx/>
              <a:buAutoNum type="arabicParenR"/>
            </a:pPr>
            <a:r>
              <a:rPr lang="en-US" altLang="ko-KR" sz="1600" dirty="0" err="1">
                <a:solidFill>
                  <a:prstClr val="black"/>
                </a:solidFill>
                <a:latin typeface="Times New Roman" panose="02020603050405020304" pitchFamily="18" charset="0"/>
                <a:cs typeface="Times New Roman" panose="02020603050405020304" pitchFamily="18" charset="0"/>
              </a:rPr>
              <a:t>Có</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thể</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kiểm</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tra</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danh</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mục</a:t>
            </a:r>
            <a:r>
              <a:rPr lang="en-US" altLang="ko-KR" sz="1600" dirty="0">
                <a:solidFill>
                  <a:prstClr val="black"/>
                </a:solidFill>
                <a:latin typeface="Times New Roman" panose="02020603050405020304" pitchFamily="18" charset="0"/>
                <a:cs typeface="Times New Roman" panose="02020603050405020304" pitchFamily="18" charset="0"/>
              </a:rPr>
              <a:t> ở menu </a:t>
            </a:r>
            <a:r>
              <a:rPr lang="en-US" altLang="ko-KR" sz="1600" dirty="0" err="1">
                <a:solidFill>
                  <a:prstClr val="black"/>
                </a:solidFill>
                <a:latin typeface="Times New Roman" panose="02020603050405020304" pitchFamily="18" charset="0"/>
                <a:cs typeface="Times New Roman" panose="02020603050405020304" pitchFamily="18" charset="0"/>
              </a:rPr>
              <a:t>Báo</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smtClean="0">
                <a:solidFill>
                  <a:prstClr val="black"/>
                </a:solidFill>
                <a:latin typeface="Times New Roman" panose="02020603050405020304" pitchFamily="18" charset="0"/>
                <a:cs typeface="Times New Roman" panose="02020603050405020304" pitchFamily="18" charset="0"/>
              </a:rPr>
              <a:t>cáo</a:t>
            </a:r>
            <a:r>
              <a:rPr lang="en-US" altLang="ko-KR" sz="1600" dirty="0" smtClean="0">
                <a:solidFill>
                  <a:prstClr val="black"/>
                </a:solidFill>
                <a:latin typeface="Times New Roman" panose="02020603050405020304" pitchFamily="18" charset="0"/>
                <a:cs typeface="Times New Roman" panose="02020603050405020304" pitchFamily="18" charset="0"/>
              </a:rPr>
              <a:t> – </a:t>
            </a:r>
            <a:r>
              <a:rPr lang="en-US" altLang="ko-KR" sz="1600" dirty="0" err="1">
                <a:solidFill>
                  <a:prstClr val="black"/>
                </a:solidFill>
                <a:latin typeface="Times New Roman" panose="02020603050405020304" pitchFamily="18" charset="0"/>
                <a:cs typeface="Times New Roman" panose="02020603050405020304" pitchFamily="18" charset="0"/>
              </a:rPr>
              <a:t>Yêu</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cầu</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a:solidFill>
                  <a:prstClr val="black"/>
                </a:solidFill>
                <a:latin typeface="Times New Roman" panose="02020603050405020304" pitchFamily="18" charset="0"/>
                <a:cs typeface="Times New Roman" panose="02020603050405020304" pitchFamily="18" charset="0"/>
              </a:rPr>
              <a:t>– </a:t>
            </a:r>
            <a:r>
              <a:rPr lang="en-US" altLang="ko-KR" sz="1600" smtClean="0">
                <a:solidFill>
                  <a:prstClr val="black"/>
                </a:solidFill>
                <a:latin typeface="Times New Roman" panose="02020603050405020304" pitchFamily="18" charset="0"/>
                <a:cs typeface="Times New Roman" panose="02020603050405020304" pitchFamily="18" charset="0"/>
              </a:rPr>
              <a:t>Phản hồi báo cáo</a:t>
            </a:r>
            <a:endParaRPr lang="en-US" altLang="ko-KR" sz="1600" dirty="0">
              <a:solidFill>
                <a:prstClr val="black"/>
              </a:solidFill>
              <a:latin typeface="Times New Roman" panose="02020603050405020304" pitchFamily="18" charset="0"/>
              <a:cs typeface="Times New Roman" panose="02020603050405020304" pitchFamily="18" charset="0"/>
            </a:endParaRPr>
          </a:p>
          <a:p>
            <a:pPr marL="342900" indent="-342900">
              <a:buFontTx/>
              <a:buAutoNum type="arabicParenR"/>
            </a:pPr>
            <a:r>
              <a:rPr lang="en-US" altLang="ko-KR" sz="1600" dirty="0" err="1">
                <a:solidFill>
                  <a:prstClr val="black"/>
                </a:solidFill>
                <a:latin typeface="Times New Roman" panose="02020603050405020304" pitchFamily="18" charset="0"/>
                <a:cs typeface="Times New Roman" panose="02020603050405020304" pitchFamily="18" charset="0"/>
              </a:rPr>
              <a:t>Có</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thể</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kiểm</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tra</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nội</a:t>
            </a:r>
            <a:r>
              <a:rPr lang="en-US" altLang="ko-KR" sz="1600" dirty="0">
                <a:solidFill>
                  <a:prstClr val="black"/>
                </a:solidFill>
                <a:latin typeface="Times New Roman" panose="02020603050405020304" pitchFamily="18" charset="0"/>
                <a:cs typeface="Times New Roman" panose="02020603050405020304" pitchFamily="18" charset="0"/>
              </a:rPr>
              <a:t> dung chi </a:t>
            </a:r>
            <a:r>
              <a:rPr lang="en-US" altLang="ko-KR" sz="1600" dirty="0" err="1">
                <a:solidFill>
                  <a:prstClr val="black"/>
                </a:solidFill>
                <a:latin typeface="Times New Roman" panose="02020603050405020304" pitchFamily="18" charset="0"/>
                <a:cs typeface="Times New Roman" panose="02020603050405020304" pitchFamily="18" charset="0"/>
              </a:rPr>
              <a:t>tiết</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khi</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lựa</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chọn</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hạng</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mục</a:t>
            </a:r>
            <a:r>
              <a:rPr lang="en-US" altLang="ko-KR" sz="1600" dirty="0">
                <a:solidFill>
                  <a:prstClr val="black"/>
                </a:solidFill>
                <a:latin typeface="Times New Roman" panose="02020603050405020304" pitchFamily="18" charset="0"/>
                <a:cs typeface="Times New Roman" panose="02020603050405020304" pitchFamily="18" charset="0"/>
              </a:rPr>
              <a:t>. </a:t>
            </a:r>
          </a:p>
        </p:txBody>
      </p:sp>
    </p:spTree>
    <p:extLst>
      <p:ext uri="{BB962C8B-B14F-4D97-AF65-F5344CB8AC3E}">
        <p14:creationId xmlns:p14="http://schemas.microsoft.com/office/powerpoint/2010/main" val="2576302859"/>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 name="Picture 9"/>
          <p:cNvPicPr>
            <a:picLocks noChangeAspect="1" noChangeArrowheads="1"/>
          </p:cNvPicPr>
          <p:nvPr/>
        </p:nvPicPr>
        <p:blipFill rotWithShape="1">
          <a:blip r:embed="rId2" cstate="print">
            <a:duotone>
              <a:schemeClr val="accent1">
                <a:shade val="45000"/>
                <a:satMod val="135000"/>
              </a:schemeClr>
              <a:prstClr val="white"/>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rcRect l="20774" r="8544"/>
          <a:stretch/>
        </p:blipFill>
        <p:spPr bwMode="gray">
          <a:xfrm>
            <a:off x="2209" y="44624"/>
            <a:ext cx="9906000" cy="7104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4" name="직사각형 53"/>
          <p:cNvSpPr/>
          <p:nvPr/>
        </p:nvSpPr>
        <p:spPr>
          <a:xfrm flipV="1">
            <a:off x="-2209" y="-7621"/>
            <a:ext cx="9908209" cy="4571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prstClr val="white"/>
              </a:solidFill>
              <a:latin typeface="Times New Roman" panose="02020603050405020304" pitchFamily="18" charset="0"/>
              <a:cs typeface="Times New Roman" panose="02020603050405020304" pitchFamily="18" charset="0"/>
            </a:endParaRPr>
          </a:p>
        </p:txBody>
      </p:sp>
      <p:pic>
        <p:nvPicPr>
          <p:cNvPr id="6" name="그림 5"/>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424607" y="2204864"/>
            <a:ext cx="7200800" cy="4154785"/>
          </a:xfrm>
          <a:prstGeom prst="rect">
            <a:avLst/>
          </a:prstGeom>
          <a:noFill/>
          <a:ln>
            <a:noFill/>
          </a:ln>
        </p:spPr>
      </p:pic>
      <p:sp>
        <p:nvSpPr>
          <p:cNvPr id="7" name="TextBox 6"/>
          <p:cNvSpPr txBox="1"/>
          <p:nvPr/>
        </p:nvSpPr>
        <p:spPr>
          <a:xfrm>
            <a:off x="391857" y="895691"/>
            <a:ext cx="9266301" cy="1323439"/>
          </a:xfrm>
          <a:prstGeom prst="rect">
            <a:avLst/>
          </a:prstGeom>
          <a:noFill/>
        </p:spPr>
        <p:txBody>
          <a:bodyPr wrap="square" rtlCol="0">
            <a:spAutoFit/>
          </a:bodyPr>
          <a:lstStyle/>
          <a:p>
            <a:r>
              <a:rPr lang="en-US" altLang="ko-KR" sz="1600" dirty="0" err="1">
                <a:solidFill>
                  <a:prstClr val="black"/>
                </a:solidFill>
                <a:latin typeface="Times New Roman" panose="02020603050405020304" pitchFamily="18" charset="0"/>
                <a:cs typeface="Times New Roman" panose="02020603050405020304" pitchFamily="18" charset="0"/>
              </a:rPr>
              <a:t>Kiểm</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tra</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tình</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trạng</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gửi</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báo</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cáo</a:t>
            </a:r>
            <a:endParaRPr lang="en-US" altLang="ko-KR" sz="1600" dirty="0">
              <a:solidFill>
                <a:prstClr val="black"/>
              </a:solidFill>
              <a:latin typeface="Times New Roman" panose="02020603050405020304" pitchFamily="18" charset="0"/>
              <a:cs typeface="Times New Roman" panose="02020603050405020304" pitchFamily="18" charset="0"/>
            </a:endParaRPr>
          </a:p>
          <a:p>
            <a:pPr marL="342900" indent="-342900">
              <a:buFontTx/>
              <a:buAutoNum type="arabicParenR"/>
            </a:pPr>
            <a:r>
              <a:rPr lang="en-US" altLang="ko-KR" sz="1600" dirty="0" err="1">
                <a:solidFill>
                  <a:prstClr val="black"/>
                </a:solidFill>
                <a:latin typeface="Times New Roman" panose="02020603050405020304" pitchFamily="18" charset="0"/>
                <a:cs typeface="Times New Roman" panose="02020603050405020304" pitchFamily="18" charset="0"/>
              </a:rPr>
              <a:t>Đơn</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vị</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báo</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cáo</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có</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thể</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kiểm</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tra</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tình</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trạng</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gửi</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báo</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cáo</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đến</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hệ</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thống</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thu</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thập</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báo</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cáo</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của</a:t>
            </a:r>
            <a:r>
              <a:rPr lang="en-US" altLang="ko-KR" sz="1600" dirty="0">
                <a:solidFill>
                  <a:prstClr val="black"/>
                </a:solidFill>
                <a:latin typeface="Times New Roman" panose="02020603050405020304" pitchFamily="18" charset="0"/>
                <a:cs typeface="Times New Roman" panose="02020603050405020304" pitchFamily="18" charset="0"/>
              </a:rPr>
              <a:t> NHNN. </a:t>
            </a:r>
          </a:p>
          <a:p>
            <a:pPr marL="342900" indent="-342900">
              <a:buFontTx/>
              <a:buAutoNum type="arabicParenR"/>
            </a:pPr>
            <a:r>
              <a:rPr lang="en-US" altLang="ko-KR" sz="1600" dirty="0" err="1">
                <a:solidFill>
                  <a:prstClr val="black"/>
                </a:solidFill>
                <a:latin typeface="Times New Roman" panose="02020603050405020304" pitchFamily="18" charset="0"/>
                <a:cs typeface="Times New Roman" panose="02020603050405020304" pitchFamily="18" charset="0"/>
              </a:rPr>
              <a:t>Không</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cần</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nhập</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bất</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cứ</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điều</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kiện</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gì</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chỉ</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cần</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tìm</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kiếm</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sẽ</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hiện</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ra</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các</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báo</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cáo</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hàng</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ngày</a:t>
            </a:r>
            <a:r>
              <a:rPr lang="en-US" altLang="ko-KR" sz="1600" dirty="0">
                <a:solidFill>
                  <a:prstClr val="black"/>
                </a:solidFill>
                <a:latin typeface="Times New Roman" panose="02020603050405020304" pitchFamily="18" charset="0"/>
                <a:cs typeface="Times New Roman" panose="02020603050405020304" pitchFamily="18" charset="0"/>
              </a:rPr>
              <a:t>. </a:t>
            </a:r>
          </a:p>
          <a:p>
            <a:pPr marL="342900" indent="-342900">
              <a:buFontTx/>
              <a:buAutoNum type="arabicParenR"/>
            </a:pPr>
            <a:r>
              <a:rPr lang="en-US" altLang="ko-KR" sz="1600" dirty="0" err="1">
                <a:solidFill>
                  <a:prstClr val="black"/>
                </a:solidFill>
                <a:latin typeface="Times New Roman" panose="02020603050405020304" pitchFamily="18" charset="0"/>
                <a:cs typeface="Times New Roman" panose="02020603050405020304" pitchFamily="18" charset="0"/>
              </a:rPr>
              <a:t>Có</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thể</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kiểm</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tra</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trạng</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thái</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báo</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cáo</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được</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nộp</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được</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phê</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duyệt</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bị</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từ</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chối</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tại</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err="1">
                <a:solidFill>
                  <a:prstClr val="black"/>
                </a:solidFill>
                <a:latin typeface="Times New Roman" panose="02020603050405020304" pitchFamily="18" charset="0"/>
                <a:cs typeface="Times New Roman" panose="02020603050405020304" pitchFamily="18" charset="0"/>
              </a:rPr>
              <a:t>cột</a:t>
            </a:r>
            <a:r>
              <a:rPr lang="en-US" altLang="ko-KR" sz="1600">
                <a:solidFill>
                  <a:prstClr val="black"/>
                </a:solidFill>
                <a:latin typeface="Times New Roman" panose="02020603050405020304" pitchFamily="18" charset="0"/>
                <a:cs typeface="Times New Roman" panose="02020603050405020304" pitchFamily="18" charset="0"/>
              </a:rPr>
              <a:t> Trạng thái báo cáo tại đơn vị nộp báo cáo và Trạng thái báo cáo tại NHNN.</a:t>
            </a:r>
            <a:r>
              <a:rPr lang="ko-KR" altLang="en-US" sz="1600">
                <a:solidFill>
                  <a:prstClr val="black"/>
                </a:solidFill>
                <a:latin typeface="Times New Roman" panose="02020603050405020304" pitchFamily="18" charset="0"/>
                <a:cs typeface="Times New Roman" panose="02020603050405020304" pitchFamily="18" charset="0"/>
              </a:rPr>
              <a:t> </a:t>
            </a:r>
            <a:endParaRPr lang="en-US" altLang="ko-KR" sz="1600" dirty="0">
              <a:solidFill>
                <a:prstClr val="black"/>
              </a:solidFill>
              <a:latin typeface="Times New Roman" panose="02020603050405020304" pitchFamily="18" charset="0"/>
              <a:cs typeface="Times New Roman" panose="02020603050405020304" pitchFamily="18" charset="0"/>
            </a:endParaRPr>
          </a:p>
        </p:txBody>
      </p:sp>
      <p:sp>
        <p:nvSpPr>
          <p:cNvPr id="8" name="TextBox 34"/>
          <p:cNvSpPr txBox="1">
            <a:spLocks noChangeArrowheads="1"/>
          </p:cNvSpPr>
          <p:nvPr/>
        </p:nvSpPr>
        <p:spPr bwMode="auto">
          <a:xfrm>
            <a:off x="232324" y="213807"/>
            <a:ext cx="9833244" cy="307777"/>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5.6.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Các</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chức</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năng</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khác</a:t>
            </a:r>
            <a:endParaRPr lang="ko-KR" altLang="en-US"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665415028"/>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 name="Picture 9"/>
          <p:cNvPicPr>
            <a:picLocks noChangeAspect="1" noChangeArrowheads="1"/>
          </p:cNvPicPr>
          <p:nvPr/>
        </p:nvPicPr>
        <p:blipFill rotWithShape="1">
          <a:blip r:embed="rId2" cstate="print">
            <a:duotone>
              <a:schemeClr val="accent1">
                <a:shade val="45000"/>
                <a:satMod val="135000"/>
              </a:schemeClr>
              <a:prstClr val="white"/>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rcRect l="20774" r="8544"/>
          <a:stretch/>
        </p:blipFill>
        <p:spPr bwMode="gray">
          <a:xfrm>
            <a:off x="2209" y="44624"/>
            <a:ext cx="9906000" cy="7104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4" name="직사각형 53"/>
          <p:cNvSpPr/>
          <p:nvPr/>
        </p:nvSpPr>
        <p:spPr>
          <a:xfrm flipV="1">
            <a:off x="-2209" y="-7621"/>
            <a:ext cx="9908209" cy="4571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prstClr val="white"/>
              </a:solidFill>
              <a:latin typeface="Times New Roman" panose="02020603050405020304" pitchFamily="18" charset="0"/>
              <a:cs typeface="Times New Roman" panose="02020603050405020304" pitchFamily="18" charset="0"/>
            </a:endParaRPr>
          </a:p>
        </p:txBody>
      </p:sp>
      <p:pic>
        <p:nvPicPr>
          <p:cNvPr id="6" name="그림 5"/>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568624" y="1988840"/>
            <a:ext cx="6480720" cy="4032448"/>
          </a:xfrm>
          <a:prstGeom prst="rect">
            <a:avLst/>
          </a:prstGeom>
          <a:noFill/>
          <a:ln>
            <a:noFill/>
          </a:ln>
        </p:spPr>
      </p:pic>
      <p:sp>
        <p:nvSpPr>
          <p:cNvPr id="7" name="TextBox 6"/>
          <p:cNvSpPr txBox="1"/>
          <p:nvPr/>
        </p:nvSpPr>
        <p:spPr>
          <a:xfrm>
            <a:off x="416496" y="697293"/>
            <a:ext cx="9266301" cy="1323439"/>
          </a:xfrm>
          <a:prstGeom prst="rect">
            <a:avLst/>
          </a:prstGeom>
          <a:noFill/>
        </p:spPr>
        <p:txBody>
          <a:bodyPr wrap="square" rtlCol="0">
            <a:spAutoFit/>
          </a:bodyPr>
          <a:lstStyle/>
          <a:p>
            <a:r>
              <a:rPr lang="en-US" altLang="ko-KR" sz="1600" dirty="0" err="1">
                <a:solidFill>
                  <a:prstClr val="black"/>
                </a:solidFill>
                <a:latin typeface="Times New Roman" panose="02020603050405020304" pitchFamily="18" charset="0"/>
                <a:cs typeface="Times New Roman" panose="02020603050405020304" pitchFamily="18" charset="0"/>
              </a:rPr>
              <a:t>Yêu</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cầu</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mẫu</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biểu</a:t>
            </a:r>
            <a:endParaRPr lang="en-US" altLang="ko-KR" sz="1600" dirty="0">
              <a:solidFill>
                <a:prstClr val="black"/>
              </a:solidFill>
              <a:latin typeface="Times New Roman" panose="02020603050405020304" pitchFamily="18" charset="0"/>
              <a:cs typeface="Times New Roman" panose="02020603050405020304" pitchFamily="18" charset="0"/>
            </a:endParaRPr>
          </a:p>
          <a:p>
            <a:pPr marL="342900" indent="-342900">
              <a:buFontTx/>
              <a:buAutoNum type="arabicParenR"/>
            </a:pPr>
            <a:r>
              <a:rPr lang="en-US" altLang="ko-KR" sz="1600" dirty="0">
                <a:solidFill>
                  <a:prstClr val="black"/>
                </a:solidFill>
                <a:latin typeface="Times New Roman" panose="02020603050405020304" pitchFamily="18" charset="0"/>
                <a:cs typeface="Times New Roman" panose="02020603050405020304" pitchFamily="18" charset="0"/>
              </a:rPr>
              <a:t>NHNN </a:t>
            </a:r>
            <a:r>
              <a:rPr lang="en-US" altLang="ko-KR" sz="1600" dirty="0" err="1">
                <a:solidFill>
                  <a:prstClr val="black"/>
                </a:solidFill>
                <a:latin typeface="Times New Roman" panose="02020603050405020304" pitchFamily="18" charset="0"/>
                <a:cs typeface="Times New Roman" panose="02020603050405020304" pitchFamily="18" charset="0"/>
              </a:rPr>
              <a:t>có</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thể</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gửi</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thông</a:t>
            </a:r>
            <a:r>
              <a:rPr lang="en-US" altLang="ko-KR" sz="1600" dirty="0">
                <a:solidFill>
                  <a:prstClr val="black"/>
                </a:solidFill>
                <a:latin typeface="Times New Roman" panose="02020603050405020304" pitchFamily="18" charset="0"/>
                <a:cs typeface="Times New Roman" panose="02020603050405020304" pitchFamily="18" charset="0"/>
              </a:rPr>
              <a:t> tin </a:t>
            </a:r>
            <a:r>
              <a:rPr lang="en-US" altLang="ko-KR" sz="1600" dirty="0" err="1">
                <a:solidFill>
                  <a:prstClr val="black"/>
                </a:solidFill>
                <a:latin typeface="Times New Roman" panose="02020603050405020304" pitchFamily="18" charset="0"/>
                <a:cs typeface="Times New Roman" panose="02020603050405020304" pitchFamily="18" charset="0"/>
              </a:rPr>
              <a:t>thay</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đổi</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mẫu</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biểu</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đến</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đơn</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vị</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báo</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cáo</a:t>
            </a:r>
            <a:r>
              <a:rPr lang="en-US" altLang="ko-KR" sz="1600" dirty="0">
                <a:solidFill>
                  <a:prstClr val="black"/>
                </a:solidFill>
                <a:latin typeface="Times New Roman" panose="02020603050405020304" pitchFamily="18" charset="0"/>
                <a:cs typeface="Times New Roman" panose="02020603050405020304" pitchFamily="18" charset="0"/>
              </a:rPr>
              <a:t>. (Sau </a:t>
            </a:r>
            <a:r>
              <a:rPr lang="en-US" altLang="ko-KR" sz="1600" dirty="0" err="1">
                <a:solidFill>
                  <a:prstClr val="black"/>
                </a:solidFill>
                <a:latin typeface="Times New Roman" panose="02020603050405020304" pitchFamily="18" charset="0"/>
                <a:cs typeface="Times New Roman" panose="02020603050405020304" pitchFamily="18" charset="0"/>
              </a:rPr>
              <a:t>khi</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đăng</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nhập</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sẽ</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hiện</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thị</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màn</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hình</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kiểm</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tra</a:t>
            </a:r>
            <a:r>
              <a:rPr lang="en-US" altLang="ko-KR" sz="1600" dirty="0">
                <a:solidFill>
                  <a:prstClr val="black"/>
                </a:solidFill>
                <a:latin typeface="Times New Roman" panose="02020603050405020304" pitchFamily="18" charset="0"/>
                <a:cs typeface="Times New Roman" panose="02020603050405020304" pitchFamily="18" charset="0"/>
              </a:rPr>
              <a:t>) </a:t>
            </a:r>
          </a:p>
          <a:p>
            <a:pPr marL="342900" indent="-342900">
              <a:buFontTx/>
              <a:buAutoNum type="arabicParenR"/>
            </a:pPr>
            <a:r>
              <a:rPr lang="en-US" altLang="ko-KR" sz="1600" dirty="0" err="1">
                <a:solidFill>
                  <a:prstClr val="black"/>
                </a:solidFill>
                <a:latin typeface="Times New Roman" panose="02020603050405020304" pitchFamily="18" charset="0"/>
                <a:cs typeface="Times New Roman" panose="02020603050405020304" pitchFamily="18" charset="0"/>
              </a:rPr>
              <a:t>Có</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thể</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kiểm</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tra</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danh</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mục</a:t>
            </a:r>
            <a:r>
              <a:rPr lang="en-US" altLang="ko-KR" sz="1600" dirty="0">
                <a:solidFill>
                  <a:prstClr val="black"/>
                </a:solidFill>
                <a:latin typeface="Times New Roman" panose="02020603050405020304" pitchFamily="18" charset="0"/>
                <a:cs typeface="Times New Roman" panose="02020603050405020304" pitchFamily="18" charset="0"/>
              </a:rPr>
              <a:t> ở menu </a:t>
            </a:r>
            <a:r>
              <a:rPr lang="en-US" altLang="ko-KR" sz="1600" dirty="0" err="1">
                <a:solidFill>
                  <a:prstClr val="black"/>
                </a:solidFill>
                <a:latin typeface="Times New Roman" panose="02020603050405020304" pitchFamily="18" charset="0"/>
                <a:cs typeface="Times New Roman" panose="02020603050405020304" pitchFamily="18" charset="0"/>
              </a:rPr>
              <a:t>Báo</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cáo</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Yêu</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cầu</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smtClean="0">
                <a:solidFill>
                  <a:prstClr val="black"/>
                </a:solidFill>
                <a:latin typeface="Times New Roman" panose="02020603050405020304" pitchFamily="18" charset="0"/>
                <a:cs typeface="Times New Roman" panose="02020603050405020304" pitchFamily="18" charset="0"/>
              </a:rPr>
              <a:t>– Template </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Yêu</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cầu</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mẫu</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biểu</a:t>
            </a:r>
            <a:r>
              <a:rPr lang="en-US" altLang="ko-KR" sz="1600" dirty="0">
                <a:solidFill>
                  <a:prstClr val="black"/>
                </a:solidFill>
                <a:latin typeface="Times New Roman" panose="02020603050405020304" pitchFamily="18" charset="0"/>
                <a:cs typeface="Times New Roman" panose="02020603050405020304" pitchFamily="18" charset="0"/>
              </a:rPr>
              <a:t>.</a:t>
            </a:r>
          </a:p>
          <a:p>
            <a:pPr marL="342900" indent="-342900">
              <a:buFontTx/>
              <a:buAutoNum type="arabicParenR"/>
            </a:pPr>
            <a:r>
              <a:rPr lang="en-US" altLang="ko-KR" sz="1600" dirty="0" err="1">
                <a:solidFill>
                  <a:prstClr val="black"/>
                </a:solidFill>
                <a:latin typeface="Times New Roman" panose="02020603050405020304" pitchFamily="18" charset="0"/>
                <a:cs typeface="Times New Roman" panose="02020603050405020304" pitchFamily="18" charset="0"/>
              </a:rPr>
              <a:t>Có</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thể</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kiểm</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tra</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nội</a:t>
            </a:r>
            <a:r>
              <a:rPr lang="en-US" altLang="ko-KR" sz="1600" dirty="0">
                <a:solidFill>
                  <a:prstClr val="black"/>
                </a:solidFill>
                <a:latin typeface="Times New Roman" panose="02020603050405020304" pitchFamily="18" charset="0"/>
                <a:cs typeface="Times New Roman" panose="02020603050405020304" pitchFamily="18" charset="0"/>
              </a:rPr>
              <a:t> dung chi </a:t>
            </a:r>
            <a:r>
              <a:rPr lang="en-US" altLang="ko-KR" sz="1600" dirty="0" err="1">
                <a:solidFill>
                  <a:prstClr val="black"/>
                </a:solidFill>
                <a:latin typeface="Times New Roman" panose="02020603050405020304" pitchFamily="18" charset="0"/>
                <a:cs typeface="Times New Roman" panose="02020603050405020304" pitchFamily="18" charset="0"/>
              </a:rPr>
              <a:t>tiết</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khi</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lựa</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chọn</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hạng</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mục</a:t>
            </a:r>
            <a:r>
              <a:rPr lang="en-US" altLang="ko-KR" sz="1600" dirty="0">
                <a:solidFill>
                  <a:prstClr val="black"/>
                </a:solidFill>
                <a:latin typeface="Times New Roman" panose="02020603050405020304" pitchFamily="18" charset="0"/>
                <a:cs typeface="Times New Roman" panose="02020603050405020304" pitchFamily="18" charset="0"/>
              </a:rPr>
              <a:t>. </a:t>
            </a:r>
          </a:p>
        </p:txBody>
      </p:sp>
      <p:sp>
        <p:nvSpPr>
          <p:cNvPr id="8" name="TextBox 34"/>
          <p:cNvSpPr txBox="1">
            <a:spLocks noChangeArrowheads="1"/>
          </p:cNvSpPr>
          <p:nvPr/>
        </p:nvSpPr>
        <p:spPr bwMode="auto">
          <a:xfrm>
            <a:off x="232324" y="213807"/>
            <a:ext cx="9833244" cy="307777"/>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5.6.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Các</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chức</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năng</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khác</a:t>
            </a:r>
            <a:endParaRPr lang="ko-KR" altLang="en-US"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51855316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 name="Picture 9"/>
          <p:cNvPicPr>
            <a:picLocks noChangeAspect="1" noChangeArrowheads="1"/>
          </p:cNvPicPr>
          <p:nvPr/>
        </p:nvPicPr>
        <p:blipFill rotWithShape="1">
          <a:blip r:embed="rId2" cstate="print">
            <a:duotone>
              <a:schemeClr val="accent1">
                <a:shade val="45000"/>
                <a:satMod val="135000"/>
              </a:schemeClr>
              <a:prstClr val="white"/>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rcRect l="20774" r="8544"/>
          <a:stretch/>
        </p:blipFill>
        <p:spPr bwMode="gray">
          <a:xfrm>
            <a:off x="2209" y="44624"/>
            <a:ext cx="9906000" cy="7104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4" name="직사각형 53"/>
          <p:cNvSpPr/>
          <p:nvPr/>
        </p:nvSpPr>
        <p:spPr>
          <a:xfrm flipV="1">
            <a:off x="-2209" y="-7621"/>
            <a:ext cx="9908209" cy="4571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prstClr val="white"/>
              </a:solidFill>
              <a:latin typeface="Times New Roman" panose="02020603050405020304" pitchFamily="18" charset="0"/>
              <a:cs typeface="Times New Roman" panose="02020603050405020304" pitchFamily="18" charset="0"/>
            </a:endParaRPr>
          </a:p>
        </p:txBody>
      </p:sp>
      <p:sp>
        <p:nvSpPr>
          <p:cNvPr id="6" name="Content Placeholder 9"/>
          <p:cNvSpPr txBox="1">
            <a:spLocks/>
          </p:cNvSpPr>
          <p:nvPr/>
        </p:nvSpPr>
        <p:spPr bwMode="auto">
          <a:xfrm>
            <a:off x="952500" y="1000125"/>
            <a:ext cx="7772400" cy="5143500"/>
          </a:xfrm>
          <a:prstGeom prst="rect">
            <a:avLst/>
          </a:prstGeom>
          <a:noFill/>
          <a:ln w="9525">
            <a:noFill/>
            <a:miter lim="800000"/>
            <a:headEnd/>
            <a:tailEnd/>
          </a:ln>
        </p:spPr>
        <p:txBody>
          <a:bodyPr/>
          <a:lstStyle>
            <a:lvl1pPr marL="514350" indent="-514350">
              <a:defRPr sz="1400">
                <a:solidFill>
                  <a:schemeClr val="tx1"/>
                </a:solidFill>
                <a:latin typeface="Arial" panose="020B0604020202020204" pitchFamily="34" charset="0"/>
                <a:cs typeface="Arial" panose="020B0604020202020204" pitchFamily="34" charset="0"/>
              </a:defRPr>
            </a:lvl1pPr>
            <a:lvl2pPr marL="742950" indent="-285750">
              <a:defRPr sz="1400">
                <a:solidFill>
                  <a:schemeClr val="tx1"/>
                </a:solidFill>
                <a:latin typeface="Arial" panose="020B0604020202020204" pitchFamily="34" charset="0"/>
                <a:cs typeface="Arial" panose="020B0604020202020204" pitchFamily="34" charset="0"/>
              </a:defRPr>
            </a:lvl2pPr>
            <a:lvl3pPr marL="1143000" indent="-228600">
              <a:defRPr sz="1400">
                <a:solidFill>
                  <a:schemeClr val="tx1"/>
                </a:solidFill>
                <a:latin typeface="Arial" panose="020B0604020202020204" pitchFamily="34" charset="0"/>
                <a:cs typeface="Arial" panose="020B0604020202020204" pitchFamily="34" charset="0"/>
              </a:defRPr>
            </a:lvl3pPr>
            <a:lvl4pPr marL="1600200" indent="-228600">
              <a:defRPr sz="1400">
                <a:solidFill>
                  <a:schemeClr val="tx1"/>
                </a:solidFill>
                <a:latin typeface="Arial" panose="020B0604020202020204" pitchFamily="34" charset="0"/>
                <a:cs typeface="Arial" panose="020B0604020202020204" pitchFamily="34" charset="0"/>
              </a:defRPr>
            </a:lvl4pPr>
            <a:lvl5pPr marL="2057400" indent="-228600">
              <a:defRPr sz="14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9pPr>
          </a:lstStyle>
          <a:p>
            <a:pPr marL="0" indent="0">
              <a:spcBef>
                <a:spcPct val="20000"/>
              </a:spcBef>
            </a:pPr>
            <a:r>
              <a:rPr lang="en-US" altLang="ko-KR" sz="2800" dirty="0">
                <a:latin typeface="Times New Roman" panose="02020603050405020304" pitchFamily="18" charset="0"/>
                <a:ea typeface="굴림" panose="020B0600000101010101" pitchFamily="50" charset="-127"/>
                <a:cs typeface="Times New Roman" panose="02020603050405020304" pitchFamily="18" charset="0"/>
              </a:rPr>
              <a:t>2. </a:t>
            </a:r>
            <a:r>
              <a:rPr lang="en-US" altLang="ko-KR" sz="2800" dirty="0" err="1">
                <a:latin typeface="Times New Roman" panose="02020603050405020304" pitchFamily="18" charset="0"/>
                <a:ea typeface="굴림" panose="020B0600000101010101" pitchFamily="50" charset="-127"/>
                <a:cs typeface="Times New Roman" panose="02020603050405020304" pitchFamily="18" charset="0"/>
              </a:rPr>
              <a:t>Chuẩn</a:t>
            </a:r>
            <a:r>
              <a:rPr lang="en-US" altLang="ko-KR" sz="2800" dirty="0">
                <a:latin typeface="Times New Roman" panose="02020603050405020304" pitchFamily="18" charset="0"/>
                <a:ea typeface="굴림" panose="020B0600000101010101" pitchFamily="50" charset="-127"/>
                <a:cs typeface="Times New Roman" panose="02020603050405020304" pitchFamily="18" charset="0"/>
              </a:rPr>
              <a:t> </a:t>
            </a:r>
            <a:r>
              <a:rPr lang="en-US" altLang="ko-KR" sz="2800" dirty="0" err="1">
                <a:latin typeface="Times New Roman" panose="02020603050405020304" pitchFamily="18" charset="0"/>
                <a:ea typeface="굴림" panose="020B0600000101010101" pitchFamily="50" charset="-127"/>
                <a:cs typeface="Times New Roman" panose="02020603050405020304" pitchFamily="18" charset="0"/>
              </a:rPr>
              <a:t>bị</a:t>
            </a:r>
            <a:r>
              <a:rPr lang="en-US" altLang="ko-KR" sz="2800" dirty="0">
                <a:latin typeface="Times New Roman" panose="02020603050405020304" pitchFamily="18" charset="0"/>
                <a:ea typeface="굴림" panose="020B0600000101010101" pitchFamily="50" charset="-127"/>
                <a:cs typeface="Times New Roman" panose="02020603050405020304" pitchFamily="18" charset="0"/>
              </a:rPr>
              <a:t> </a:t>
            </a:r>
            <a:r>
              <a:rPr lang="en-US" altLang="ko-KR" sz="2800" dirty="0" err="1">
                <a:latin typeface="Times New Roman" panose="02020603050405020304" pitchFamily="18" charset="0"/>
                <a:ea typeface="굴림" panose="020B0600000101010101" pitchFamily="50" charset="-127"/>
                <a:cs typeface="Times New Roman" panose="02020603050405020304" pitchFamily="18" charset="0"/>
              </a:rPr>
              <a:t>để</a:t>
            </a:r>
            <a:r>
              <a:rPr lang="en-US" altLang="ko-KR" sz="2800" dirty="0">
                <a:latin typeface="Times New Roman" panose="02020603050405020304" pitchFamily="18" charset="0"/>
                <a:ea typeface="굴림" panose="020B0600000101010101" pitchFamily="50" charset="-127"/>
                <a:cs typeface="Times New Roman" panose="02020603050405020304" pitchFamily="18" charset="0"/>
              </a:rPr>
              <a:t> </a:t>
            </a:r>
            <a:r>
              <a:rPr lang="en-US" altLang="ko-KR" sz="2800" dirty="0" err="1">
                <a:latin typeface="Times New Roman" panose="02020603050405020304" pitchFamily="18" charset="0"/>
                <a:ea typeface="굴림" panose="020B0600000101010101" pitchFamily="50" charset="-127"/>
                <a:cs typeface="Times New Roman" panose="02020603050405020304" pitchFamily="18" charset="0"/>
              </a:rPr>
              <a:t>sử</a:t>
            </a:r>
            <a:r>
              <a:rPr lang="en-US" altLang="ko-KR" sz="2800" dirty="0">
                <a:latin typeface="Times New Roman" panose="02020603050405020304" pitchFamily="18" charset="0"/>
                <a:ea typeface="굴림" panose="020B0600000101010101" pitchFamily="50" charset="-127"/>
                <a:cs typeface="Times New Roman" panose="02020603050405020304" pitchFamily="18" charset="0"/>
              </a:rPr>
              <a:t> </a:t>
            </a:r>
            <a:r>
              <a:rPr lang="en-US" altLang="ko-KR" sz="2800" dirty="0" err="1">
                <a:latin typeface="Times New Roman" panose="02020603050405020304" pitchFamily="18" charset="0"/>
                <a:ea typeface="굴림" panose="020B0600000101010101" pitchFamily="50" charset="-127"/>
                <a:cs typeface="Times New Roman" panose="02020603050405020304" pitchFamily="18" charset="0"/>
              </a:rPr>
              <a:t>dụng</a:t>
            </a:r>
            <a:r>
              <a:rPr lang="en-US" altLang="ko-KR" sz="2800" dirty="0">
                <a:latin typeface="Times New Roman" panose="02020603050405020304" pitchFamily="18" charset="0"/>
                <a:ea typeface="굴림" panose="020B0600000101010101" pitchFamily="50" charset="-127"/>
                <a:cs typeface="Times New Roman" panose="02020603050405020304" pitchFamily="18" charset="0"/>
              </a:rPr>
              <a:t> </a:t>
            </a:r>
            <a:r>
              <a:rPr lang="en-US" altLang="ko-KR" sz="2800" dirty="0" err="1">
                <a:latin typeface="Times New Roman" panose="02020603050405020304" pitchFamily="18" charset="0"/>
                <a:ea typeface="굴림" panose="020B0600000101010101" pitchFamily="50" charset="-127"/>
                <a:cs typeface="Times New Roman" panose="02020603050405020304" pitchFamily="18" charset="0"/>
              </a:rPr>
              <a:t>hệ</a:t>
            </a:r>
            <a:r>
              <a:rPr lang="en-US" altLang="ko-KR" sz="2800" dirty="0">
                <a:latin typeface="Times New Roman" panose="02020603050405020304" pitchFamily="18" charset="0"/>
                <a:ea typeface="굴림" panose="020B0600000101010101" pitchFamily="50" charset="-127"/>
                <a:cs typeface="Times New Roman" panose="02020603050405020304" pitchFamily="18" charset="0"/>
              </a:rPr>
              <a:t> </a:t>
            </a:r>
            <a:r>
              <a:rPr lang="en-US" altLang="ko-KR" sz="2800" dirty="0" err="1">
                <a:latin typeface="Times New Roman" panose="02020603050405020304" pitchFamily="18" charset="0"/>
                <a:ea typeface="굴림" panose="020B0600000101010101" pitchFamily="50" charset="-127"/>
                <a:cs typeface="Times New Roman" panose="02020603050405020304" pitchFamily="18" charset="0"/>
              </a:rPr>
              <a:t>thống</a:t>
            </a:r>
            <a:r>
              <a:rPr lang="en-US" altLang="ko-KR" sz="2800" dirty="0">
                <a:latin typeface="Times New Roman" panose="02020603050405020304" pitchFamily="18" charset="0"/>
                <a:ea typeface="굴림" panose="020B0600000101010101" pitchFamily="50" charset="-127"/>
                <a:cs typeface="Times New Roman" panose="02020603050405020304" pitchFamily="18" charset="0"/>
              </a:rPr>
              <a:t> </a:t>
            </a:r>
            <a:r>
              <a:rPr lang="en-US" altLang="ko-KR" sz="2800" dirty="0" err="1">
                <a:latin typeface="Times New Roman" panose="02020603050405020304" pitchFamily="18" charset="0"/>
                <a:ea typeface="굴림" panose="020B0600000101010101" pitchFamily="50" charset="-127"/>
                <a:cs typeface="Times New Roman" panose="02020603050405020304" pitchFamily="18" charset="0"/>
              </a:rPr>
              <a:t>thu</a:t>
            </a:r>
            <a:r>
              <a:rPr lang="en-US" altLang="ko-KR" sz="2800" dirty="0">
                <a:latin typeface="Times New Roman" panose="02020603050405020304" pitchFamily="18" charset="0"/>
                <a:ea typeface="굴림" panose="020B0600000101010101" pitchFamily="50" charset="-127"/>
                <a:cs typeface="Times New Roman" panose="02020603050405020304" pitchFamily="18" charset="0"/>
              </a:rPr>
              <a:t> </a:t>
            </a:r>
            <a:r>
              <a:rPr lang="en-US" altLang="ko-KR" sz="2800" dirty="0" err="1">
                <a:latin typeface="Times New Roman" panose="02020603050405020304" pitchFamily="18" charset="0"/>
                <a:ea typeface="굴림" panose="020B0600000101010101" pitchFamily="50" charset="-127"/>
                <a:cs typeface="Times New Roman" panose="02020603050405020304" pitchFamily="18" charset="0"/>
              </a:rPr>
              <a:t>thập</a:t>
            </a:r>
            <a:r>
              <a:rPr lang="en-US" altLang="ko-KR" sz="2800" dirty="0">
                <a:latin typeface="Times New Roman" panose="02020603050405020304" pitchFamily="18" charset="0"/>
                <a:ea typeface="굴림" panose="020B0600000101010101" pitchFamily="50" charset="-127"/>
                <a:cs typeface="Times New Roman" panose="02020603050405020304" pitchFamily="18" charset="0"/>
              </a:rPr>
              <a:t> </a:t>
            </a:r>
            <a:r>
              <a:rPr lang="en-US" altLang="ko-KR" sz="2800" dirty="0" err="1">
                <a:latin typeface="Times New Roman" panose="02020603050405020304" pitchFamily="18" charset="0"/>
                <a:ea typeface="굴림" panose="020B0600000101010101" pitchFamily="50" charset="-127"/>
                <a:cs typeface="Times New Roman" panose="02020603050405020304" pitchFamily="18" charset="0"/>
              </a:rPr>
              <a:t>dữ</a:t>
            </a:r>
            <a:r>
              <a:rPr lang="en-US" altLang="ko-KR" sz="2800" dirty="0">
                <a:latin typeface="Times New Roman" panose="02020603050405020304" pitchFamily="18" charset="0"/>
                <a:ea typeface="굴림" panose="020B0600000101010101" pitchFamily="50" charset="-127"/>
                <a:cs typeface="Times New Roman" panose="02020603050405020304" pitchFamily="18" charset="0"/>
              </a:rPr>
              <a:t> </a:t>
            </a:r>
            <a:r>
              <a:rPr lang="en-US" altLang="ko-KR" sz="2800" dirty="0" err="1">
                <a:latin typeface="Times New Roman" panose="02020603050405020304" pitchFamily="18" charset="0"/>
                <a:ea typeface="굴림" panose="020B0600000101010101" pitchFamily="50" charset="-127"/>
                <a:cs typeface="Times New Roman" panose="02020603050405020304" pitchFamily="18" charset="0"/>
              </a:rPr>
              <a:t>liệu</a:t>
            </a:r>
            <a:r>
              <a:rPr lang="en-US" altLang="ko-KR" sz="2800" dirty="0">
                <a:latin typeface="Times New Roman" panose="02020603050405020304" pitchFamily="18" charset="0"/>
                <a:ea typeface="굴림" panose="020B0600000101010101" pitchFamily="50" charset="-127"/>
                <a:cs typeface="Times New Roman" panose="02020603050405020304" pitchFamily="18" charset="0"/>
              </a:rPr>
              <a:t> Data Submission System.</a:t>
            </a:r>
            <a:endParaRPr lang="en-US" altLang="ko-KR" sz="2400" dirty="0">
              <a:latin typeface="Times New Roman" panose="02020603050405020304" pitchFamily="18" charset="0"/>
              <a:cs typeface="Times New Roman" panose="02020603050405020304" pitchFamily="18" charset="0"/>
            </a:endParaRPr>
          </a:p>
          <a:p>
            <a:pPr marL="0" indent="0">
              <a:spcBef>
                <a:spcPct val="20000"/>
              </a:spcBef>
            </a:pPr>
            <a:r>
              <a:rPr lang="en-US" altLang="ko-KR" sz="2400" dirty="0">
                <a:latin typeface="Times New Roman" panose="02020603050405020304" pitchFamily="18" charset="0"/>
                <a:cs typeface="Times New Roman" panose="02020603050405020304" pitchFamily="18" charset="0"/>
              </a:rPr>
              <a:t>2.1. </a:t>
            </a:r>
            <a:r>
              <a:rPr lang="en-US" altLang="ko-KR" sz="2400" dirty="0" err="1">
                <a:latin typeface="Times New Roman" panose="02020603050405020304" pitchFamily="18" charset="0"/>
                <a:cs typeface="Times New Roman" panose="02020603050405020304" pitchFamily="18" charset="0"/>
              </a:rPr>
              <a:t>Các</a:t>
            </a:r>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nguyên</a:t>
            </a:r>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tắc</a:t>
            </a:r>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cơ</a:t>
            </a:r>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bản</a:t>
            </a:r>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của</a:t>
            </a:r>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hệ</a:t>
            </a:r>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thống</a:t>
            </a:r>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thu</a:t>
            </a:r>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thập</a:t>
            </a:r>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dữ</a:t>
            </a:r>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liệu</a:t>
            </a:r>
            <a:r>
              <a:rPr lang="en-US" altLang="ko-KR" sz="2400" dirty="0">
                <a:latin typeface="Times New Roman" panose="02020603050405020304" pitchFamily="18" charset="0"/>
                <a:cs typeface="Times New Roman" panose="02020603050405020304" pitchFamily="18" charset="0"/>
              </a:rPr>
              <a:t> (Data Submission System)</a:t>
            </a:r>
          </a:p>
          <a:p>
            <a:pPr marL="0" indent="0">
              <a:spcBef>
                <a:spcPct val="20000"/>
              </a:spcBef>
            </a:pPr>
            <a:r>
              <a:rPr lang="en-US" altLang="ko-KR" sz="2400" dirty="0">
                <a:latin typeface="Times New Roman" panose="02020603050405020304" pitchFamily="18" charset="0"/>
                <a:cs typeface="Times New Roman" panose="02020603050405020304" pitchFamily="18" charset="0"/>
              </a:rPr>
              <a:t>2.2. </a:t>
            </a:r>
            <a:r>
              <a:rPr lang="en-US" altLang="ko-KR" sz="2400" dirty="0" err="1">
                <a:latin typeface="Times New Roman" panose="02020603050405020304" pitchFamily="18" charset="0"/>
                <a:cs typeface="Times New Roman" panose="02020603050405020304" pitchFamily="18" charset="0"/>
              </a:rPr>
              <a:t>Quy</a:t>
            </a:r>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định</a:t>
            </a:r>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về</a:t>
            </a:r>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tên</a:t>
            </a:r>
            <a:r>
              <a:rPr lang="en-US" altLang="ko-KR" sz="2400" dirty="0">
                <a:latin typeface="Times New Roman" panose="02020603050405020304" pitchFamily="18" charset="0"/>
                <a:cs typeface="Times New Roman" panose="02020603050405020304" pitchFamily="18" charset="0"/>
              </a:rPr>
              <a:t> file </a:t>
            </a:r>
            <a:r>
              <a:rPr lang="en-US" altLang="ko-KR" sz="2400" dirty="0" err="1">
                <a:latin typeface="Times New Roman" panose="02020603050405020304" pitchFamily="18" charset="0"/>
                <a:cs typeface="Times New Roman" panose="02020603050405020304" pitchFamily="18" charset="0"/>
              </a:rPr>
              <a:t>báo</a:t>
            </a:r>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cáo</a:t>
            </a:r>
            <a:r>
              <a:rPr lang="en-US" altLang="ko-KR" sz="2400" dirty="0">
                <a:latin typeface="Times New Roman" panose="02020603050405020304" pitchFamily="18" charset="0"/>
                <a:cs typeface="Times New Roman" panose="02020603050405020304" pitchFamily="18" charset="0"/>
              </a:rPr>
              <a:t>.</a:t>
            </a:r>
          </a:p>
          <a:p>
            <a:pPr marL="0" indent="0">
              <a:spcBef>
                <a:spcPct val="20000"/>
              </a:spcBef>
            </a:pPr>
            <a:r>
              <a:rPr lang="en-US" altLang="ko-KR" sz="2400" dirty="0">
                <a:latin typeface="Times New Roman" panose="02020603050405020304" pitchFamily="18" charset="0"/>
                <a:cs typeface="Times New Roman" panose="02020603050405020304" pitchFamily="18" charset="0"/>
              </a:rPr>
              <a:t>2.3. </a:t>
            </a:r>
            <a:r>
              <a:rPr lang="en-US" altLang="ko-KR" sz="2400" dirty="0" err="1">
                <a:latin typeface="Times New Roman" panose="02020603050405020304" pitchFamily="18" charset="0"/>
                <a:cs typeface="Times New Roman" panose="02020603050405020304" pitchFamily="18" charset="0"/>
              </a:rPr>
              <a:t>Quy</a:t>
            </a:r>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định</a:t>
            </a:r>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về</a:t>
            </a:r>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nội</a:t>
            </a:r>
            <a:r>
              <a:rPr lang="en-US" altLang="ko-KR" sz="2400" dirty="0">
                <a:latin typeface="Times New Roman" panose="02020603050405020304" pitchFamily="18" charset="0"/>
                <a:cs typeface="Times New Roman" panose="02020603050405020304" pitchFamily="18" charset="0"/>
              </a:rPr>
              <a:t> dung file </a:t>
            </a:r>
            <a:r>
              <a:rPr lang="en-US" altLang="ko-KR" sz="2400" dirty="0" err="1">
                <a:latin typeface="Times New Roman" panose="02020603050405020304" pitchFamily="18" charset="0"/>
                <a:cs typeface="Times New Roman" panose="02020603050405020304" pitchFamily="18" charset="0"/>
              </a:rPr>
              <a:t>báo</a:t>
            </a:r>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cáo</a:t>
            </a:r>
            <a:r>
              <a:rPr lang="en-US" altLang="ko-KR" sz="2400" dirty="0">
                <a:latin typeface="Times New Roman" panose="02020603050405020304" pitchFamily="18" charset="0"/>
                <a:cs typeface="Times New Roman" panose="02020603050405020304" pitchFamily="18" charset="0"/>
              </a:rPr>
              <a:t>.</a:t>
            </a:r>
          </a:p>
          <a:p>
            <a:pPr marL="0" indent="0">
              <a:spcBef>
                <a:spcPct val="20000"/>
              </a:spcBef>
            </a:pPr>
            <a:r>
              <a:rPr lang="en-US" altLang="ko-KR" sz="2400" dirty="0">
                <a:latin typeface="Times New Roman" panose="02020603050405020304" pitchFamily="18" charset="0"/>
                <a:cs typeface="Times New Roman" panose="02020603050405020304" pitchFamily="18" charset="0"/>
              </a:rPr>
              <a:t>2.4. </a:t>
            </a:r>
            <a:r>
              <a:rPr lang="en-US" altLang="ko-KR" sz="2400" dirty="0" err="1">
                <a:latin typeface="Times New Roman" panose="02020603050405020304" pitchFamily="18" charset="0"/>
                <a:cs typeface="Times New Roman" panose="02020603050405020304" pitchFamily="18" charset="0"/>
              </a:rPr>
              <a:t>Các</a:t>
            </a:r>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nội</a:t>
            </a:r>
            <a:r>
              <a:rPr lang="en-US" altLang="ko-KR" sz="2400" dirty="0">
                <a:latin typeface="Times New Roman" panose="02020603050405020304" pitchFamily="18" charset="0"/>
                <a:cs typeface="Times New Roman" panose="02020603050405020304" pitchFamily="18" charset="0"/>
              </a:rPr>
              <a:t> dung </a:t>
            </a:r>
            <a:r>
              <a:rPr lang="en-US" altLang="ko-KR" sz="2400" dirty="0" err="1">
                <a:latin typeface="Times New Roman" panose="02020603050405020304" pitchFamily="18" charset="0"/>
                <a:cs typeface="Times New Roman" panose="02020603050405020304" pitchFamily="18" charset="0"/>
              </a:rPr>
              <a:t>cần</a:t>
            </a:r>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chuẩn</a:t>
            </a:r>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bị</a:t>
            </a:r>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trước</a:t>
            </a:r>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để</a:t>
            </a:r>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thực</a:t>
            </a:r>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hiện</a:t>
            </a:r>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gửi</a:t>
            </a:r>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báo</a:t>
            </a:r>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cáo</a:t>
            </a:r>
            <a:r>
              <a:rPr lang="en-US" altLang="ko-KR" sz="2400" dirty="0">
                <a:latin typeface="Times New Roman" panose="02020603050405020304" pitchFamily="18" charset="0"/>
                <a:cs typeface="Times New Roman" panose="02020603050405020304" pitchFamily="18" charset="0"/>
              </a:rPr>
              <a:t>.</a:t>
            </a:r>
          </a:p>
          <a:p>
            <a:pPr marL="0" indent="0">
              <a:spcBef>
                <a:spcPct val="20000"/>
              </a:spcBef>
            </a:pPr>
            <a:r>
              <a:rPr lang="en-US" altLang="ko-KR" sz="2400" dirty="0">
                <a:latin typeface="Times New Roman" panose="02020603050405020304" pitchFamily="18" charset="0"/>
                <a:cs typeface="Times New Roman" panose="02020603050405020304" pitchFamily="18" charset="0"/>
              </a:rPr>
              <a:t>2.5. </a:t>
            </a:r>
            <a:r>
              <a:rPr lang="en-US" altLang="ko-KR" sz="2400" dirty="0" err="1">
                <a:latin typeface="Times New Roman" panose="02020603050405020304" pitchFamily="18" charset="0"/>
                <a:cs typeface="Times New Roman" panose="02020603050405020304" pitchFamily="18" charset="0"/>
              </a:rPr>
              <a:t>Môi</a:t>
            </a:r>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trường</a:t>
            </a:r>
            <a:r>
              <a:rPr lang="en-US" altLang="ko-KR" sz="2400" dirty="0">
                <a:latin typeface="Times New Roman" panose="02020603050405020304" pitchFamily="18" charset="0"/>
                <a:cs typeface="Times New Roman" panose="02020603050405020304" pitchFamily="18" charset="0"/>
              </a:rPr>
              <a:t> PC </a:t>
            </a:r>
            <a:r>
              <a:rPr lang="en-US" altLang="ko-KR" sz="2400" dirty="0" err="1">
                <a:latin typeface="Times New Roman" panose="02020603050405020304" pitchFamily="18" charset="0"/>
                <a:cs typeface="Times New Roman" panose="02020603050405020304" pitchFamily="18" charset="0"/>
              </a:rPr>
              <a:t>cơ</a:t>
            </a:r>
            <a:r>
              <a:rPr lang="en-US" altLang="ko-KR" sz="2400" dirty="0">
                <a:latin typeface="Times New Roman" panose="02020603050405020304" pitchFamily="18" charset="0"/>
                <a:cs typeface="Times New Roman" panose="02020603050405020304" pitchFamily="18" charset="0"/>
              </a:rPr>
              <a:t> </a:t>
            </a:r>
            <a:r>
              <a:rPr lang="en-US" altLang="ko-KR" sz="2400" dirty="0" err="1">
                <a:latin typeface="Times New Roman" panose="02020603050405020304" pitchFamily="18" charset="0"/>
                <a:cs typeface="Times New Roman" panose="02020603050405020304" pitchFamily="18" charset="0"/>
              </a:rPr>
              <a:t>bản</a:t>
            </a:r>
            <a:r>
              <a:rPr lang="en-US" altLang="ko-KR" sz="2400" dirty="0">
                <a:latin typeface="Times New Roman" panose="02020603050405020304" pitchFamily="18" charset="0"/>
                <a:cs typeface="Times New Roman" panose="02020603050405020304" pitchFamily="18" charset="0"/>
              </a:rPr>
              <a:t>.</a:t>
            </a:r>
            <a:endParaRPr lang="en-US" altLang="ko-KR" sz="2400" dirty="0">
              <a:latin typeface="Times New Roman" panose="02020603050405020304" pitchFamily="18" charset="0"/>
              <a:ea typeface="굴림" panose="020B0600000101010101" pitchFamily="50" charset="-127"/>
              <a:cs typeface="Times New Roman" panose="02020603050405020304" pitchFamily="18" charset="0"/>
            </a:endParaRPr>
          </a:p>
          <a:p>
            <a:pPr marL="0" indent="0">
              <a:spcBef>
                <a:spcPct val="20000"/>
              </a:spcBef>
            </a:pPr>
            <a:r>
              <a:rPr lang="en-US" altLang="ko-KR" sz="2800" dirty="0">
                <a:latin typeface="Times New Roman" panose="02020603050405020304" pitchFamily="18" charset="0"/>
                <a:cs typeface="Times New Roman" panose="02020603050405020304" pitchFamily="18" charset="0"/>
              </a:rPr>
              <a:t> </a:t>
            </a:r>
            <a:r>
              <a:rPr lang="en-US" altLang="ko-KR" sz="2800" dirty="0">
                <a:latin typeface="Times New Roman" panose="02020603050405020304" pitchFamily="18" charset="0"/>
                <a:ea typeface="굴림" panose="020B0600000101010101" pitchFamily="50" charset="-127"/>
                <a:cs typeface="Times New Roman" panose="02020603050405020304" pitchFamily="18" charset="0"/>
              </a:rPr>
              <a:t> </a:t>
            </a:r>
          </a:p>
          <a:p>
            <a:pPr>
              <a:spcBef>
                <a:spcPct val="20000"/>
              </a:spcBef>
              <a:buFontTx/>
              <a:buAutoNum type="arabicPeriod"/>
            </a:pPr>
            <a:endParaRPr lang="en-US" altLang="ko-KR" sz="2800" dirty="0">
              <a:latin typeface="Times New Roman" panose="02020603050405020304" pitchFamily="18" charset="0"/>
              <a:ea typeface="굴림" panose="020B0600000101010101" pitchFamily="50" charset="-127"/>
              <a:cs typeface="Times New Roman" panose="02020603050405020304" pitchFamily="18" charset="0"/>
            </a:endParaRPr>
          </a:p>
          <a:p>
            <a:pPr>
              <a:spcBef>
                <a:spcPct val="20000"/>
              </a:spcBef>
              <a:buFontTx/>
              <a:buAutoNum type="arabicPeriod"/>
            </a:pPr>
            <a:endParaRPr lang="en-US" altLang="ko-KR" sz="2800" dirty="0">
              <a:latin typeface="Times New Roman" panose="02020603050405020304" pitchFamily="18" charset="0"/>
              <a:ea typeface="굴림" panose="020B0600000101010101" pitchFamily="50" charset="-127"/>
              <a:cs typeface="Times New Roman" panose="02020603050405020304" pitchFamily="18" charset="0"/>
            </a:endParaRPr>
          </a:p>
          <a:p>
            <a:pPr>
              <a:spcBef>
                <a:spcPct val="20000"/>
              </a:spcBef>
              <a:buFontTx/>
              <a:buAutoNum type="arabicPeriod"/>
            </a:pPr>
            <a:endParaRPr lang="en-US" altLang="ko-KR" sz="2800" dirty="0">
              <a:latin typeface="Times New Roman" panose="02020603050405020304" pitchFamily="18" charset="0"/>
              <a:ea typeface="굴림" panose="020B0600000101010101" pitchFamily="50" charset="-127"/>
              <a:cs typeface="Times New Roman" panose="02020603050405020304" pitchFamily="18" charset="0"/>
            </a:endParaRPr>
          </a:p>
        </p:txBody>
      </p:sp>
      <p:sp>
        <p:nvSpPr>
          <p:cNvPr id="7" name="TextBox 34"/>
          <p:cNvSpPr txBox="1">
            <a:spLocks noChangeArrowheads="1"/>
          </p:cNvSpPr>
          <p:nvPr/>
        </p:nvSpPr>
        <p:spPr bwMode="auto">
          <a:xfrm>
            <a:off x="200472" y="240903"/>
            <a:ext cx="9833244" cy="307777"/>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en-US" sz="2000" b="1" dirty="0">
                <a:solidFill>
                  <a:prstClr val="white"/>
                </a:solidFill>
                <a:latin typeface="Times New Roman" pitchFamily="18" charset="0"/>
                <a:ea typeface="Gill Sans" charset="0"/>
                <a:cs typeface="Times New Roman" pitchFamily="18" charset="0"/>
                <a:sym typeface="Gill Sans" charset="0"/>
              </a:rPr>
              <a:t>2. </a:t>
            </a:r>
            <a:r>
              <a:rPr lang="en-US" altLang="ko-KR" sz="2000" b="1" dirty="0" err="1">
                <a:solidFill>
                  <a:prstClr val="white"/>
                </a:solidFill>
                <a:latin typeface="Times New Roman" pitchFamily="18" charset="0"/>
                <a:ea typeface="Gill Sans" charset="0"/>
                <a:cs typeface="Times New Roman" pitchFamily="18" charset="0"/>
                <a:sym typeface="Gill Sans" charset="0"/>
              </a:rPr>
              <a:t>Chuẩn</a:t>
            </a:r>
            <a:r>
              <a:rPr lang="en-US" altLang="ko-KR" sz="2000" b="1" dirty="0">
                <a:solidFill>
                  <a:prstClr val="white"/>
                </a:solidFill>
                <a:latin typeface="Times New Roman" pitchFamily="18" charset="0"/>
                <a:ea typeface="Gill Sans" charset="0"/>
                <a:cs typeface="Times New Roman" pitchFamily="18" charset="0"/>
                <a:sym typeface="Gill Sans" charset="0"/>
              </a:rPr>
              <a:t> </a:t>
            </a:r>
            <a:r>
              <a:rPr lang="en-US" altLang="ko-KR" sz="2000" b="1" dirty="0" err="1">
                <a:solidFill>
                  <a:prstClr val="white"/>
                </a:solidFill>
                <a:latin typeface="Times New Roman" pitchFamily="18" charset="0"/>
                <a:ea typeface="Gill Sans" charset="0"/>
                <a:cs typeface="Times New Roman" pitchFamily="18" charset="0"/>
                <a:sym typeface="Gill Sans" charset="0"/>
              </a:rPr>
              <a:t>bị</a:t>
            </a:r>
            <a:r>
              <a:rPr lang="en-US" altLang="ko-KR" sz="2000" b="1" dirty="0">
                <a:solidFill>
                  <a:prstClr val="white"/>
                </a:solidFill>
                <a:latin typeface="Times New Roman" pitchFamily="18" charset="0"/>
                <a:ea typeface="Gill Sans" charset="0"/>
                <a:cs typeface="Times New Roman" pitchFamily="18" charset="0"/>
                <a:sym typeface="Gill Sans" charset="0"/>
              </a:rPr>
              <a:t> </a:t>
            </a:r>
            <a:r>
              <a:rPr lang="en-US" altLang="ko-KR" sz="2000" b="1" dirty="0" err="1">
                <a:solidFill>
                  <a:prstClr val="white"/>
                </a:solidFill>
                <a:latin typeface="Times New Roman" pitchFamily="18" charset="0"/>
                <a:ea typeface="Gill Sans" charset="0"/>
                <a:cs typeface="Times New Roman" pitchFamily="18" charset="0"/>
                <a:sym typeface="Gill Sans" charset="0"/>
              </a:rPr>
              <a:t>để</a:t>
            </a:r>
            <a:r>
              <a:rPr lang="en-US" altLang="ko-KR" sz="2000" b="1" dirty="0">
                <a:solidFill>
                  <a:prstClr val="white"/>
                </a:solidFill>
                <a:latin typeface="Times New Roman" pitchFamily="18" charset="0"/>
                <a:ea typeface="Gill Sans" charset="0"/>
                <a:cs typeface="Times New Roman" pitchFamily="18" charset="0"/>
                <a:sym typeface="Gill Sans" charset="0"/>
              </a:rPr>
              <a:t> </a:t>
            </a:r>
            <a:r>
              <a:rPr lang="en-US" altLang="ko-KR" sz="2000" b="1" dirty="0" err="1">
                <a:solidFill>
                  <a:prstClr val="white"/>
                </a:solidFill>
                <a:latin typeface="Times New Roman" pitchFamily="18" charset="0"/>
                <a:ea typeface="Gill Sans" charset="0"/>
                <a:cs typeface="Times New Roman" pitchFamily="18" charset="0"/>
                <a:sym typeface="Gill Sans" charset="0"/>
              </a:rPr>
              <a:t>sử</a:t>
            </a:r>
            <a:r>
              <a:rPr lang="en-US" altLang="ko-KR" sz="2000" b="1" dirty="0">
                <a:solidFill>
                  <a:prstClr val="white"/>
                </a:solidFill>
                <a:latin typeface="Times New Roman" pitchFamily="18" charset="0"/>
                <a:ea typeface="Gill Sans" charset="0"/>
                <a:cs typeface="Times New Roman" pitchFamily="18" charset="0"/>
                <a:sym typeface="Gill Sans" charset="0"/>
              </a:rPr>
              <a:t> </a:t>
            </a:r>
            <a:r>
              <a:rPr lang="en-US" altLang="ko-KR" sz="2000" b="1" dirty="0" err="1">
                <a:solidFill>
                  <a:prstClr val="white"/>
                </a:solidFill>
                <a:latin typeface="Times New Roman" pitchFamily="18" charset="0"/>
                <a:ea typeface="Gill Sans" charset="0"/>
                <a:cs typeface="Times New Roman" pitchFamily="18" charset="0"/>
                <a:sym typeface="Gill Sans" charset="0"/>
              </a:rPr>
              <a:t>dụng</a:t>
            </a:r>
            <a:r>
              <a:rPr lang="en-US" altLang="ko-KR" sz="2000" b="1" dirty="0">
                <a:solidFill>
                  <a:prstClr val="white"/>
                </a:solidFill>
                <a:latin typeface="Times New Roman" pitchFamily="18" charset="0"/>
                <a:ea typeface="Gill Sans" charset="0"/>
                <a:cs typeface="Times New Roman" pitchFamily="18" charset="0"/>
                <a:sym typeface="Gill Sans" charset="0"/>
              </a:rPr>
              <a:t> </a:t>
            </a:r>
            <a:r>
              <a:rPr lang="en-US" altLang="ko-KR" sz="2000" b="1" dirty="0" err="1">
                <a:solidFill>
                  <a:prstClr val="white"/>
                </a:solidFill>
                <a:latin typeface="Times New Roman" pitchFamily="18" charset="0"/>
                <a:ea typeface="Gill Sans" charset="0"/>
                <a:cs typeface="Times New Roman" pitchFamily="18" charset="0"/>
                <a:sym typeface="Gill Sans" charset="0"/>
              </a:rPr>
              <a:t>hệ</a:t>
            </a:r>
            <a:r>
              <a:rPr lang="en-US" altLang="ko-KR" sz="2000" b="1" dirty="0">
                <a:solidFill>
                  <a:prstClr val="white"/>
                </a:solidFill>
                <a:latin typeface="Times New Roman" pitchFamily="18" charset="0"/>
                <a:ea typeface="Gill Sans" charset="0"/>
                <a:cs typeface="Times New Roman" pitchFamily="18" charset="0"/>
                <a:sym typeface="Gill Sans" charset="0"/>
              </a:rPr>
              <a:t> </a:t>
            </a:r>
            <a:r>
              <a:rPr lang="en-US" altLang="ko-KR" sz="2000" b="1" dirty="0" err="1">
                <a:solidFill>
                  <a:prstClr val="white"/>
                </a:solidFill>
                <a:latin typeface="Times New Roman" pitchFamily="18" charset="0"/>
                <a:ea typeface="Gill Sans" charset="0"/>
                <a:cs typeface="Times New Roman" pitchFamily="18" charset="0"/>
                <a:sym typeface="Gill Sans" charset="0"/>
              </a:rPr>
              <a:t>thống</a:t>
            </a:r>
            <a:r>
              <a:rPr lang="en-US" altLang="ko-KR" sz="2000" b="1" dirty="0">
                <a:solidFill>
                  <a:prstClr val="white"/>
                </a:solidFill>
                <a:latin typeface="Times New Roman" pitchFamily="18" charset="0"/>
                <a:ea typeface="Gill Sans" charset="0"/>
                <a:cs typeface="Times New Roman" pitchFamily="18" charset="0"/>
                <a:sym typeface="Gill Sans" charset="0"/>
              </a:rPr>
              <a:t> </a:t>
            </a:r>
            <a:r>
              <a:rPr lang="en-US" altLang="ko-KR" sz="2000" b="1" dirty="0" err="1">
                <a:solidFill>
                  <a:prstClr val="white"/>
                </a:solidFill>
                <a:latin typeface="Times New Roman" pitchFamily="18" charset="0"/>
                <a:ea typeface="Gill Sans" charset="0"/>
                <a:cs typeface="Times New Roman" pitchFamily="18" charset="0"/>
                <a:sym typeface="Gill Sans" charset="0"/>
              </a:rPr>
              <a:t>thu</a:t>
            </a:r>
            <a:r>
              <a:rPr lang="en-US" altLang="ko-KR" sz="2000" b="1" dirty="0">
                <a:solidFill>
                  <a:prstClr val="white"/>
                </a:solidFill>
                <a:latin typeface="Times New Roman" pitchFamily="18" charset="0"/>
                <a:ea typeface="Gill Sans" charset="0"/>
                <a:cs typeface="Times New Roman" pitchFamily="18" charset="0"/>
                <a:sym typeface="Gill Sans" charset="0"/>
              </a:rPr>
              <a:t> </a:t>
            </a:r>
            <a:r>
              <a:rPr lang="en-US" altLang="ko-KR" sz="2000" b="1" dirty="0" err="1">
                <a:solidFill>
                  <a:prstClr val="white"/>
                </a:solidFill>
                <a:latin typeface="Times New Roman" pitchFamily="18" charset="0"/>
                <a:ea typeface="Gill Sans" charset="0"/>
                <a:cs typeface="Times New Roman" pitchFamily="18" charset="0"/>
                <a:sym typeface="Gill Sans" charset="0"/>
              </a:rPr>
              <a:t>thập</a:t>
            </a:r>
            <a:r>
              <a:rPr lang="en-US" altLang="ko-KR" sz="2000" b="1" dirty="0">
                <a:solidFill>
                  <a:prstClr val="white"/>
                </a:solidFill>
                <a:latin typeface="Times New Roman" pitchFamily="18" charset="0"/>
                <a:ea typeface="Gill Sans" charset="0"/>
                <a:cs typeface="Times New Roman" pitchFamily="18" charset="0"/>
                <a:sym typeface="Gill Sans" charset="0"/>
              </a:rPr>
              <a:t> </a:t>
            </a:r>
            <a:r>
              <a:rPr lang="en-US" altLang="ko-KR" sz="2000" b="1" dirty="0" err="1">
                <a:solidFill>
                  <a:prstClr val="white"/>
                </a:solidFill>
                <a:latin typeface="Times New Roman" pitchFamily="18" charset="0"/>
                <a:ea typeface="Gill Sans" charset="0"/>
                <a:cs typeface="Times New Roman" pitchFamily="18" charset="0"/>
                <a:sym typeface="Gill Sans" charset="0"/>
              </a:rPr>
              <a:t>dữ</a:t>
            </a:r>
            <a:r>
              <a:rPr lang="en-US" altLang="ko-KR" sz="2000" b="1" dirty="0">
                <a:solidFill>
                  <a:prstClr val="white"/>
                </a:solidFill>
                <a:latin typeface="Times New Roman" pitchFamily="18" charset="0"/>
                <a:ea typeface="Gill Sans" charset="0"/>
                <a:cs typeface="Times New Roman" pitchFamily="18" charset="0"/>
                <a:sym typeface="Gill Sans" charset="0"/>
              </a:rPr>
              <a:t> </a:t>
            </a:r>
            <a:r>
              <a:rPr lang="en-US" altLang="ko-KR" sz="2000" b="1" dirty="0" err="1">
                <a:solidFill>
                  <a:prstClr val="white"/>
                </a:solidFill>
                <a:latin typeface="Times New Roman" pitchFamily="18" charset="0"/>
                <a:ea typeface="Gill Sans" charset="0"/>
                <a:cs typeface="Times New Roman" pitchFamily="18" charset="0"/>
                <a:sym typeface="Gill Sans" charset="0"/>
              </a:rPr>
              <a:t>liệu</a:t>
            </a:r>
            <a:r>
              <a:rPr lang="en-US" altLang="ko-KR" sz="2000" b="1" dirty="0">
                <a:solidFill>
                  <a:prstClr val="white"/>
                </a:solidFill>
                <a:latin typeface="Times New Roman" pitchFamily="18" charset="0"/>
                <a:ea typeface="Gill Sans" charset="0"/>
                <a:cs typeface="Times New Roman" pitchFamily="18" charset="0"/>
                <a:sym typeface="Gill Sans" charset="0"/>
              </a:rPr>
              <a:t> (</a:t>
            </a:r>
            <a:r>
              <a:rPr lang="en-US" altLang="en-US" sz="2000" b="1" dirty="0">
                <a:solidFill>
                  <a:prstClr val="white"/>
                </a:solidFill>
                <a:latin typeface="Times New Roman" pitchFamily="18" charset="0"/>
                <a:ea typeface="Gill Sans" charset="0"/>
                <a:cs typeface="Times New Roman" pitchFamily="18" charset="0"/>
                <a:sym typeface="Gill Sans" charset="0"/>
              </a:rPr>
              <a:t>Data Submission System )</a:t>
            </a:r>
            <a:endParaRPr lang="ko-KR" altLang="en-US"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628310881"/>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 name="Picture 9"/>
          <p:cNvPicPr>
            <a:picLocks noChangeAspect="1" noChangeArrowheads="1"/>
          </p:cNvPicPr>
          <p:nvPr/>
        </p:nvPicPr>
        <p:blipFill rotWithShape="1">
          <a:blip r:embed="rId2" cstate="print">
            <a:duotone>
              <a:schemeClr val="accent1">
                <a:shade val="45000"/>
                <a:satMod val="135000"/>
              </a:schemeClr>
              <a:prstClr val="white"/>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rcRect l="20774" r="8544"/>
          <a:stretch/>
        </p:blipFill>
        <p:spPr bwMode="gray">
          <a:xfrm>
            <a:off x="2209" y="44624"/>
            <a:ext cx="9906000" cy="7104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4" name="직사각형 53"/>
          <p:cNvSpPr/>
          <p:nvPr/>
        </p:nvSpPr>
        <p:spPr>
          <a:xfrm flipV="1">
            <a:off x="-2209" y="-7621"/>
            <a:ext cx="9908209" cy="4571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prstClr val="white"/>
              </a:solidFill>
              <a:latin typeface="Times New Roman" panose="02020603050405020304" pitchFamily="18" charset="0"/>
              <a:cs typeface="Times New Roman" panose="02020603050405020304" pitchFamily="18" charset="0"/>
            </a:endParaRPr>
          </a:p>
        </p:txBody>
      </p:sp>
      <p:pic>
        <p:nvPicPr>
          <p:cNvPr id="7" name="그림 6"/>
          <p:cNvPicPr/>
          <p:nvPr/>
        </p:nvPicPr>
        <p:blipFill>
          <a:blip r:embed="rId4"/>
          <a:stretch>
            <a:fillRect/>
          </a:stretch>
        </p:blipFill>
        <p:spPr>
          <a:xfrm>
            <a:off x="1568625" y="1844824"/>
            <a:ext cx="6293158" cy="4003412"/>
          </a:xfrm>
          <a:prstGeom prst="rect">
            <a:avLst/>
          </a:prstGeom>
        </p:spPr>
      </p:pic>
      <p:sp>
        <p:nvSpPr>
          <p:cNvPr id="8" name="TextBox 7"/>
          <p:cNvSpPr txBox="1"/>
          <p:nvPr/>
        </p:nvSpPr>
        <p:spPr>
          <a:xfrm>
            <a:off x="416496" y="947162"/>
            <a:ext cx="9266301" cy="830997"/>
          </a:xfrm>
          <a:prstGeom prst="rect">
            <a:avLst/>
          </a:prstGeom>
          <a:noFill/>
        </p:spPr>
        <p:txBody>
          <a:bodyPr wrap="square" rtlCol="0">
            <a:spAutoFit/>
          </a:bodyPr>
          <a:lstStyle/>
          <a:p>
            <a:r>
              <a:rPr lang="en-US" altLang="ko-KR" sz="1600" dirty="0" err="1">
                <a:solidFill>
                  <a:prstClr val="black"/>
                </a:solidFill>
                <a:latin typeface="Times New Roman" panose="02020603050405020304" pitchFamily="18" charset="0"/>
                <a:cs typeface="Times New Roman" panose="02020603050405020304" pitchFamily="18" charset="0"/>
              </a:rPr>
              <a:t>Kiểm</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tra</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tình</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trạng</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gửi</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báo</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smtClean="0">
                <a:solidFill>
                  <a:prstClr val="black"/>
                </a:solidFill>
                <a:latin typeface="Times New Roman" panose="02020603050405020304" pitchFamily="18" charset="0"/>
                <a:cs typeface="Times New Roman" panose="02020603050405020304" pitchFamily="18" charset="0"/>
              </a:rPr>
              <a:t>cáo</a:t>
            </a:r>
            <a:endParaRPr lang="en-US" altLang="ko-KR" sz="1600" dirty="0">
              <a:solidFill>
                <a:prstClr val="black"/>
              </a:solidFill>
              <a:latin typeface="Times New Roman" panose="02020603050405020304" pitchFamily="18" charset="0"/>
              <a:cs typeface="Times New Roman" panose="02020603050405020304" pitchFamily="18" charset="0"/>
            </a:endParaRPr>
          </a:p>
          <a:p>
            <a:pPr marL="342900" indent="-342900">
              <a:buFontTx/>
              <a:buAutoNum type="arabicParenR"/>
            </a:pPr>
            <a:r>
              <a:rPr lang="en-US" altLang="ko-KR" sz="1600" dirty="0" err="1">
                <a:solidFill>
                  <a:prstClr val="black"/>
                </a:solidFill>
                <a:latin typeface="Times New Roman" panose="02020603050405020304" pitchFamily="18" charset="0"/>
                <a:cs typeface="Times New Roman" panose="02020603050405020304" pitchFamily="18" charset="0"/>
              </a:rPr>
              <a:t>Nếu</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báo</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cáo</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có</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vấn</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đề</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và</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bị</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từ</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chối</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có</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thể</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kiểm</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tra</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nội</a:t>
            </a:r>
            <a:r>
              <a:rPr lang="en-US" altLang="ko-KR" sz="1600" dirty="0">
                <a:solidFill>
                  <a:prstClr val="black"/>
                </a:solidFill>
                <a:latin typeface="Times New Roman" panose="02020603050405020304" pitchFamily="18" charset="0"/>
                <a:cs typeface="Times New Roman" panose="02020603050405020304" pitchFamily="18" charset="0"/>
              </a:rPr>
              <a:t> dung </a:t>
            </a:r>
            <a:r>
              <a:rPr lang="en-US" altLang="ko-KR" sz="1600" dirty="0" err="1">
                <a:solidFill>
                  <a:prstClr val="black"/>
                </a:solidFill>
                <a:latin typeface="Times New Roman" panose="02020603050405020304" pitchFamily="18" charset="0"/>
                <a:cs typeface="Times New Roman" panose="02020603050405020304" pitchFamily="18" charset="0"/>
              </a:rPr>
              <a:t>bị</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từ</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chối</a:t>
            </a:r>
            <a:r>
              <a:rPr lang="en-US" altLang="ko-KR" sz="1600" dirty="0">
                <a:solidFill>
                  <a:prstClr val="black"/>
                </a:solidFill>
                <a:latin typeface="Times New Roman" panose="02020603050405020304" pitchFamily="18" charset="0"/>
                <a:cs typeface="Times New Roman" panose="02020603050405020304" pitchFamily="18" charset="0"/>
              </a:rPr>
              <a:t>. </a:t>
            </a:r>
          </a:p>
          <a:p>
            <a:pPr marL="342900" indent="-342900">
              <a:buFontTx/>
              <a:buAutoNum type="arabicParenR"/>
            </a:pPr>
            <a:r>
              <a:rPr lang="en-US" altLang="ko-KR" sz="1600" dirty="0" err="1">
                <a:solidFill>
                  <a:prstClr val="black"/>
                </a:solidFill>
                <a:latin typeface="Times New Roman" panose="02020603050405020304" pitchFamily="18" charset="0"/>
                <a:cs typeface="Times New Roman" panose="02020603050405020304" pitchFamily="18" charset="0"/>
              </a:rPr>
              <a:t>Đơn</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vị</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báo</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cáo</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phải</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sửa</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lại</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nội</a:t>
            </a:r>
            <a:r>
              <a:rPr lang="en-US" altLang="ko-KR" sz="1600" dirty="0">
                <a:solidFill>
                  <a:prstClr val="black"/>
                </a:solidFill>
                <a:latin typeface="Times New Roman" panose="02020603050405020304" pitchFamily="18" charset="0"/>
                <a:cs typeface="Times New Roman" panose="02020603050405020304" pitchFamily="18" charset="0"/>
              </a:rPr>
              <a:t> dung </a:t>
            </a:r>
            <a:r>
              <a:rPr lang="en-US" altLang="ko-KR" sz="1600" dirty="0" err="1">
                <a:solidFill>
                  <a:prstClr val="black"/>
                </a:solidFill>
                <a:latin typeface="Times New Roman" panose="02020603050405020304" pitchFamily="18" charset="0"/>
                <a:cs typeface="Times New Roman" panose="02020603050405020304" pitchFamily="18" charset="0"/>
              </a:rPr>
              <a:t>sai</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trong</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báo</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cáo</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và</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gửi</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lại</a:t>
            </a:r>
            <a:r>
              <a:rPr lang="en-US" altLang="ko-KR" sz="1600" dirty="0">
                <a:solidFill>
                  <a:prstClr val="black"/>
                </a:solidFill>
                <a:latin typeface="Times New Roman" panose="02020603050405020304" pitchFamily="18" charset="0"/>
                <a:cs typeface="Times New Roman" panose="02020603050405020304" pitchFamily="18" charset="0"/>
              </a:rPr>
              <a:t>. </a:t>
            </a:r>
          </a:p>
        </p:txBody>
      </p:sp>
      <p:sp>
        <p:nvSpPr>
          <p:cNvPr id="9" name="TextBox 34"/>
          <p:cNvSpPr txBox="1">
            <a:spLocks noChangeArrowheads="1"/>
          </p:cNvSpPr>
          <p:nvPr/>
        </p:nvSpPr>
        <p:spPr bwMode="auto">
          <a:xfrm>
            <a:off x="232324" y="213807"/>
            <a:ext cx="9833244" cy="307777"/>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5.6.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Các</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chức</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năng</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khác</a:t>
            </a:r>
            <a:endParaRPr lang="ko-KR" altLang="en-US"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708795200"/>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 name="Picture 9"/>
          <p:cNvPicPr>
            <a:picLocks noChangeAspect="1" noChangeArrowheads="1"/>
          </p:cNvPicPr>
          <p:nvPr/>
        </p:nvPicPr>
        <p:blipFill rotWithShape="1">
          <a:blip r:embed="rId2" cstate="print">
            <a:duotone>
              <a:schemeClr val="accent1">
                <a:shade val="45000"/>
                <a:satMod val="135000"/>
              </a:schemeClr>
              <a:prstClr val="white"/>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rcRect l="20774" r="8544"/>
          <a:stretch/>
        </p:blipFill>
        <p:spPr bwMode="gray">
          <a:xfrm>
            <a:off x="2209" y="44624"/>
            <a:ext cx="9906000" cy="7104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4" name="직사각형 53"/>
          <p:cNvSpPr/>
          <p:nvPr/>
        </p:nvSpPr>
        <p:spPr>
          <a:xfrm flipV="1">
            <a:off x="-2209" y="-7621"/>
            <a:ext cx="9908209" cy="4571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prstClr val="white"/>
              </a:solidFill>
              <a:latin typeface="Times New Roman" panose="02020603050405020304" pitchFamily="18" charset="0"/>
              <a:cs typeface="Times New Roman" panose="02020603050405020304" pitchFamily="18" charset="0"/>
            </a:endParaRPr>
          </a:p>
        </p:txBody>
      </p:sp>
      <p:pic>
        <p:nvPicPr>
          <p:cNvPr id="8" name="그림 7"/>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351495" y="2276872"/>
            <a:ext cx="7200799" cy="4032448"/>
          </a:xfrm>
          <a:prstGeom prst="rect">
            <a:avLst/>
          </a:prstGeom>
          <a:noFill/>
          <a:ln>
            <a:noFill/>
          </a:ln>
        </p:spPr>
      </p:pic>
      <p:sp>
        <p:nvSpPr>
          <p:cNvPr id="7" name="TextBox 6"/>
          <p:cNvSpPr txBox="1"/>
          <p:nvPr/>
        </p:nvSpPr>
        <p:spPr>
          <a:xfrm>
            <a:off x="416496" y="944398"/>
            <a:ext cx="9266301" cy="1077218"/>
          </a:xfrm>
          <a:prstGeom prst="rect">
            <a:avLst/>
          </a:prstGeom>
          <a:noFill/>
        </p:spPr>
        <p:txBody>
          <a:bodyPr wrap="square" rtlCol="0">
            <a:spAutoFit/>
          </a:bodyPr>
          <a:lstStyle/>
          <a:p>
            <a:r>
              <a:rPr lang="en-US" altLang="ko-KR" sz="1600" dirty="0" err="1">
                <a:solidFill>
                  <a:prstClr val="black"/>
                </a:solidFill>
                <a:latin typeface="Times New Roman" panose="02020603050405020304" pitchFamily="18" charset="0"/>
                <a:cs typeface="Times New Roman" panose="02020603050405020304" pitchFamily="18" charset="0"/>
              </a:rPr>
              <a:t>Danh</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sách</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mã</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chung</a:t>
            </a:r>
            <a:endParaRPr lang="en-US" altLang="ko-KR" sz="1600" dirty="0">
              <a:solidFill>
                <a:prstClr val="black"/>
              </a:solidFill>
              <a:latin typeface="Times New Roman" panose="02020603050405020304" pitchFamily="18" charset="0"/>
              <a:cs typeface="Times New Roman" panose="02020603050405020304" pitchFamily="18" charset="0"/>
            </a:endParaRPr>
          </a:p>
          <a:p>
            <a:pPr marL="342900" indent="-342900">
              <a:buFontTx/>
              <a:buAutoNum type="arabicParenR"/>
            </a:pPr>
            <a:r>
              <a:rPr lang="en-US" altLang="ko-KR" sz="1600" dirty="0" err="1">
                <a:solidFill>
                  <a:prstClr val="black"/>
                </a:solidFill>
                <a:latin typeface="Times New Roman" panose="02020603050405020304" pitchFamily="18" charset="0"/>
                <a:cs typeface="Times New Roman" panose="02020603050405020304" pitchFamily="18" charset="0"/>
              </a:rPr>
              <a:t>Đơn</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vị</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báo</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cáo</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có</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thể</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kiểm</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tra</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danh</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sách</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mã</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sử</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dụng</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trong</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Thông</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tư</a:t>
            </a:r>
            <a:r>
              <a:rPr lang="en-US" altLang="ko-KR" sz="1600" dirty="0">
                <a:solidFill>
                  <a:prstClr val="black"/>
                </a:solidFill>
                <a:latin typeface="Times New Roman" panose="02020603050405020304" pitchFamily="18" charset="0"/>
                <a:cs typeface="Times New Roman" panose="02020603050405020304" pitchFamily="18" charset="0"/>
              </a:rPr>
              <a:t> 35 </a:t>
            </a:r>
            <a:r>
              <a:rPr lang="en-US" altLang="ko-KR" sz="1600">
                <a:solidFill>
                  <a:prstClr val="black"/>
                </a:solidFill>
                <a:latin typeface="Times New Roman" panose="02020603050405020304" pitchFamily="18" charset="0"/>
                <a:cs typeface="Times New Roman" panose="02020603050405020304" pitchFamily="18" charset="0"/>
              </a:rPr>
              <a:t>ở chức năng Xem – Tra cứu mã từ điển. </a:t>
            </a:r>
            <a:endParaRPr lang="en-US" altLang="ko-KR" sz="1600" dirty="0">
              <a:solidFill>
                <a:prstClr val="black"/>
              </a:solidFill>
              <a:latin typeface="Times New Roman" panose="02020603050405020304" pitchFamily="18" charset="0"/>
              <a:cs typeface="Times New Roman" panose="02020603050405020304" pitchFamily="18" charset="0"/>
            </a:endParaRPr>
          </a:p>
          <a:p>
            <a:pPr marL="342900" indent="-342900">
              <a:buFontTx/>
              <a:buAutoNum type="arabicParenR"/>
            </a:pPr>
            <a:r>
              <a:rPr lang="en-US" altLang="ko-KR" sz="1600" dirty="0" err="1">
                <a:solidFill>
                  <a:prstClr val="black"/>
                </a:solidFill>
                <a:latin typeface="Times New Roman" panose="02020603050405020304" pitchFamily="18" charset="0"/>
                <a:cs typeface="Times New Roman" panose="02020603050405020304" pitchFamily="18" charset="0"/>
              </a:rPr>
              <a:t>Đơn</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vị</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báo</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cáo</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có</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thể</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thao</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khảo</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trong</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trường</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hợp</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báo</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cáo</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phải</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sử</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dụng</a:t>
            </a:r>
            <a:r>
              <a:rPr lang="en-US" altLang="ko-KR" sz="1600" dirty="0">
                <a:solidFill>
                  <a:prstClr val="black"/>
                </a:solidFill>
                <a:latin typeface="Times New Roman" panose="02020603050405020304" pitchFamily="18" charset="0"/>
                <a:cs typeface="Times New Roman" panose="02020603050405020304" pitchFamily="18" charset="0"/>
              </a:rPr>
              <a:t> </a:t>
            </a:r>
            <a:r>
              <a:rPr lang="en-US" altLang="ko-KR" sz="1600" dirty="0" err="1">
                <a:solidFill>
                  <a:prstClr val="black"/>
                </a:solidFill>
                <a:latin typeface="Times New Roman" panose="02020603050405020304" pitchFamily="18" charset="0"/>
                <a:cs typeface="Times New Roman" panose="02020603050405020304" pitchFamily="18" charset="0"/>
              </a:rPr>
              <a:t>mã</a:t>
            </a:r>
            <a:r>
              <a:rPr lang="en-US" altLang="ko-KR" sz="1600" dirty="0">
                <a:solidFill>
                  <a:prstClr val="black"/>
                </a:solidFill>
                <a:latin typeface="Times New Roman" panose="02020603050405020304" pitchFamily="18" charset="0"/>
                <a:cs typeface="Times New Roman" panose="02020603050405020304" pitchFamily="18" charset="0"/>
              </a:rPr>
              <a:t>.</a:t>
            </a:r>
          </a:p>
        </p:txBody>
      </p:sp>
      <p:sp>
        <p:nvSpPr>
          <p:cNvPr id="9" name="TextBox 34"/>
          <p:cNvSpPr txBox="1">
            <a:spLocks noChangeArrowheads="1"/>
          </p:cNvSpPr>
          <p:nvPr/>
        </p:nvSpPr>
        <p:spPr bwMode="auto">
          <a:xfrm>
            <a:off x="232324" y="213807"/>
            <a:ext cx="9833244" cy="307777"/>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5.6.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Các</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chức</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năng</a:t>
            </a:r>
            <a:r>
              <a:rPr lang="en-US" altLang="ko-KR"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khác</a:t>
            </a:r>
            <a:endParaRPr lang="ko-KR" altLang="en-US" sz="2000" b="1" kern="0" spc="-40" dirty="0">
              <a:ln w="11430"/>
              <a:solidFill>
                <a:prstClr val="white"/>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788332631"/>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 name="Picture 9"/>
          <p:cNvPicPr>
            <a:picLocks noChangeAspect="1" noChangeArrowheads="1"/>
          </p:cNvPicPr>
          <p:nvPr/>
        </p:nvPicPr>
        <p:blipFill rotWithShape="1">
          <a:blip r:embed="rId2" cstate="print">
            <a:duotone>
              <a:schemeClr val="accent1">
                <a:shade val="45000"/>
                <a:satMod val="135000"/>
              </a:schemeClr>
              <a:prstClr val="white"/>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rcRect l="20774" r="8544"/>
          <a:stretch/>
        </p:blipFill>
        <p:spPr bwMode="gray">
          <a:xfrm>
            <a:off x="2209" y="44624"/>
            <a:ext cx="9906000" cy="7104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4" name="직사각형 53"/>
          <p:cNvSpPr/>
          <p:nvPr/>
        </p:nvSpPr>
        <p:spPr>
          <a:xfrm flipV="1">
            <a:off x="-2209" y="-7621"/>
            <a:ext cx="9908209" cy="4571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prstClr val="white"/>
              </a:solidFill>
              <a:latin typeface="Times New Roman" panose="02020603050405020304" pitchFamily="18" charset="0"/>
              <a:cs typeface="Times New Roman" panose="02020603050405020304" pitchFamily="18" charset="0"/>
            </a:endParaRPr>
          </a:p>
        </p:txBody>
      </p:sp>
      <p:sp>
        <p:nvSpPr>
          <p:cNvPr id="57" name="TextBox 34"/>
          <p:cNvSpPr txBox="1">
            <a:spLocks noChangeArrowheads="1"/>
          </p:cNvSpPr>
          <p:nvPr/>
        </p:nvSpPr>
        <p:spPr bwMode="auto">
          <a:xfrm>
            <a:off x="232324" y="213807"/>
            <a:ext cx="9833244" cy="307777"/>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6. </a:t>
            </a:r>
            <a:r>
              <a:rPr lang="en-US" altLang="ko-KR" sz="2000" b="1" dirty="0" err="1">
                <a:solidFill>
                  <a:schemeClr val="bg1"/>
                </a:solidFill>
                <a:latin typeface="Times New Roman" panose="02020603050405020304" pitchFamily="18" charset="0"/>
                <a:ea typeface="굴림" panose="020B0600000101010101" pitchFamily="50" charset="-127"/>
                <a:cs typeface="Times New Roman" panose="02020603050405020304" pitchFamily="18" charset="0"/>
              </a:rPr>
              <a:t>Thực</a:t>
            </a:r>
            <a:r>
              <a:rPr lang="en-US" altLang="ko-KR" sz="2000" b="1" dirty="0">
                <a:solidFill>
                  <a:schemeClr val="bg1"/>
                </a:solidFill>
                <a:latin typeface="Times New Roman" panose="02020603050405020304" pitchFamily="18" charset="0"/>
                <a:ea typeface="굴림" panose="020B0600000101010101" pitchFamily="50" charset="-127"/>
                <a:cs typeface="Times New Roman" panose="02020603050405020304" pitchFamily="18" charset="0"/>
              </a:rPr>
              <a:t> </a:t>
            </a:r>
            <a:r>
              <a:rPr lang="en-US" altLang="ko-KR" sz="2000" b="1" dirty="0" err="1">
                <a:solidFill>
                  <a:schemeClr val="bg1"/>
                </a:solidFill>
                <a:latin typeface="Times New Roman" panose="02020603050405020304" pitchFamily="18" charset="0"/>
                <a:ea typeface="굴림" panose="020B0600000101010101" pitchFamily="50" charset="-127"/>
                <a:cs typeface="Times New Roman" panose="02020603050405020304" pitchFamily="18" charset="0"/>
              </a:rPr>
              <a:t>hiện</a:t>
            </a:r>
            <a:r>
              <a:rPr lang="en-US" altLang="ko-KR" sz="2000" b="1" dirty="0">
                <a:solidFill>
                  <a:schemeClr val="bg1"/>
                </a:solidFill>
                <a:latin typeface="Times New Roman" panose="02020603050405020304" pitchFamily="18" charset="0"/>
                <a:ea typeface="굴림" panose="020B0600000101010101" pitchFamily="50" charset="-127"/>
                <a:cs typeface="Times New Roman" panose="02020603050405020304" pitchFamily="18" charset="0"/>
              </a:rPr>
              <a:t> </a:t>
            </a:r>
            <a:r>
              <a:rPr lang="en-US" altLang="ko-KR" sz="2000" b="1" dirty="0" err="1">
                <a:solidFill>
                  <a:schemeClr val="bg1"/>
                </a:solidFill>
                <a:latin typeface="Times New Roman" panose="02020603050405020304" pitchFamily="18" charset="0"/>
                <a:ea typeface="굴림" panose="020B0600000101010101" pitchFamily="50" charset="-127"/>
                <a:cs typeface="Times New Roman" panose="02020603050405020304" pitchFamily="18" charset="0"/>
              </a:rPr>
              <a:t>gửi</a:t>
            </a:r>
            <a:r>
              <a:rPr lang="en-US" altLang="ko-KR" sz="2000" b="1" dirty="0">
                <a:solidFill>
                  <a:schemeClr val="bg1"/>
                </a:solidFill>
                <a:latin typeface="Times New Roman" panose="02020603050405020304" pitchFamily="18" charset="0"/>
                <a:ea typeface="굴림" panose="020B0600000101010101" pitchFamily="50" charset="-127"/>
                <a:cs typeface="Times New Roman" panose="02020603050405020304" pitchFamily="18" charset="0"/>
              </a:rPr>
              <a:t> </a:t>
            </a:r>
            <a:r>
              <a:rPr lang="en-US" altLang="ko-KR" sz="2000" b="1" dirty="0" err="1">
                <a:solidFill>
                  <a:schemeClr val="bg1"/>
                </a:solidFill>
                <a:latin typeface="Times New Roman" panose="02020603050405020304" pitchFamily="18" charset="0"/>
                <a:ea typeface="굴림" panose="020B0600000101010101" pitchFamily="50" charset="-127"/>
                <a:cs typeface="Times New Roman" panose="02020603050405020304" pitchFamily="18" charset="0"/>
              </a:rPr>
              <a:t>báo</a:t>
            </a:r>
            <a:r>
              <a:rPr lang="en-US" altLang="ko-KR" sz="2000" b="1" dirty="0">
                <a:solidFill>
                  <a:schemeClr val="bg1"/>
                </a:solidFill>
                <a:latin typeface="Times New Roman" panose="02020603050405020304" pitchFamily="18" charset="0"/>
                <a:ea typeface="굴림" panose="020B0600000101010101" pitchFamily="50" charset="-127"/>
                <a:cs typeface="Times New Roman" panose="02020603050405020304" pitchFamily="18" charset="0"/>
              </a:rPr>
              <a:t> </a:t>
            </a:r>
            <a:r>
              <a:rPr lang="en-US" altLang="ko-KR" sz="2000" b="1" dirty="0" err="1">
                <a:solidFill>
                  <a:schemeClr val="bg1"/>
                </a:solidFill>
                <a:latin typeface="Times New Roman" panose="02020603050405020304" pitchFamily="18" charset="0"/>
                <a:ea typeface="굴림" panose="020B0600000101010101" pitchFamily="50" charset="-127"/>
                <a:cs typeface="Times New Roman" panose="02020603050405020304" pitchFamily="18" charset="0"/>
              </a:rPr>
              <a:t>cáo</a:t>
            </a:r>
            <a:r>
              <a:rPr lang="en-US" altLang="ko-KR" sz="2000" b="1" dirty="0">
                <a:solidFill>
                  <a:schemeClr val="bg1"/>
                </a:solidFill>
                <a:latin typeface="Times New Roman" panose="02020603050405020304" pitchFamily="18" charset="0"/>
                <a:ea typeface="굴림" panose="020B0600000101010101" pitchFamily="50" charset="-127"/>
                <a:cs typeface="Times New Roman" panose="02020603050405020304" pitchFamily="18" charset="0"/>
              </a:rPr>
              <a:t> </a:t>
            </a:r>
            <a:r>
              <a:rPr lang="en-US" altLang="ko-KR" sz="2000" b="1" dirty="0" err="1">
                <a:solidFill>
                  <a:schemeClr val="bg1"/>
                </a:solidFill>
                <a:latin typeface="Times New Roman" panose="02020603050405020304" pitchFamily="18" charset="0"/>
                <a:ea typeface="굴림" panose="020B0600000101010101" pitchFamily="50" charset="-127"/>
                <a:cs typeface="Times New Roman" panose="02020603050405020304" pitchFamily="18" charset="0"/>
              </a:rPr>
              <a:t>trên</a:t>
            </a:r>
            <a:r>
              <a:rPr lang="vi-VN" altLang="ko-KR" sz="2000" b="1" dirty="0">
                <a:solidFill>
                  <a:schemeClr val="bg1"/>
                </a:solidFill>
                <a:latin typeface="Times New Roman" panose="02020603050405020304" pitchFamily="18" charset="0"/>
                <a:ea typeface="굴림" panose="020B0600000101010101" pitchFamily="50" charset="-127"/>
                <a:cs typeface="Times New Roman" panose="02020603050405020304" pitchFamily="18" charset="0"/>
              </a:rPr>
              <a:t> DS Portal</a:t>
            </a:r>
            <a:endParaRPr lang="ko-KR" altLang="en-US"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sp>
        <p:nvSpPr>
          <p:cNvPr id="64" name="Content Placeholder 9"/>
          <p:cNvSpPr txBox="1">
            <a:spLocks/>
          </p:cNvSpPr>
          <p:nvPr/>
        </p:nvSpPr>
        <p:spPr bwMode="auto">
          <a:xfrm>
            <a:off x="776536" y="1000125"/>
            <a:ext cx="8208912" cy="3508995"/>
          </a:xfrm>
          <a:prstGeom prst="rect">
            <a:avLst/>
          </a:prstGeom>
          <a:noFill/>
          <a:ln w="9525">
            <a:noFill/>
            <a:miter lim="800000"/>
            <a:headEnd/>
            <a:tailEnd/>
          </a:ln>
        </p:spPr>
        <p:txBody>
          <a:bodyPr/>
          <a:lstStyle>
            <a:lvl1pPr marL="514350" indent="-514350">
              <a:defRPr sz="1400">
                <a:solidFill>
                  <a:schemeClr val="tx1"/>
                </a:solidFill>
                <a:latin typeface="Arial" panose="020B0604020202020204" pitchFamily="34" charset="0"/>
                <a:cs typeface="Arial" panose="020B0604020202020204" pitchFamily="34" charset="0"/>
              </a:defRPr>
            </a:lvl1pPr>
            <a:lvl2pPr marL="742950" indent="-285750">
              <a:defRPr sz="1400">
                <a:solidFill>
                  <a:schemeClr val="tx1"/>
                </a:solidFill>
                <a:latin typeface="Arial" panose="020B0604020202020204" pitchFamily="34" charset="0"/>
                <a:cs typeface="Arial" panose="020B0604020202020204" pitchFamily="34" charset="0"/>
              </a:defRPr>
            </a:lvl2pPr>
            <a:lvl3pPr marL="1143000" indent="-228600">
              <a:defRPr sz="1400">
                <a:solidFill>
                  <a:schemeClr val="tx1"/>
                </a:solidFill>
                <a:latin typeface="Arial" panose="020B0604020202020204" pitchFamily="34" charset="0"/>
                <a:cs typeface="Arial" panose="020B0604020202020204" pitchFamily="34" charset="0"/>
              </a:defRPr>
            </a:lvl3pPr>
            <a:lvl4pPr marL="1600200" indent="-228600">
              <a:defRPr sz="1400">
                <a:solidFill>
                  <a:schemeClr val="tx1"/>
                </a:solidFill>
                <a:latin typeface="Arial" panose="020B0604020202020204" pitchFamily="34" charset="0"/>
                <a:cs typeface="Arial" panose="020B0604020202020204" pitchFamily="34" charset="0"/>
              </a:defRPr>
            </a:lvl4pPr>
            <a:lvl5pPr marL="2057400" indent="-228600">
              <a:defRPr sz="14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400">
                <a:solidFill>
                  <a:schemeClr val="tx1"/>
                </a:solidFill>
                <a:latin typeface="Arial" panose="020B0604020202020204" pitchFamily="34" charset="0"/>
                <a:cs typeface="Arial" panose="020B0604020202020204" pitchFamily="34" charset="0"/>
              </a:defRPr>
            </a:lvl9pPr>
          </a:lstStyle>
          <a:p>
            <a:pPr>
              <a:spcBef>
                <a:spcPct val="20000"/>
              </a:spcBef>
            </a:pPr>
            <a:r>
              <a:rPr lang="en-US" altLang="ko-KR" sz="2800" dirty="0">
                <a:latin typeface="Times New Roman" panose="02020603050405020304" pitchFamily="18" charset="0"/>
                <a:cs typeface="Times New Roman" panose="02020603050405020304" pitchFamily="18" charset="0"/>
              </a:rPr>
              <a:t> </a:t>
            </a:r>
          </a:p>
          <a:p>
            <a:pPr marL="0" lvl="1" indent="0">
              <a:spcBef>
                <a:spcPct val="20000"/>
              </a:spcBef>
            </a:pPr>
            <a:r>
              <a:rPr lang="en-US" altLang="ko-KR" sz="2800" dirty="0">
                <a:latin typeface="Times New Roman" panose="02020603050405020304" pitchFamily="18" charset="0"/>
                <a:ea typeface="굴림" panose="020B0600000101010101" pitchFamily="50" charset="-127"/>
                <a:cs typeface="Times New Roman" panose="02020603050405020304" pitchFamily="18" charset="0"/>
              </a:rPr>
              <a:t>5</a:t>
            </a:r>
            <a:r>
              <a:rPr lang="en-US" altLang="ko-KR" sz="2800" smtClean="0">
                <a:latin typeface="Times New Roman" panose="02020603050405020304" pitchFamily="18" charset="0"/>
                <a:ea typeface="굴림" panose="020B0600000101010101" pitchFamily="50" charset="-127"/>
                <a:cs typeface="Times New Roman" panose="02020603050405020304" pitchFamily="18" charset="0"/>
              </a:rPr>
              <a:t>.1</a:t>
            </a:r>
            <a:r>
              <a:rPr lang="en-US" altLang="ko-KR" sz="2800" dirty="0" smtClean="0">
                <a:latin typeface="Times New Roman" panose="02020603050405020304" pitchFamily="18" charset="0"/>
                <a:ea typeface="굴림" panose="020B0600000101010101" pitchFamily="50" charset="-127"/>
                <a:cs typeface="Times New Roman" panose="02020603050405020304" pitchFamily="18" charset="0"/>
              </a:rPr>
              <a:t>. </a:t>
            </a:r>
            <a:r>
              <a:rPr lang="en-US" altLang="ko-KR" sz="2800" kern="0" spc="-40" dirty="0" err="1" smtClean="0">
                <a:ln w="11430"/>
                <a:latin typeface="Times New Roman" panose="02020603050405020304" pitchFamily="18" charset="0"/>
                <a:cs typeface="Times New Roman" panose="02020603050405020304" pitchFamily="18" charset="0"/>
              </a:rPr>
              <a:t>Chức</a:t>
            </a:r>
            <a:r>
              <a:rPr lang="en-US" altLang="ko-KR" sz="2800" kern="0" spc="-40" dirty="0" smtClean="0">
                <a:ln w="11430"/>
                <a:latin typeface="Times New Roman" panose="02020603050405020304" pitchFamily="18" charset="0"/>
                <a:cs typeface="Times New Roman" panose="02020603050405020304" pitchFamily="18" charset="0"/>
              </a:rPr>
              <a:t> </a:t>
            </a:r>
            <a:r>
              <a:rPr lang="en-US" altLang="ko-KR" sz="2800" kern="0" spc="-40" dirty="0" err="1">
                <a:ln w="11430"/>
                <a:latin typeface="Times New Roman" panose="02020603050405020304" pitchFamily="18" charset="0"/>
                <a:cs typeface="Times New Roman" panose="02020603050405020304" pitchFamily="18" charset="0"/>
              </a:rPr>
              <a:t>năng</a:t>
            </a:r>
            <a:r>
              <a:rPr lang="en-US" altLang="ko-KR" sz="2800" kern="0" spc="-40" dirty="0">
                <a:ln w="11430"/>
                <a:latin typeface="Times New Roman" panose="02020603050405020304" pitchFamily="18" charset="0"/>
                <a:cs typeface="Times New Roman" panose="02020603050405020304" pitchFamily="18" charset="0"/>
              </a:rPr>
              <a:t> </a:t>
            </a:r>
            <a:r>
              <a:rPr lang="en-US" altLang="ko-KR" sz="2800" kern="0" spc="-40" dirty="0" err="1">
                <a:ln w="11430"/>
                <a:latin typeface="Times New Roman" panose="02020603050405020304" pitchFamily="18" charset="0"/>
                <a:cs typeface="Times New Roman" panose="02020603050405020304" pitchFamily="18" charset="0"/>
              </a:rPr>
              <a:t>chung</a:t>
            </a:r>
            <a:r>
              <a:rPr lang="en-US" altLang="ko-KR" sz="2800" kern="0" spc="-40" dirty="0">
                <a:ln w="11430"/>
                <a:latin typeface="Times New Roman" panose="02020603050405020304" pitchFamily="18" charset="0"/>
                <a:cs typeface="Times New Roman" panose="02020603050405020304" pitchFamily="18" charset="0"/>
              </a:rPr>
              <a:t> </a:t>
            </a:r>
            <a:endParaRPr lang="en-US" altLang="ko-KR" sz="2800" dirty="0" smtClean="0">
              <a:latin typeface="Times New Roman" panose="02020603050405020304" pitchFamily="18" charset="0"/>
              <a:ea typeface="굴림" panose="020B0600000101010101" pitchFamily="50" charset="-127"/>
              <a:cs typeface="Times New Roman" panose="02020603050405020304" pitchFamily="18" charset="0"/>
            </a:endParaRPr>
          </a:p>
          <a:p>
            <a:pPr marL="0" indent="0">
              <a:spcBef>
                <a:spcPct val="20000"/>
              </a:spcBef>
            </a:pPr>
            <a:r>
              <a:rPr lang="en-US" altLang="ko-KR" sz="2800" dirty="0">
                <a:latin typeface="Times New Roman" panose="02020603050405020304" pitchFamily="18" charset="0"/>
                <a:ea typeface="굴림" panose="020B0600000101010101" pitchFamily="50" charset="-127"/>
                <a:cs typeface="Times New Roman" panose="02020603050405020304" pitchFamily="18" charset="0"/>
              </a:rPr>
              <a:t>5</a:t>
            </a:r>
            <a:r>
              <a:rPr lang="vi-VN" altLang="ko-KR" sz="2800" smtClean="0">
                <a:latin typeface="Times New Roman" panose="02020603050405020304" pitchFamily="18" charset="0"/>
                <a:ea typeface="굴림" panose="020B0600000101010101" pitchFamily="50" charset="-127"/>
                <a:cs typeface="Times New Roman" panose="02020603050405020304" pitchFamily="18" charset="0"/>
              </a:rPr>
              <a:t>.2</a:t>
            </a:r>
            <a:r>
              <a:rPr lang="vi-VN" altLang="ko-KR" sz="2800" dirty="0">
                <a:latin typeface="Times New Roman" panose="02020603050405020304" pitchFamily="18" charset="0"/>
                <a:ea typeface="굴림" panose="020B0600000101010101" pitchFamily="50" charset="-127"/>
                <a:cs typeface="Times New Roman" panose="02020603050405020304" pitchFamily="18" charset="0"/>
              </a:rPr>
              <a:t>. Chức năng người dùng bên ngoài NHNN (External) </a:t>
            </a:r>
          </a:p>
          <a:p>
            <a:pPr marL="0" indent="0">
              <a:spcBef>
                <a:spcPct val="20000"/>
              </a:spcBef>
            </a:pPr>
            <a:r>
              <a:rPr lang="en-US" altLang="ko-KR" sz="2800" dirty="0">
                <a:latin typeface="Times New Roman" panose="02020603050405020304" pitchFamily="18" charset="0"/>
                <a:ea typeface="굴림" panose="020B0600000101010101" pitchFamily="50" charset="-127"/>
                <a:cs typeface="Times New Roman" panose="02020603050405020304" pitchFamily="18" charset="0"/>
              </a:rPr>
              <a:t>5</a:t>
            </a:r>
            <a:r>
              <a:rPr lang="vi-VN" altLang="ko-KR" sz="2800" smtClean="0">
                <a:latin typeface="Times New Roman" panose="02020603050405020304" pitchFamily="18" charset="0"/>
                <a:ea typeface="굴림" panose="020B0600000101010101" pitchFamily="50" charset="-127"/>
                <a:cs typeface="Times New Roman" panose="02020603050405020304" pitchFamily="18" charset="0"/>
              </a:rPr>
              <a:t>.3</a:t>
            </a:r>
            <a:r>
              <a:rPr lang="vi-VN" altLang="ko-KR" sz="2800" dirty="0">
                <a:latin typeface="Times New Roman" panose="02020603050405020304" pitchFamily="18" charset="0"/>
                <a:ea typeface="굴림" panose="020B0600000101010101" pitchFamily="50" charset="-127"/>
                <a:cs typeface="Times New Roman" panose="02020603050405020304" pitchFamily="18" charset="0"/>
              </a:rPr>
              <a:t>. Chức năng người dùng hệ thống (System) </a:t>
            </a:r>
          </a:p>
        </p:txBody>
      </p:sp>
    </p:spTree>
    <p:extLst>
      <p:ext uri="{BB962C8B-B14F-4D97-AF65-F5344CB8AC3E}">
        <p14:creationId xmlns:p14="http://schemas.microsoft.com/office/powerpoint/2010/main" val="3563413648"/>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 name="Picture 9"/>
          <p:cNvPicPr>
            <a:picLocks noChangeAspect="1" noChangeArrowheads="1"/>
          </p:cNvPicPr>
          <p:nvPr/>
        </p:nvPicPr>
        <p:blipFill rotWithShape="1">
          <a:blip r:embed="rId2" cstate="print">
            <a:duotone>
              <a:schemeClr val="accent1">
                <a:shade val="45000"/>
                <a:satMod val="135000"/>
              </a:schemeClr>
              <a:prstClr val="white"/>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rcRect l="20774" r="8544"/>
          <a:stretch/>
        </p:blipFill>
        <p:spPr bwMode="gray">
          <a:xfrm>
            <a:off x="2209" y="44624"/>
            <a:ext cx="9906000" cy="7104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4" name="직사각형 53"/>
          <p:cNvSpPr/>
          <p:nvPr/>
        </p:nvSpPr>
        <p:spPr>
          <a:xfrm flipV="1">
            <a:off x="-2209" y="-7621"/>
            <a:ext cx="9908209" cy="4571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prstClr val="white"/>
              </a:solidFill>
              <a:latin typeface="Times New Roman" panose="02020603050405020304" pitchFamily="18" charset="0"/>
              <a:cs typeface="Times New Roman" panose="02020603050405020304" pitchFamily="18" charset="0"/>
            </a:endParaRPr>
          </a:p>
        </p:txBody>
      </p:sp>
      <p:sp>
        <p:nvSpPr>
          <p:cNvPr id="6" name="TextBox 34"/>
          <p:cNvSpPr txBox="1">
            <a:spLocks noChangeArrowheads="1"/>
          </p:cNvSpPr>
          <p:nvPr/>
        </p:nvSpPr>
        <p:spPr bwMode="auto">
          <a:xfrm>
            <a:off x="232324" y="213807"/>
            <a:ext cx="9833244" cy="307777"/>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ko-KR" sz="2000" b="1" kern="0" spc="-40" dirty="0" smtClean="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6. </a:t>
            </a:r>
            <a:r>
              <a:rPr lang="en-US" altLang="ko-KR" sz="2000" b="1" dirty="0" err="1">
                <a:solidFill>
                  <a:schemeClr val="bg1"/>
                </a:solidFill>
                <a:latin typeface="Times New Roman" panose="02020603050405020304" pitchFamily="18" charset="0"/>
                <a:ea typeface="굴림" panose="020B0600000101010101" pitchFamily="50" charset="-127"/>
                <a:cs typeface="Times New Roman" panose="02020603050405020304" pitchFamily="18" charset="0"/>
              </a:rPr>
              <a:t>Thực</a:t>
            </a:r>
            <a:r>
              <a:rPr lang="en-US" altLang="ko-KR" sz="2000" b="1" dirty="0">
                <a:solidFill>
                  <a:schemeClr val="bg1"/>
                </a:solidFill>
                <a:latin typeface="Times New Roman" panose="02020603050405020304" pitchFamily="18" charset="0"/>
                <a:ea typeface="굴림" panose="020B0600000101010101" pitchFamily="50" charset="-127"/>
                <a:cs typeface="Times New Roman" panose="02020603050405020304" pitchFamily="18" charset="0"/>
              </a:rPr>
              <a:t> </a:t>
            </a:r>
            <a:r>
              <a:rPr lang="en-US" altLang="ko-KR" sz="2000" b="1" dirty="0" err="1">
                <a:solidFill>
                  <a:schemeClr val="bg1"/>
                </a:solidFill>
                <a:latin typeface="Times New Roman" panose="02020603050405020304" pitchFamily="18" charset="0"/>
                <a:ea typeface="굴림" panose="020B0600000101010101" pitchFamily="50" charset="-127"/>
                <a:cs typeface="Times New Roman" panose="02020603050405020304" pitchFamily="18" charset="0"/>
              </a:rPr>
              <a:t>hiện</a:t>
            </a:r>
            <a:r>
              <a:rPr lang="en-US" altLang="ko-KR" sz="2000" b="1" dirty="0">
                <a:solidFill>
                  <a:schemeClr val="bg1"/>
                </a:solidFill>
                <a:latin typeface="Times New Roman" panose="02020603050405020304" pitchFamily="18" charset="0"/>
                <a:ea typeface="굴림" panose="020B0600000101010101" pitchFamily="50" charset="-127"/>
                <a:cs typeface="Times New Roman" panose="02020603050405020304" pitchFamily="18" charset="0"/>
              </a:rPr>
              <a:t> </a:t>
            </a:r>
            <a:r>
              <a:rPr lang="en-US" altLang="ko-KR" sz="2000" b="1" dirty="0" err="1">
                <a:solidFill>
                  <a:schemeClr val="bg1"/>
                </a:solidFill>
                <a:latin typeface="Times New Roman" panose="02020603050405020304" pitchFamily="18" charset="0"/>
                <a:ea typeface="굴림" panose="020B0600000101010101" pitchFamily="50" charset="-127"/>
                <a:cs typeface="Times New Roman" panose="02020603050405020304" pitchFamily="18" charset="0"/>
              </a:rPr>
              <a:t>gửi</a:t>
            </a:r>
            <a:r>
              <a:rPr lang="en-US" altLang="ko-KR" sz="2000" b="1" dirty="0">
                <a:solidFill>
                  <a:schemeClr val="bg1"/>
                </a:solidFill>
                <a:latin typeface="Times New Roman" panose="02020603050405020304" pitchFamily="18" charset="0"/>
                <a:ea typeface="굴림" panose="020B0600000101010101" pitchFamily="50" charset="-127"/>
                <a:cs typeface="Times New Roman" panose="02020603050405020304" pitchFamily="18" charset="0"/>
              </a:rPr>
              <a:t> </a:t>
            </a:r>
            <a:r>
              <a:rPr lang="en-US" altLang="ko-KR" sz="2000" b="1" dirty="0" err="1">
                <a:solidFill>
                  <a:schemeClr val="bg1"/>
                </a:solidFill>
                <a:latin typeface="Times New Roman" panose="02020603050405020304" pitchFamily="18" charset="0"/>
                <a:ea typeface="굴림" panose="020B0600000101010101" pitchFamily="50" charset="-127"/>
                <a:cs typeface="Times New Roman" panose="02020603050405020304" pitchFamily="18" charset="0"/>
              </a:rPr>
              <a:t>báo</a:t>
            </a:r>
            <a:r>
              <a:rPr lang="en-US" altLang="ko-KR" sz="2000" b="1" dirty="0">
                <a:solidFill>
                  <a:schemeClr val="bg1"/>
                </a:solidFill>
                <a:latin typeface="Times New Roman" panose="02020603050405020304" pitchFamily="18" charset="0"/>
                <a:ea typeface="굴림" panose="020B0600000101010101" pitchFamily="50" charset="-127"/>
                <a:cs typeface="Times New Roman" panose="02020603050405020304" pitchFamily="18" charset="0"/>
              </a:rPr>
              <a:t> </a:t>
            </a:r>
            <a:r>
              <a:rPr lang="en-US" altLang="ko-KR" sz="2000" b="1" dirty="0" err="1">
                <a:solidFill>
                  <a:schemeClr val="bg1"/>
                </a:solidFill>
                <a:latin typeface="Times New Roman" panose="02020603050405020304" pitchFamily="18" charset="0"/>
                <a:ea typeface="굴림" panose="020B0600000101010101" pitchFamily="50" charset="-127"/>
                <a:cs typeface="Times New Roman" panose="02020603050405020304" pitchFamily="18" charset="0"/>
              </a:rPr>
              <a:t>cáo</a:t>
            </a:r>
            <a:r>
              <a:rPr lang="en-US" altLang="ko-KR" sz="2000" b="1" dirty="0">
                <a:solidFill>
                  <a:schemeClr val="bg1"/>
                </a:solidFill>
                <a:latin typeface="Times New Roman" panose="02020603050405020304" pitchFamily="18" charset="0"/>
                <a:ea typeface="굴림" panose="020B0600000101010101" pitchFamily="50" charset="-127"/>
                <a:cs typeface="Times New Roman" panose="02020603050405020304" pitchFamily="18" charset="0"/>
              </a:rPr>
              <a:t> </a:t>
            </a:r>
            <a:r>
              <a:rPr lang="en-US" altLang="ko-KR" sz="2000" b="1" dirty="0" err="1">
                <a:solidFill>
                  <a:schemeClr val="bg1"/>
                </a:solidFill>
                <a:latin typeface="Times New Roman" panose="02020603050405020304" pitchFamily="18" charset="0"/>
                <a:ea typeface="굴림" panose="020B0600000101010101" pitchFamily="50" charset="-127"/>
                <a:cs typeface="Times New Roman" panose="02020603050405020304" pitchFamily="18" charset="0"/>
              </a:rPr>
              <a:t>trên</a:t>
            </a:r>
            <a:r>
              <a:rPr lang="vi-VN" altLang="ko-KR" sz="2000" b="1" dirty="0">
                <a:solidFill>
                  <a:schemeClr val="bg1"/>
                </a:solidFill>
                <a:latin typeface="Times New Roman" panose="02020603050405020304" pitchFamily="18" charset="0"/>
                <a:ea typeface="굴림" panose="020B0600000101010101" pitchFamily="50" charset="-127"/>
                <a:cs typeface="Times New Roman" panose="02020603050405020304" pitchFamily="18" charset="0"/>
              </a:rPr>
              <a:t> DS Portal</a:t>
            </a:r>
            <a:endParaRPr lang="ko-KR" altLang="en-US"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sp>
        <p:nvSpPr>
          <p:cNvPr id="50" name="TextBox 49"/>
          <p:cNvSpPr txBox="1"/>
          <p:nvPr/>
        </p:nvSpPr>
        <p:spPr>
          <a:xfrm>
            <a:off x="344488" y="1018978"/>
            <a:ext cx="9354162" cy="5647700"/>
          </a:xfrm>
          <a:prstGeom prst="rect">
            <a:avLst/>
          </a:prstGeom>
        </p:spPr>
        <p:txBody>
          <a:bodyPr wrap="square" rtlCol="0">
            <a:spAutoFit/>
          </a:bodyPr>
          <a:lstStyle/>
          <a:p>
            <a:r>
              <a:rPr lang="en-US" altLang="ko-KR" sz="2000" dirty="0" err="1">
                <a:solidFill>
                  <a:prstClr val="black"/>
                </a:solidFill>
                <a:latin typeface="Times New Roman" pitchFamily="18" charset="0"/>
                <a:cs typeface="Times New Roman" pitchFamily="18" charset="0"/>
              </a:rPr>
              <a:t>Cổng</a:t>
            </a:r>
            <a:r>
              <a:rPr lang="en-US" altLang="ko-KR" sz="2000" dirty="0">
                <a:solidFill>
                  <a:prstClr val="black"/>
                </a:solidFill>
                <a:latin typeface="Times New Roman" pitchFamily="18" charset="0"/>
                <a:cs typeface="Times New Roman" pitchFamily="18" charset="0"/>
              </a:rPr>
              <a:t> </a:t>
            </a:r>
            <a:r>
              <a:rPr lang="en-US" altLang="ko-KR" sz="2000" dirty="0" err="1">
                <a:solidFill>
                  <a:prstClr val="black"/>
                </a:solidFill>
                <a:latin typeface="Times New Roman" pitchFamily="18" charset="0"/>
                <a:cs typeface="Times New Roman" pitchFamily="18" charset="0"/>
              </a:rPr>
              <a:t>thu</a:t>
            </a:r>
            <a:r>
              <a:rPr lang="en-US" altLang="ko-KR" sz="2000" dirty="0">
                <a:solidFill>
                  <a:prstClr val="black"/>
                </a:solidFill>
                <a:latin typeface="Times New Roman" pitchFamily="18" charset="0"/>
                <a:cs typeface="Times New Roman" pitchFamily="18" charset="0"/>
              </a:rPr>
              <a:t> </a:t>
            </a:r>
            <a:r>
              <a:rPr lang="en-US" altLang="ko-KR" sz="2000" dirty="0" err="1">
                <a:solidFill>
                  <a:prstClr val="black"/>
                </a:solidFill>
                <a:latin typeface="Times New Roman" pitchFamily="18" charset="0"/>
                <a:cs typeface="Times New Roman" pitchFamily="18" charset="0"/>
              </a:rPr>
              <a:t>thập</a:t>
            </a:r>
            <a:r>
              <a:rPr lang="en-US" altLang="ko-KR" sz="2000" dirty="0">
                <a:solidFill>
                  <a:prstClr val="black"/>
                </a:solidFill>
                <a:latin typeface="Times New Roman" pitchFamily="18" charset="0"/>
                <a:cs typeface="Times New Roman" pitchFamily="18" charset="0"/>
              </a:rPr>
              <a:t> </a:t>
            </a:r>
            <a:r>
              <a:rPr lang="en-US" altLang="ko-KR" sz="2000" dirty="0" err="1">
                <a:solidFill>
                  <a:prstClr val="black"/>
                </a:solidFill>
                <a:latin typeface="Times New Roman" pitchFamily="18" charset="0"/>
                <a:cs typeface="Times New Roman" pitchFamily="18" charset="0"/>
              </a:rPr>
              <a:t>dữ</a:t>
            </a:r>
            <a:r>
              <a:rPr lang="en-US" altLang="ko-KR" sz="2000" dirty="0">
                <a:solidFill>
                  <a:prstClr val="black"/>
                </a:solidFill>
                <a:latin typeface="Times New Roman" pitchFamily="18" charset="0"/>
                <a:cs typeface="Times New Roman" pitchFamily="18" charset="0"/>
              </a:rPr>
              <a:t> </a:t>
            </a:r>
            <a:r>
              <a:rPr lang="en-US" altLang="ko-KR" sz="2000" dirty="0" err="1">
                <a:solidFill>
                  <a:prstClr val="black"/>
                </a:solidFill>
                <a:latin typeface="Times New Roman" pitchFamily="18" charset="0"/>
                <a:cs typeface="Times New Roman" pitchFamily="18" charset="0"/>
              </a:rPr>
              <a:t>liệu</a:t>
            </a:r>
            <a:r>
              <a:rPr lang="en-US" altLang="ko-KR" sz="2000" dirty="0">
                <a:solidFill>
                  <a:prstClr val="black"/>
                </a:solidFill>
                <a:latin typeface="Times New Roman" pitchFamily="18" charset="0"/>
                <a:cs typeface="Times New Roman" pitchFamily="18" charset="0"/>
              </a:rPr>
              <a:t> </a:t>
            </a:r>
            <a:r>
              <a:rPr lang="en-US" altLang="ko-KR" sz="2000" dirty="0" err="1">
                <a:solidFill>
                  <a:prstClr val="black"/>
                </a:solidFill>
                <a:latin typeface="Times New Roman" pitchFamily="18" charset="0"/>
                <a:cs typeface="Times New Roman" pitchFamily="18" charset="0"/>
              </a:rPr>
              <a:t>là</a:t>
            </a:r>
            <a:r>
              <a:rPr lang="en-US" altLang="ko-KR" sz="2000" dirty="0">
                <a:solidFill>
                  <a:prstClr val="black"/>
                </a:solidFill>
                <a:latin typeface="Times New Roman" pitchFamily="18" charset="0"/>
                <a:cs typeface="Times New Roman" pitchFamily="18" charset="0"/>
              </a:rPr>
              <a:t> </a:t>
            </a:r>
            <a:r>
              <a:rPr lang="en-US" altLang="ko-KR" sz="2000" dirty="0" err="1">
                <a:solidFill>
                  <a:prstClr val="black"/>
                </a:solidFill>
                <a:latin typeface="Times New Roman" pitchFamily="18" charset="0"/>
                <a:cs typeface="Times New Roman" pitchFamily="18" charset="0"/>
              </a:rPr>
              <a:t>ứng</a:t>
            </a:r>
            <a:r>
              <a:rPr lang="en-US" altLang="ko-KR" sz="2000" dirty="0">
                <a:solidFill>
                  <a:prstClr val="black"/>
                </a:solidFill>
                <a:latin typeface="Times New Roman" pitchFamily="18" charset="0"/>
                <a:cs typeface="Times New Roman" pitchFamily="18" charset="0"/>
              </a:rPr>
              <a:t> </a:t>
            </a:r>
            <a:r>
              <a:rPr lang="en-US" altLang="ko-KR" sz="2000" dirty="0" err="1">
                <a:solidFill>
                  <a:prstClr val="black"/>
                </a:solidFill>
                <a:latin typeface="Times New Roman" pitchFamily="18" charset="0"/>
                <a:cs typeface="Times New Roman" pitchFamily="18" charset="0"/>
              </a:rPr>
              <a:t>dụng</a:t>
            </a:r>
            <a:r>
              <a:rPr lang="en-US" altLang="ko-KR" sz="2000" dirty="0">
                <a:solidFill>
                  <a:prstClr val="black"/>
                </a:solidFill>
                <a:latin typeface="Times New Roman" pitchFamily="18" charset="0"/>
                <a:cs typeface="Times New Roman" pitchFamily="18" charset="0"/>
              </a:rPr>
              <a:t> </a:t>
            </a:r>
            <a:r>
              <a:rPr lang="en-US" altLang="ko-KR" sz="2000" dirty="0" err="1">
                <a:solidFill>
                  <a:prstClr val="black"/>
                </a:solidFill>
                <a:latin typeface="Times New Roman" pitchFamily="18" charset="0"/>
                <a:cs typeface="Times New Roman" pitchFamily="18" charset="0"/>
              </a:rPr>
              <a:t>cho</a:t>
            </a:r>
            <a:r>
              <a:rPr lang="en-US" altLang="ko-KR" sz="2000" dirty="0">
                <a:solidFill>
                  <a:prstClr val="black"/>
                </a:solidFill>
                <a:latin typeface="Times New Roman" pitchFamily="18" charset="0"/>
                <a:cs typeface="Times New Roman" pitchFamily="18" charset="0"/>
              </a:rPr>
              <a:t> </a:t>
            </a:r>
            <a:r>
              <a:rPr lang="en-US" altLang="ko-KR" sz="2000" dirty="0" err="1">
                <a:solidFill>
                  <a:prstClr val="black"/>
                </a:solidFill>
                <a:latin typeface="Times New Roman" pitchFamily="18" charset="0"/>
                <a:cs typeface="Times New Roman" pitchFamily="18" charset="0"/>
              </a:rPr>
              <a:t>phép</a:t>
            </a:r>
            <a:r>
              <a:rPr lang="en-US" altLang="ko-KR" sz="2000" dirty="0">
                <a:solidFill>
                  <a:prstClr val="black"/>
                </a:solidFill>
                <a:latin typeface="Times New Roman" pitchFamily="18" charset="0"/>
                <a:cs typeface="Times New Roman" pitchFamily="18" charset="0"/>
              </a:rPr>
              <a:t> </a:t>
            </a:r>
            <a:r>
              <a:rPr lang="en-US" altLang="ko-KR" sz="2000" dirty="0" err="1">
                <a:solidFill>
                  <a:prstClr val="black"/>
                </a:solidFill>
                <a:latin typeface="Times New Roman" pitchFamily="18" charset="0"/>
                <a:cs typeface="Times New Roman" pitchFamily="18" charset="0"/>
              </a:rPr>
              <a:t>người</a:t>
            </a:r>
            <a:r>
              <a:rPr lang="en-US" altLang="ko-KR" sz="2000" dirty="0">
                <a:solidFill>
                  <a:prstClr val="black"/>
                </a:solidFill>
                <a:latin typeface="Times New Roman" pitchFamily="18" charset="0"/>
                <a:cs typeface="Times New Roman" pitchFamily="18" charset="0"/>
              </a:rPr>
              <a:t> </a:t>
            </a:r>
            <a:r>
              <a:rPr lang="en-US" altLang="ko-KR" sz="2000" dirty="0" err="1">
                <a:solidFill>
                  <a:prstClr val="black"/>
                </a:solidFill>
                <a:latin typeface="Times New Roman" pitchFamily="18" charset="0"/>
                <a:cs typeface="Times New Roman" pitchFamily="18" charset="0"/>
              </a:rPr>
              <a:t>dùng</a:t>
            </a:r>
            <a:r>
              <a:rPr lang="en-US" altLang="ko-KR" sz="2000" dirty="0">
                <a:solidFill>
                  <a:prstClr val="black"/>
                </a:solidFill>
                <a:latin typeface="Times New Roman" pitchFamily="18" charset="0"/>
                <a:cs typeface="Times New Roman" pitchFamily="18" charset="0"/>
              </a:rPr>
              <a:t>  </a:t>
            </a:r>
            <a:r>
              <a:rPr lang="en-US" altLang="ko-KR" sz="2000" dirty="0" err="1">
                <a:solidFill>
                  <a:prstClr val="black"/>
                </a:solidFill>
                <a:latin typeface="Times New Roman" pitchFamily="18" charset="0"/>
                <a:cs typeface="Times New Roman" pitchFamily="18" charset="0"/>
              </a:rPr>
              <a:t>tạo</a:t>
            </a:r>
            <a:r>
              <a:rPr lang="en-US" altLang="ko-KR" sz="2000" dirty="0">
                <a:solidFill>
                  <a:prstClr val="black"/>
                </a:solidFill>
                <a:latin typeface="Times New Roman" pitchFamily="18" charset="0"/>
                <a:cs typeface="Times New Roman" pitchFamily="18" charset="0"/>
              </a:rPr>
              <a:t> </a:t>
            </a:r>
            <a:r>
              <a:rPr lang="en-US" altLang="ko-KR" sz="2000" dirty="0" err="1">
                <a:solidFill>
                  <a:prstClr val="black"/>
                </a:solidFill>
                <a:latin typeface="Times New Roman" pitchFamily="18" charset="0"/>
                <a:cs typeface="Times New Roman" pitchFamily="18" charset="0"/>
              </a:rPr>
              <a:t>và</a:t>
            </a:r>
            <a:r>
              <a:rPr lang="en-US" altLang="ko-KR" sz="2000" dirty="0">
                <a:solidFill>
                  <a:prstClr val="black"/>
                </a:solidFill>
                <a:latin typeface="Times New Roman" pitchFamily="18" charset="0"/>
                <a:cs typeface="Times New Roman" pitchFamily="18" charset="0"/>
              </a:rPr>
              <a:t> </a:t>
            </a:r>
            <a:r>
              <a:rPr lang="en-US" altLang="ko-KR" sz="2000" dirty="0" err="1">
                <a:solidFill>
                  <a:prstClr val="black"/>
                </a:solidFill>
                <a:latin typeface="Times New Roman" pitchFamily="18" charset="0"/>
                <a:cs typeface="Times New Roman" pitchFamily="18" charset="0"/>
              </a:rPr>
              <a:t>gửi</a:t>
            </a:r>
            <a:r>
              <a:rPr lang="en-US" altLang="ko-KR" sz="2000" dirty="0">
                <a:solidFill>
                  <a:prstClr val="black"/>
                </a:solidFill>
                <a:latin typeface="Times New Roman" pitchFamily="18" charset="0"/>
                <a:cs typeface="Times New Roman" pitchFamily="18" charset="0"/>
              </a:rPr>
              <a:t> </a:t>
            </a:r>
            <a:r>
              <a:rPr lang="en-US" altLang="ko-KR" sz="2000" dirty="0" err="1">
                <a:solidFill>
                  <a:prstClr val="black"/>
                </a:solidFill>
                <a:latin typeface="Times New Roman" pitchFamily="18" charset="0"/>
                <a:cs typeface="Times New Roman" pitchFamily="18" charset="0"/>
              </a:rPr>
              <a:t>báo</a:t>
            </a:r>
            <a:r>
              <a:rPr lang="en-US" altLang="ko-KR" sz="2000" dirty="0">
                <a:solidFill>
                  <a:prstClr val="black"/>
                </a:solidFill>
                <a:latin typeface="Times New Roman" pitchFamily="18" charset="0"/>
                <a:cs typeface="Times New Roman" pitchFamily="18" charset="0"/>
              </a:rPr>
              <a:t> </a:t>
            </a:r>
            <a:r>
              <a:rPr lang="en-US" altLang="ko-KR" sz="2000" dirty="0" err="1">
                <a:solidFill>
                  <a:prstClr val="black"/>
                </a:solidFill>
                <a:latin typeface="Times New Roman" pitchFamily="18" charset="0"/>
                <a:cs typeface="Times New Roman" pitchFamily="18" charset="0"/>
              </a:rPr>
              <a:t>cáo</a:t>
            </a:r>
            <a:r>
              <a:rPr lang="en-US" altLang="ko-KR" sz="2000" dirty="0">
                <a:solidFill>
                  <a:prstClr val="black"/>
                </a:solidFill>
                <a:latin typeface="Times New Roman" pitchFamily="18" charset="0"/>
                <a:cs typeface="Times New Roman" pitchFamily="18" charset="0"/>
              </a:rPr>
              <a:t> </a:t>
            </a:r>
            <a:r>
              <a:rPr lang="en-US" altLang="ko-KR" sz="2000" dirty="0" err="1">
                <a:solidFill>
                  <a:prstClr val="black"/>
                </a:solidFill>
                <a:latin typeface="Times New Roman" pitchFamily="18" charset="0"/>
                <a:cs typeface="Times New Roman" pitchFamily="18" charset="0"/>
              </a:rPr>
              <a:t>cho</a:t>
            </a:r>
            <a:r>
              <a:rPr lang="en-US" altLang="ko-KR" sz="2000" dirty="0">
                <a:solidFill>
                  <a:prstClr val="black"/>
                </a:solidFill>
                <a:latin typeface="Times New Roman" pitchFamily="18" charset="0"/>
                <a:cs typeface="Times New Roman" pitchFamily="18" charset="0"/>
              </a:rPr>
              <a:t> NHNN qua </a:t>
            </a:r>
            <a:r>
              <a:rPr lang="en-US" altLang="ko-KR" sz="2000" dirty="0" err="1">
                <a:solidFill>
                  <a:prstClr val="black"/>
                </a:solidFill>
                <a:latin typeface="Times New Roman" pitchFamily="18" charset="0"/>
                <a:cs typeface="Times New Roman" pitchFamily="18" charset="0"/>
              </a:rPr>
              <a:t>hình</a:t>
            </a:r>
            <a:r>
              <a:rPr lang="en-US" altLang="ko-KR" sz="2000" dirty="0">
                <a:solidFill>
                  <a:prstClr val="black"/>
                </a:solidFill>
                <a:latin typeface="Times New Roman" pitchFamily="18" charset="0"/>
                <a:cs typeface="Times New Roman" pitchFamily="18" charset="0"/>
              </a:rPr>
              <a:t> </a:t>
            </a:r>
            <a:r>
              <a:rPr lang="en-US" altLang="ko-KR" sz="2000" dirty="0" err="1">
                <a:solidFill>
                  <a:prstClr val="black"/>
                </a:solidFill>
                <a:latin typeface="Times New Roman" pitchFamily="18" charset="0"/>
                <a:cs typeface="Times New Roman" pitchFamily="18" charset="0"/>
              </a:rPr>
              <a:t>thức</a:t>
            </a:r>
            <a:r>
              <a:rPr lang="en-US" altLang="ko-KR" sz="2000" dirty="0">
                <a:solidFill>
                  <a:prstClr val="black"/>
                </a:solidFill>
                <a:latin typeface="Times New Roman" pitchFamily="18" charset="0"/>
                <a:cs typeface="Times New Roman" pitchFamily="18" charset="0"/>
              </a:rPr>
              <a:t> </a:t>
            </a:r>
            <a:r>
              <a:rPr lang="en-US" altLang="ko-KR" sz="2000" dirty="0" err="1">
                <a:solidFill>
                  <a:prstClr val="black"/>
                </a:solidFill>
                <a:latin typeface="Times New Roman" pitchFamily="18" charset="0"/>
                <a:cs typeface="Times New Roman" pitchFamily="18" charset="0"/>
              </a:rPr>
              <a:t>kết</a:t>
            </a:r>
            <a:r>
              <a:rPr lang="en-US" altLang="ko-KR" sz="2000" dirty="0">
                <a:solidFill>
                  <a:prstClr val="black"/>
                </a:solidFill>
                <a:latin typeface="Times New Roman" pitchFamily="18" charset="0"/>
                <a:cs typeface="Times New Roman" pitchFamily="18" charset="0"/>
              </a:rPr>
              <a:t> </a:t>
            </a:r>
            <a:r>
              <a:rPr lang="en-US" altLang="ko-KR" sz="2000" dirty="0" err="1">
                <a:solidFill>
                  <a:prstClr val="black"/>
                </a:solidFill>
                <a:latin typeface="Times New Roman" pitchFamily="18" charset="0"/>
                <a:cs typeface="Times New Roman" pitchFamily="18" charset="0"/>
              </a:rPr>
              <a:t>nối</a:t>
            </a:r>
            <a:r>
              <a:rPr lang="en-US" altLang="ko-KR" sz="2000" dirty="0">
                <a:solidFill>
                  <a:prstClr val="black"/>
                </a:solidFill>
                <a:latin typeface="Times New Roman" pitchFamily="18" charset="0"/>
                <a:cs typeface="Times New Roman" pitchFamily="18" charset="0"/>
              </a:rPr>
              <a:t> Internet.</a:t>
            </a:r>
          </a:p>
          <a:p>
            <a:r>
              <a:rPr lang="en-US" altLang="ko-KR" sz="2000" b="1" dirty="0">
                <a:solidFill>
                  <a:prstClr val="black"/>
                </a:solidFill>
                <a:latin typeface="Times New Roman" pitchFamily="18" charset="0"/>
                <a:cs typeface="Times New Roman" pitchFamily="18" charset="0"/>
              </a:rPr>
              <a:t>1) </a:t>
            </a:r>
            <a:r>
              <a:rPr lang="en-US" altLang="ko-KR" sz="2000" b="1" dirty="0" err="1">
                <a:solidFill>
                  <a:prstClr val="black"/>
                </a:solidFill>
                <a:latin typeface="Times New Roman" pitchFamily="18" charset="0"/>
                <a:cs typeface="Times New Roman" pitchFamily="18" charset="0"/>
              </a:rPr>
              <a:t>Có</a:t>
            </a:r>
            <a:r>
              <a:rPr lang="en-US" altLang="ko-KR" sz="2000" b="1" dirty="0">
                <a:solidFill>
                  <a:prstClr val="black"/>
                </a:solidFill>
                <a:latin typeface="Times New Roman" pitchFamily="18" charset="0"/>
                <a:cs typeface="Times New Roman" pitchFamily="18" charset="0"/>
              </a:rPr>
              <a:t> 3 </a:t>
            </a:r>
            <a:r>
              <a:rPr lang="en-US" altLang="ko-KR" sz="2000" b="1" dirty="0" err="1">
                <a:solidFill>
                  <a:prstClr val="black"/>
                </a:solidFill>
                <a:latin typeface="Times New Roman" pitchFamily="18" charset="0"/>
                <a:cs typeface="Times New Roman" pitchFamily="18" charset="0"/>
              </a:rPr>
              <a:t>loại</a:t>
            </a:r>
            <a:r>
              <a:rPr lang="en-US" altLang="ko-KR" sz="2000" b="1" dirty="0">
                <a:solidFill>
                  <a:prstClr val="black"/>
                </a:solidFill>
                <a:latin typeface="Times New Roman" pitchFamily="18" charset="0"/>
                <a:cs typeface="Times New Roman" pitchFamily="18" charset="0"/>
              </a:rPr>
              <a:t> </a:t>
            </a:r>
            <a:r>
              <a:rPr lang="en-US" altLang="ko-KR" sz="2000" b="1" dirty="0" err="1">
                <a:solidFill>
                  <a:prstClr val="black"/>
                </a:solidFill>
                <a:latin typeface="Times New Roman" pitchFamily="18" charset="0"/>
                <a:cs typeface="Times New Roman" pitchFamily="18" charset="0"/>
              </a:rPr>
              <a:t>người</a:t>
            </a:r>
            <a:r>
              <a:rPr lang="en-US" altLang="ko-KR" sz="2000" b="1" dirty="0">
                <a:solidFill>
                  <a:prstClr val="black"/>
                </a:solidFill>
                <a:latin typeface="Times New Roman" pitchFamily="18" charset="0"/>
                <a:cs typeface="Times New Roman" pitchFamily="18" charset="0"/>
              </a:rPr>
              <a:t> </a:t>
            </a:r>
            <a:r>
              <a:rPr lang="en-US" altLang="ko-KR" sz="2000" b="1" dirty="0" err="1">
                <a:solidFill>
                  <a:prstClr val="black"/>
                </a:solidFill>
                <a:latin typeface="Times New Roman" pitchFamily="18" charset="0"/>
                <a:cs typeface="Times New Roman" pitchFamily="18" charset="0"/>
              </a:rPr>
              <a:t>dùng</a:t>
            </a:r>
            <a:r>
              <a:rPr lang="en-US" altLang="ko-KR" sz="2000" b="1" dirty="0">
                <a:solidFill>
                  <a:prstClr val="black"/>
                </a:solidFill>
                <a:latin typeface="Times New Roman" pitchFamily="18" charset="0"/>
                <a:cs typeface="Times New Roman" pitchFamily="18" charset="0"/>
              </a:rPr>
              <a:t>:</a:t>
            </a:r>
          </a:p>
          <a:p>
            <a:pPr>
              <a:buFontTx/>
              <a:buChar char="-"/>
            </a:pPr>
            <a:r>
              <a:rPr lang="en-US" altLang="ko-KR" sz="2000" dirty="0">
                <a:solidFill>
                  <a:prstClr val="black"/>
                </a:solidFill>
                <a:latin typeface="Times New Roman" pitchFamily="18" charset="0"/>
                <a:cs typeface="Times New Roman" pitchFamily="18" charset="0"/>
              </a:rPr>
              <a:t>Admin: </a:t>
            </a:r>
            <a:r>
              <a:rPr lang="en-US" altLang="ko-KR" sz="2000" dirty="0" err="1">
                <a:solidFill>
                  <a:prstClr val="black"/>
                </a:solidFill>
                <a:latin typeface="Times New Roman" pitchFamily="18" charset="0"/>
                <a:cs typeface="Times New Roman" pitchFamily="18" charset="0"/>
              </a:rPr>
              <a:t>Phân</a:t>
            </a:r>
            <a:r>
              <a:rPr lang="en-US" altLang="ko-KR" sz="2000" dirty="0">
                <a:solidFill>
                  <a:prstClr val="black"/>
                </a:solidFill>
                <a:latin typeface="Times New Roman" pitchFamily="18" charset="0"/>
                <a:cs typeface="Times New Roman" pitchFamily="18" charset="0"/>
              </a:rPr>
              <a:t> </a:t>
            </a:r>
            <a:r>
              <a:rPr lang="en-US" altLang="ko-KR" sz="2000" dirty="0" err="1">
                <a:solidFill>
                  <a:prstClr val="black"/>
                </a:solidFill>
                <a:latin typeface="Times New Roman" pitchFamily="18" charset="0"/>
                <a:cs typeface="Times New Roman" pitchFamily="18" charset="0"/>
              </a:rPr>
              <a:t>quyền</a:t>
            </a:r>
            <a:r>
              <a:rPr lang="en-US" altLang="ko-KR" sz="2000" dirty="0">
                <a:solidFill>
                  <a:prstClr val="black"/>
                </a:solidFill>
                <a:latin typeface="Times New Roman" pitchFamily="18" charset="0"/>
                <a:cs typeface="Times New Roman" pitchFamily="18" charset="0"/>
              </a:rPr>
              <a:t> </a:t>
            </a:r>
            <a:r>
              <a:rPr lang="en-US" altLang="ko-KR" sz="2000" dirty="0" err="1">
                <a:solidFill>
                  <a:prstClr val="black"/>
                </a:solidFill>
                <a:latin typeface="Times New Roman" pitchFamily="18" charset="0"/>
                <a:cs typeface="Times New Roman" pitchFamily="18" charset="0"/>
              </a:rPr>
              <a:t>người</a:t>
            </a:r>
            <a:r>
              <a:rPr lang="en-US" altLang="ko-KR" sz="2000" dirty="0">
                <a:solidFill>
                  <a:prstClr val="black"/>
                </a:solidFill>
                <a:latin typeface="Times New Roman" pitchFamily="18" charset="0"/>
                <a:cs typeface="Times New Roman" pitchFamily="18" charset="0"/>
              </a:rPr>
              <a:t> </a:t>
            </a:r>
            <a:r>
              <a:rPr lang="en-US" altLang="ko-KR" sz="2000" dirty="0" err="1" smtClean="0">
                <a:solidFill>
                  <a:prstClr val="black"/>
                </a:solidFill>
                <a:latin typeface="Times New Roman" pitchFamily="18" charset="0"/>
                <a:cs typeface="Times New Roman" pitchFamily="18" charset="0"/>
              </a:rPr>
              <a:t>dùng</a:t>
            </a:r>
            <a:r>
              <a:rPr lang="en-US" altLang="ko-KR" sz="2000" dirty="0">
                <a:solidFill>
                  <a:prstClr val="black"/>
                </a:solidFill>
                <a:latin typeface="Times New Roman" pitchFamily="18" charset="0"/>
                <a:cs typeface="Times New Roman" pitchFamily="18" charset="0"/>
              </a:rPr>
              <a:t> </a:t>
            </a:r>
            <a:r>
              <a:rPr lang="en-US" altLang="ko-KR" sz="2000" dirty="0" err="1" smtClean="0">
                <a:solidFill>
                  <a:prstClr val="black"/>
                </a:solidFill>
                <a:latin typeface="Times New Roman" pitchFamily="18" charset="0"/>
                <a:cs typeface="Times New Roman" pitchFamily="18" charset="0"/>
              </a:rPr>
              <a:t>trong</a:t>
            </a:r>
            <a:r>
              <a:rPr lang="en-US" altLang="ko-KR" sz="2000" dirty="0" smtClean="0">
                <a:solidFill>
                  <a:prstClr val="black"/>
                </a:solidFill>
                <a:latin typeface="Times New Roman" pitchFamily="18" charset="0"/>
                <a:cs typeface="Times New Roman" pitchFamily="18" charset="0"/>
              </a:rPr>
              <a:t> </a:t>
            </a:r>
            <a:r>
              <a:rPr lang="en-US" altLang="ko-KR" sz="2000" dirty="0" err="1">
                <a:solidFill>
                  <a:prstClr val="black"/>
                </a:solidFill>
                <a:latin typeface="Times New Roman" pitchFamily="18" charset="0"/>
                <a:cs typeface="Times New Roman" pitchFamily="18" charset="0"/>
              </a:rPr>
              <a:t>đơn</a:t>
            </a:r>
            <a:r>
              <a:rPr lang="en-US" altLang="ko-KR" sz="2000" dirty="0">
                <a:solidFill>
                  <a:prstClr val="black"/>
                </a:solidFill>
                <a:latin typeface="Times New Roman" pitchFamily="18" charset="0"/>
                <a:cs typeface="Times New Roman" pitchFamily="18" charset="0"/>
              </a:rPr>
              <a:t> </a:t>
            </a:r>
            <a:r>
              <a:rPr lang="en-US" altLang="ko-KR" sz="2000" dirty="0" err="1">
                <a:solidFill>
                  <a:prstClr val="black"/>
                </a:solidFill>
                <a:latin typeface="Times New Roman" pitchFamily="18" charset="0"/>
                <a:cs typeface="Times New Roman" pitchFamily="18" charset="0"/>
              </a:rPr>
              <a:t>vị</a:t>
            </a:r>
            <a:endParaRPr lang="en-US" altLang="ko-KR" sz="2000" dirty="0">
              <a:solidFill>
                <a:prstClr val="black"/>
              </a:solidFill>
              <a:latin typeface="Times New Roman" pitchFamily="18" charset="0"/>
              <a:cs typeface="Times New Roman" pitchFamily="18" charset="0"/>
            </a:endParaRPr>
          </a:p>
          <a:p>
            <a:pPr>
              <a:buFontTx/>
              <a:buChar char="-"/>
            </a:pPr>
            <a:r>
              <a:rPr lang="en-US" altLang="ko-KR" sz="2000" dirty="0" err="1">
                <a:solidFill>
                  <a:prstClr val="black"/>
                </a:solidFill>
                <a:latin typeface="Times New Roman" pitchFamily="18" charset="0"/>
                <a:cs typeface="Times New Roman" pitchFamily="18" charset="0"/>
              </a:rPr>
              <a:t>Người</a:t>
            </a:r>
            <a:r>
              <a:rPr lang="en-US" altLang="ko-KR" sz="2000" dirty="0">
                <a:solidFill>
                  <a:prstClr val="black"/>
                </a:solidFill>
                <a:latin typeface="Times New Roman" pitchFamily="18" charset="0"/>
                <a:cs typeface="Times New Roman" pitchFamily="18" charset="0"/>
              </a:rPr>
              <a:t> </a:t>
            </a:r>
            <a:r>
              <a:rPr lang="en-US" altLang="ko-KR" sz="2000" dirty="0" err="1">
                <a:solidFill>
                  <a:prstClr val="black"/>
                </a:solidFill>
                <a:latin typeface="Times New Roman" pitchFamily="18" charset="0"/>
                <a:cs typeface="Times New Roman" pitchFamily="18" charset="0"/>
              </a:rPr>
              <a:t>lập</a:t>
            </a:r>
            <a:r>
              <a:rPr lang="en-US" altLang="ko-KR" sz="2000" dirty="0">
                <a:solidFill>
                  <a:prstClr val="black"/>
                </a:solidFill>
                <a:latin typeface="Times New Roman" pitchFamily="18" charset="0"/>
                <a:cs typeface="Times New Roman" pitchFamily="18" charset="0"/>
              </a:rPr>
              <a:t> </a:t>
            </a:r>
            <a:r>
              <a:rPr lang="en-US" altLang="ko-KR" sz="2000" dirty="0" err="1">
                <a:solidFill>
                  <a:prstClr val="black"/>
                </a:solidFill>
                <a:latin typeface="Times New Roman" pitchFamily="18" charset="0"/>
                <a:cs typeface="Times New Roman" pitchFamily="18" charset="0"/>
              </a:rPr>
              <a:t>báo</a:t>
            </a:r>
            <a:r>
              <a:rPr lang="en-US" altLang="ko-KR" sz="2000" dirty="0">
                <a:solidFill>
                  <a:prstClr val="black"/>
                </a:solidFill>
                <a:latin typeface="Times New Roman" pitchFamily="18" charset="0"/>
                <a:cs typeface="Times New Roman" pitchFamily="18" charset="0"/>
              </a:rPr>
              <a:t> </a:t>
            </a:r>
            <a:r>
              <a:rPr lang="en-US" altLang="ko-KR" sz="2000" dirty="0" err="1">
                <a:solidFill>
                  <a:prstClr val="black"/>
                </a:solidFill>
                <a:latin typeface="Times New Roman" pitchFamily="18" charset="0"/>
                <a:cs typeface="Times New Roman" pitchFamily="18" charset="0"/>
              </a:rPr>
              <a:t>cáo</a:t>
            </a:r>
            <a:endParaRPr lang="en-US" altLang="ko-KR" sz="2000" dirty="0">
              <a:solidFill>
                <a:prstClr val="black"/>
              </a:solidFill>
              <a:latin typeface="Times New Roman" pitchFamily="18" charset="0"/>
              <a:cs typeface="Times New Roman" pitchFamily="18" charset="0"/>
            </a:endParaRPr>
          </a:p>
          <a:p>
            <a:pPr>
              <a:buFontTx/>
              <a:buChar char="-"/>
            </a:pPr>
            <a:r>
              <a:rPr lang="en-US" altLang="ko-KR" sz="2000" dirty="0" err="1">
                <a:solidFill>
                  <a:prstClr val="black"/>
                </a:solidFill>
                <a:latin typeface="Times New Roman" pitchFamily="18" charset="0"/>
                <a:cs typeface="Times New Roman" pitchFamily="18" charset="0"/>
              </a:rPr>
              <a:t>Người</a:t>
            </a:r>
            <a:r>
              <a:rPr lang="en-US" altLang="ko-KR" sz="2000" dirty="0">
                <a:solidFill>
                  <a:prstClr val="black"/>
                </a:solidFill>
                <a:latin typeface="Times New Roman" pitchFamily="18" charset="0"/>
                <a:cs typeface="Times New Roman" pitchFamily="18" charset="0"/>
              </a:rPr>
              <a:t> </a:t>
            </a:r>
            <a:r>
              <a:rPr lang="en-US" altLang="ko-KR" sz="2000" dirty="0" err="1">
                <a:solidFill>
                  <a:prstClr val="black"/>
                </a:solidFill>
                <a:latin typeface="Times New Roman" pitchFamily="18" charset="0"/>
                <a:cs typeface="Times New Roman" pitchFamily="18" charset="0"/>
              </a:rPr>
              <a:t>kiểm</a:t>
            </a:r>
            <a:r>
              <a:rPr lang="en-US" altLang="ko-KR" sz="2000" dirty="0">
                <a:solidFill>
                  <a:prstClr val="black"/>
                </a:solidFill>
                <a:latin typeface="Times New Roman" pitchFamily="18" charset="0"/>
                <a:cs typeface="Times New Roman" pitchFamily="18" charset="0"/>
              </a:rPr>
              <a:t> </a:t>
            </a:r>
            <a:r>
              <a:rPr lang="en-US" altLang="ko-KR" sz="2000" dirty="0" err="1">
                <a:solidFill>
                  <a:prstClr val="black"/>
                </a:solidFill>
                <a:latin typeface="Times New Roman" pitchFamily="18" charset="0"/>
                <a:cs typeface="Times New Roman" pitchFamily="18" charset="0"/>
              </a:rPr>
              <a:t>duyệt</a:t>
            </a:r>
            <a:r>
              <a:rPr lang="en-US" altLang="ko-KR" sz="2000" dirty="0">
                <a:solidFill>
                  <a:prstClr val="black"/>
                </a:solidFill>
                <a:latin typeface="Times New Roman" pitchFamily="18" charset="0"/>
                <a:cs typeface="Times New Roman" pitchFamily="18" charset="0"/>
              </a:rPr>
              <a:t> </a:t>
            </a:r>
            <a:r>
              <a:rPr lang="en-US" altLang="ko-KR" sz="2000" dirty="0" err="1">
                <a:solidFill>
                  <a:prstClr val="black"/>
                </a:solidFill>
                <a:latin typeface="Times New Roman" pitchFamily="18" charset="0"/>
                <a:cs typeface="Times New Roman" pitchFamily="18" charset="0"/>
              </a:rPr>
              <a:t>tại</a:t>
            </a:r>
            <a:r>
              <a:rPr lang="en-US" altLang="ko-KR" sz="2000" dirty="0">
                <a:solidFill>
                  <a:prstClr val="black"/>
                </a:solidFill>
                <a:latin typeface="Times New Roman" pitchFamily="18" charset="0"/>
                <a:cs typeface="Times New Roman" pitchFamily="18" charset="0"/>
              </a:rPr>
              <a:t> </a:t>
            </a:r>
            <a:r>
              <a:rPr lang="en-US" altLang="ko-KR" sz="2000" dirty="0" err="1">
                <a:solidFill>
                  <a:prstClr val="black"/>
                </a:solidFill>
                <a:latin typeface="Times New Roman" pitchFamily="18" charset="0"/>
                <a:cs typeface="Times New Roman" pitchFamily="18" charset="0"/>
              </a:rPr>
              <a:t>đơn</a:t>
            </a:r>
            <a:r>
              <a:rPr lang="en-US" altLang="ko-KR" sz="2000" dirty="0">
                <a:solidFill>
                  <a:prstClr val="black"/>
                </a:solidFill>
                <a:latin typeface="Times New Roman" pitchFamily="18" charset="0"/>
                <a:cs typeface="Times New Roman" pitchFamily="18" charset="0"/>
              </a:rPr>
              <a:t> </a:t>
            </a:r>
            <a:r>
              <a:rPr lang="en-US" altLang="ko-KR" sz="2000" dirty="0" err="1">
                <a:solidFill>
                  <a:prstClr val="black"/>
                </a:solidFill>
                <a:latin typeface="Times New Roman" pitchFamily="18" charset="0"/>
                <a:cs typeface="Times New Roman" pitchFamily="18" charset="0"/>
              </a:rPr>
              <a:t>vị</a:t>
            </a:r>
            <a:endParaRPr lang="en-US" altLang="ko-KR" sz="2000" dirty="0">
              <a:solidFill>
                <a:prstClr val="black"/>
              </a:solidFill>
              <a:latin typeface="Times New Roman" pitchFamily="18" charset="0"/>
              <a:cs typeface="Times New Roman" pitchFamily="18" charset="0"/>
            </a:endParaRPr>
          </a:p>
          <a:p>
            <a:endParaRPr lang="en-US" altLang="ko-KR" sz="2000" dirty="0">
              <a:solidFill>
                <a:prstClr val="black"/>
              </a:solidFill>
              <a:latin typeface="Times New Roman" pitchFamily="18" charset="0"/>
              <a:cs typeface="Times New Roman" pitchFamily="18" charset="0"/>
            </a:endParaRPr>
          </a:p>
          <a:p>
            <a:r>
              <a:rPr lang="en-US" altLang="ko-KR" sz="2000" b="1" dirty="0">
                <a:solidFill>
                  <a:prstClr val="black"/>
                </a:solidFill>
                <a:latin typeface="Times New Roman" pitchFamily="18" charset="0"/>
                <a:cs typeface="Times New Roman" pitchFamily="18" charset="0"/>
              </a:rPr>
              <a:t>2) </a:t>
            </a:r>
            <a:r>
              <a:rPr lang="en-US" altLang="ko-KR" sz="2000" b="1" dirty="0" err="1">
                <a:solidFill>
                  <a:prstClr val="black"/>
                </a:solidFill>
                <a:latin typeface="Times New Roman" pitchFamily="18" charset="0"/>
                <a:cs typeface="Times New Roman" pitchFamily="18" charset="0"/>
              </a:rPr>
              <a:t>Có</a:t>
            </a:r>
            <a:r>
              <a:rPr lang="en-US" altLang="ko-KR" sz="2000" b="1" dirty="0">
                <a:solidFill>
                  <a:prstClr val="black"/>
                </a:solidFill>
                <a:latin typeface="Times New Roman" pitchFamily="18" charset="0"/>
                <a:cs typeface="Times New Roman" pitchFamily="18" charset="0"/>
              </a:rPr>
              <a:t> </a:t>
            </a:r>
            <a:r>
              <a:rPr lang="en-US" altLang="ko-KR" sz="2000" b="1" dirty="0" err="1">
                <a:solidFill>
                  <a:prstClr val="black"/>
                </a:solidFill>
                <a:latin typeface="Times New Roman" pitchFamily="18" charset="0"/>
                <a:cs typeface="Times New Roman" pitchFamily="18" charset="0"/>
              </a:rPr>
              <a:t>thể</a:t>
            </a:r>
            <a:r>
              <a:rPr lang="en-US" altLang="ko-KR" sz="2000" b="1" dirty="0">
                <a:solidFill>
                  <a:prstClr val="black"/>
                </a:solidFill>
                <a:latin typeface="Times New Roman" pitchFamily="18" charset="0"/>
                <a:cs typeface="Times New Roman" pitchFamily="18" charset="0"/>
              </a:rPr>
              <a:t> </a:t>
            </a:r>
            <a:r>
              <a:rPr lang="en-US" altLang="ko-KR" sz="2000" b="1" dirty="0" err="1">
                <a:solidFill>
                  <a:prstClr val="black"/>
                </a:solidFill>
                <a:latin typeface="Times New Roman" pitchFamily="18" charset="0"/>
                <a:cs typeface="Times New Roman" pitchFamily="18" charset="0"/>
              </a:rPr>
              <a:t>chọn</a:t>
            </a:r>
            <a:r>
              <a:rPr lang="en-US" altLang="ko-KR" sz="2000" b="1" dirty="0">
                <a:solidFill>
                  <a:prstClr val="black"/>
                </a:solidFill>
                <a:latin typeface="Times New Roman" pitchFamily="18" charset="0"/>
                <a:cs typeface="Times New Roman" pitchFamily="18" charset="0"/>
              </a:rPr>
              <a:t> </a:t>
            </a:r>
            <a:r>
              <a:rPr lang="en-US" altLang="ko-KR" sz="2000" b="1" dirty="0" err="1">
                <a:solidFill>
                  <a:prstClr val="black"/>
                </a:solidFill>
                <a:latin typeface="Times New Roman" pitchFamily="18" charset="0"/>
                <a:cs typeface="Times New Roman" pitchFamily="18" charset="0"/>
              </a:rPr>
              <a:t>mô</a:t>
            </a:r>
            <a:r>
              <a:rPr lang="en-US" altLang="ko-KR" sz="2000" b="1" dirty="0">
                <a:solidFill>
                  <a:prstClr val="black"/>
                </a:solidFill>
                <a:latin typeface="Times New Roman" pitchFamily="18" charset="0"/>
                <a:cs typeface="Times New Roman" pitchFamily="18" charset="0"/>
              </a:rPr>
              <a:t> </a:t>
            </a:r>
            <a:r>
              <a:rPr lang="en-US" altLang="ko-KR" sz="2000" b="1" dirty="0" err="1">
                <a:solidFill>
                  <a:prstClr val="black"/>
                </a:solidFill>
                <a:latin typeface="Times New Roman" pitchFamily="18" charset="0"/>
                <a:cs typeface="Times New Roman" pitchFamily="18" charset="0"/>
              </a:rPr>
              <a:t>hình</a:t>
            </a:r>
            <a:r>
              <a:rPr lang="en-US" altLang="ko-KR" sz="2000" b="1" dirty="0">
                <a:solidFill>
                  <a:prstClr val="black"/>
                </a:solidFill>
                <a:latin typeface="Times New Roman" pitchFamily="18" charset="0"/>
                <a:cs typeface="Times New Roman" pitchFamily="18" charset="0"/>
              </a:rPr>
              <a:t> </a:t>
            </a:r>
            <a:r>
              <a:rPr lang="en-US" altLang="ko-KR" sz="2000" b="1" dirty="0" err="1">
                <a:solidFill>
                  <a:prstClr val="black"/>
                </a:solidFill>
                <a:latin typeface="Times New Roman" pitchFamily="18" charset="0"/>
                <a:cs typeface="Times New Roman" pitchFamily="18" charset="0"/>
              </a:rPr>
              <a:t>một</a:t>
            </a:r>
            <a:r>
              <a:rPr lang="en-US" altLang="ko-KR" sz="2000" b="1" dirty="0">
                <a:solidFill>
                  <a:prstClr val="black"/>
                </a:solidFill>
                <a:latin typeface="Times New Roman" pitchFamily="18" charset="0"/>
                <a:cs typeface="Times New Roman" pitchFamily="18" charset="0"/>
              </a:rPr>
              <a:t> </a:t>
            </a:r>
            <a:r>
              <a:rPr lang="en-US" altLang="ko-KR" sz="2000" b="1" dirty="0" err="1">
                <a:solidFill>
                  <a:prstClr val="black"/>
                </a:solidFill>
                <a:latin typeface="Times New Roman" pitchFamily="18" charset="0"/>
                <a:cs typeface="Times New Roman" pitchFamily="18" charset="0"/>
              </a:rPr>
              <a:t>hoặc</a:t>
            </a:r>
            <a:r>
              <a:rPr lang="en-US" altLang="ko-KR" sz="2000" b="1" dirty="0">
                <a:solidFill>
                  <a:prstClr val="black"/>
                </a:solidFill>
                <a:latin typeface="Times New Roman" pitchFamily="18" charset="0"/>
                <a:cs typeface="Times New Roman" pitchFamily="18" charset="0"/>
              </a:rPr>
              <a:t> </a:t>
            </a:r>
            <a:r>
              <a:rPr lang="en-US" altLang="ko-KR" sz="2000" b="1" dirty="0" err="1">
                <a:solidFill>
                  <a:prstClr val="black"/>
                </a:solidFill>
                <a:latin typeface="Times New Roman" pitchFamily="18" charset="0"/>
                <a:cs typeface="Times New Roman" pitchFamily="18" charset="0"/>
              </a:rPr>
              <a:t>hai</a:t>
            </a:r>
            <a:r>
              <a:rPr lang="en-US" altLang="ko-KR" sz="2000" b="1" dirty="0">
                <a:solidFill>
                  <a:prstClr val="black"/>
                </a:solidFill>
                <a:latin typeface="Times New Roman" pitchFamily="18" charset="0"/>
                <a:cs typeface="Times New Roman" pitchFamily="18" charset="0"/>
              </a:rPr>
              <a:t> </a:t>
            </a:r>
            <a:r>
              <a:rPr lang="en-US" altLang="ko-KR" sz="2000" b="1" dirty="0" err="1">
                <a:solidFill>
                  <a:prstClr val="black"/>
                </a:solidFill>
                <a:latin typeface="Times New Roman" pitchFamily="18" charset="0"/>
                <a:cs typeface="Times New Roman" pitchFamily="18" charset="0"/>
              </a:rPr>
              <a:t>cấp</a:t>
            </a:r>
            <a:r>
              <a:rPr lang="en-US" altLang="ko-KR" sz="2000" b="1" dirty="0">
                <a:solidFill>
                  <a:prstClr val="black"/>
                </a:solidFill>
                <a:latin typeface="Times New Roman" pitchFamily="18" charset="0"/>
                <a:cs typeface="Times New Roman" pitchFamily="18" charset="0"/>
              </a:rPr>
              <a:t> </a:t>
            </a:r>
            <a:r>
              <a:rPr lang="en-US" altLang="ko-KR" sz="2000" b="1" dirty="0" err="1">
                <a:solidFill>
                  <a:prstClr val="black"/>
                </a:solidFill>
                <a:latin typeface="Times New Roman" pitchFamily="18" charset="0"/>
                <a:cs typeface="Times New Roman" pitchFamily="18" charset="0"/>
              </a:rPr>
              <a:t>người</a:t>
            </a:r>
            <a:r>
              <a:rPr lang="en-US" altLang="ko-KR" sz="2000" b="1" dirty="0">
                <a:solidFill>
                  <a:prstClr val="black"/>
                </a:solidFill>
                <a:latin typeface="Times New Roman" pitchFamily="18" charset="0"/>
                <a:cs typeface="Times New Roman" pitchFamily="18" charset="0"/>
              </a:rPr>
              <a:t> </a:t>
            </a:r>
            <a:r>
              <a:rPr lang="en-US" altLang="ko-KR" sz="2000" b="1" dirty="0" err="1">
                <a:solidFill>
                  <a:prstClr val="black"/>
                </a:solidFill>
                <a:latin typeface="Times New Roman" pitchFamily="18" charset="0"/>
                <a:cs typeface="Times New Roman" pitchFamily="18" charset="0"/>
              </a:rPr>
              <a:t>dùng</a:t>
            </a:r>
            <a:endParaRPr lang="en-US" altLang="ko-KR" sz="2000" b="1" dirty="0">
              <a:solidFill>
                <a:prstClr val="black"/>
              </a:solidFill>
              <a:latin typeface="Times New Roman" pitchFamily="18" charset="0"/>
              <a:cs typeface="Times New Roman" pitchFamily="18" charset="0"/>
            </a:endParaRPr>
          </a:p>
          <a:p>
            <a:pPr>
              <a:buFontTx/>
              <a:buChar char="-"/>
            </a:pPr>
            <a:r>
              <a:rPr lang="en-US" altLang="ko-KR" sz="2000" dirty="0" err="1">
                <a:solidFill>
                  <a:prstClr val="black"/>
                </a:solidFill>
                <a:latin typeface="Times New Roman" pitchFamily="18" charset="0"/>
                <a:cs typeface="Times New Roman" pitchFamily="18" charset="0"/>
              </a:rPr>
              <a:t>Mô</a:t>
            </a:r>
            <a:r>
              <a:rPr lang="en-US" altLang="ko-KR" sz="2000" dirty="0">
                <a:solidFill>
                  <a:prstClr val="black"/>
                </a:solidFill>
                <a:latin typeface="Times New Roman" pitchFamily="18" charset="0"/>
                <a:cs typeface="Times New Roman" pitchFamily="18" charset="0"/>
              </a:rPr>
              <a:t> </a:t>
            </a:r>
            <a:r>
              <a:rPr lang="en-US" altLang="ko-KR" sz="2000" dirty="0" err="1">
                <a:solidFill>
                  <a:prstClr val="black"/>
                </a:solidFill>
                <a:latin typeface="Times New Roman" pitchFamily="18" charset="0"/>
                <a:cs typeface="Times New Roman" pitchFamily="18" charset="0"/>
              </a:rPr>
              <a:t>hình</a:t>
            </a:r>
            <a:r>
              <a:rPr lang="en-US" altLang="ko-KR" sz="2000" dirty="0">
                <a:solidFill>
                  <a:prstClr val="black"/>
                </a:solidFill>
                <a:latin typeface="Times New Roman" pitchFamily="18" charset="0"/>
                <a:cs typeface="Times New Roman" pitchFamily="18" charset="0"/>
              </a:rPr>
              <a:t> </a:t>
            </a:r>
            <a:r>
              <a:rPr lang="en-US" altLang="ko-KR" sz="2000" dirty="0" err="1">
                <a:solidFill>
                  <a:prstClr val="black"/>
                </a:solidFill>
                <a:latin typeface="Times New Roman" pitchFamily="18" charset="0"/>
                <a:cs typeface="Times New Roman" pitchFamily="18" charset="0"/>
              </a:rPr>
              <a:t>hai</a:t>
            </a:r>
            <a:r>
              <a:rPr lang="en-US" altLang="ko-KR" sz="2000" dirty="0">
                <a:solidFill>
                  <a:prstClr val="black"/>
                </a:solidFill>
                <a:latin typeface="Times New Roman" pitchFamily="18" charset="0"/>
                <a:cs typeface="Times New Roman" pitchFamily="18" charset="0"/>
              </a:rPr>
              <a:t> </a:t>
            </a:r>
            <a:r>
              <a:rPr lang="en-US" altLang="ko-KR" sz="2000" dirty="0" err="1">
                <a:solidFill>
                  <a:prstClr val="black"/>
                </a:solidFill>
                <a:latin typeface="Times New Roman" pitchFamily="18" charset="0"/>
                <a:cs typeface="Times New Roman" pitchFamily="18" charset="0"/>
              </a:rPr>
              <a:t>cấp</a:t>
            </a:r>
            <a:r>
              <a:rPr lang="en-US" altLang="ko-KR" sz="2000" dirty="0">
                <a:solidFill>
                  <a:prstClr val="black"/>
                </a:solidFill>
                <a:latin typeface="Times New Roman" pitchFamily="18" charset="0"/>
                <a:cs typeface="Times New Roman" pitchFamily="18" charset="0"/>
              </a:rPr>
              <a:t> </a:t>
            </a:r>
            <a:r>
              <a:rPr lang="en-US" altLang="ko-KR" sz="2000" dirty="0" err="1">
                <a:solidFill>
                  <a:prstClr val="black"/>
                </a:solidFill>
                <a:latin typeface="Times New Roman" pitchFamily="18" charset="0"/>
                <a:cs typeface="Times New Roman" pitchFamily="18" charset="0"/>
              </a:rPr>
              <a:t>người</a:t>
            </a:r>
            <a:r>
              <a:rPr lang="en-US" altLang="ko-KR" sz="2000" dirty="0">
                <a:solidFill>
                  <a:prstClr val="black"/>
                </a:solidFill>
                <a:latin typeface="Times New Roman" pitchFamily="18" charset="0"/>
                <a:cs typeface="Times New Roman" pitchFamily="18" charset="0"/>
              </a:rPr>
              <a:t> </a:t>
            </a:r>
            <a:r>
              <a:rPr lang="en-US" altLang="ko-KR" sz="2000" dirty="0" err="1">
                <a:solidFill>
                  <a:prstClr val="black"/>
                </a:solidFill>
                <a:latin typeface="Times New Roman" pitchFamily="18" charset="0"/>
                <a:cs typeface="Times New Roman" pitchFamily="18" charset="0"/>
              </a:rPr>
              <a:t>dùng</a:t>
            </a:r>
            <a:r>
              <a:rPr lang="en-US" altLang="ko-KR" sz="2000" dirty="0">
                <a:solidFill>
                  <a:prstClr val="black"/>
                </a:solidFill>
                <a:latin typeface="Times New Roman" pitchFamily="18" charset="0"/>
                <a:cs typeface="Times New Roman" pitchFamily="18" charset="0"/>
              </a:rPr>
              <a:t>:</a:t>
            </a:r>
          </a:p>
          <a:p>
            <a:r>
              <a:rPr lang="en-US" altLang="ko-KR" sz="2000" dirty="0">
                <a:solidFill>
                  <a:prstClr val="black"/>
                </a:solidFill>
                <a:latin typeface="Times New Roman" pitchFamily="18" charset="0"/>
                <a:cs typeface="Times New Roman" pitchFamily="18" charset="0"/>
              </a:rPr>
              <a:t>+ </a:t>
            </a:r>
            <a:r>
              <a:rPr lang="en-US" altLang="ko-KR" sz="2000" dirty="0" err="1">
                <a:solidFill>
                  <a:prstClr val="black"/>
                </a:solidFill>
                <a:latin typeface="Times New Roman" pitchFamily="18" charset="0"/>
                <a:cs typeface="Times New Roman" pitchFamily="18" charset="0"/>
              </a:rPr>
              <a:t>Người</a:t>
            </a:r>
            <a:r>
              <a:rPr lang="en-US" altLang="ko-KR" sz="2000" dirty="0">
                <a:solidFill>
                  <a:prstClr val="black"/>
                </a:solidFill>
                <a:latin typeface="Times New Roman" pitchFamily="18" charset="0"/>
                <a:cs typeface="Times New Roman" pitchFamily="18" charset="0"/>
              </a:rPr>
              <a:t> </a:t>
            </a:r>
            <a:r>
              <a:rPr lang="en-US" altLang="ko-KR" sz="2000" dirty="0" err="1">
                <a:solidFill>
                  <a:prstClr val="black"/>
                </a:solidFill>
                <a:latin typeface="Times New Roman" pitchFamily="18" charset="0"/>
                <a:cs typeface="Times New Roman" pitchFamily="18" charset="0"/>
              </a:rPr>
              <a:t>lập</a:t>
            </a:r>
            <a:r>
              <a:rPr lang="en-US" altLang="ko-KR" sz="2000" dirty="0">
                <a:solidFill>
                  <a:prstClr val="black"/>
                </a:solidFill>
                <a:latin typeface="Times New Roman" pitchFamily="18" charset="0"/>
                <a:cs typeface="Times New Roman" pitchFamily="18" charset="0"/>
              </a:rPr>
              <a:t> </a:t>
            </a:r>
            <a:r>
              <a:rPr lang="en-US" altLang="ko-KR" sz="2000" dirty="0" err="1">
                <a:solidFill>
                  <a:prstClr val="black"/>
                </a:solidFill>
                <a:latin typeface="Times New Roman" pitchFamily="18" charset="0"/>
                <a:cs typeface="Times New Roman" pitchFamily="18" charset="0"/>
              </a:rPr>
              <a:t>báo</a:t>
            </a:r>
            <a:r>
              <a:rPr lang="en-US" altLang="ko-KR" sz="2000" dirty="0">
                <a:solidFill>
                  <a:prstClr val="black"/>
                </a:solidFill>
                <a:latin typeface="Times New Roman" pitchFamily="18" charset="0"/>
                <a:cs typeface="Times New Roman" pitchFamily="18" charset="0"/>
              </a:rPr>
              <a:t> </a:t>
            </a:r>
            <a:r>
              <a:rPr lang="en-US" altLang="ko-KR" sz="2000" dirty="0" err="1">
                <a:solidFill>
                  <a:prstClr val="black"/>
                </a:solidFill>
                <a:latin typeface="Times New Roman" pitchFamily="18" charset="0"/>
                <a:cs typeface="Times New Roman" pitchFamily="18" charset="0"/>
              </a:rPr>
              <a:t>cáo</a:t>
            </a:r>
            <a:r>
              <a:rPr lang="en-US" altLang="ko-KR" sz="2000" dirty="0">
                <a:solidFill>
                  <a:prstClr val="black"/>
                </a:solidFill>
                <a:latin typeface="Times New Roman" pitchFamily="18" charset="0"/>
                <a:cs typeface="Times New Roman" pitchFamily="18" charset="0"/>
              </a:rPr>
              <a:t>: </a:t>
            </a:r>
            <a:r>
              <a:rPr lang="en-US" altLang="ko-KR" sz="2000" dirty="0" err="1">
                <a:solidFill>
                  <a:prstClr val="black"/>
                </a:solidFill>
                <a:latin typeface="Times New Roman" pitchFamily="18" charset="0"/>
                <a:cs typeface="Times New Roman" pitchFamily="18" charset="0"/>
              </a:rPr>
              <a:t>Tạo</a:t>
            </a:r>
            <a:r>
              <a:rPr lang="en-US" altLang="ko-KR" sz="2000" dirty="0">
                <a:solidFill>
                  <a:prstClr val="black"/>
                </a:solidFill>
                <a:latin typeface="Times New Roman" pitchFamily="18" charset="0"/>
                <a:cs typeface="Times New Roman" pitchFamily="18" charset="0"/>
              </a:rPr>
              <a:t> </a:t>
            </a:r>
            <a:r>
              <a:rPr lang="en-US" altLang="ko-KR" sz="2000" dirty="0" err="1">
                <a:solidFill>
                  <a:prstClr val="black"/>
                </a:solidFill>
                <a:latin typeface="Times New Roman" pitchFamily="18" charset="0"/>
                <a:cs typeface="Times New Roman" pitchFamily="18" charset="0"/>
              </a:rPr>
              <a:t>báo</a:t>
            </a:r>
            <a:r>
              <a:rPr lang="en-US" altLang="ko-KR" sz="2000" dirty="0">
                <a:solidFill>
                  <a:prstClr val="black"/>
                </a:solidFill>
                <a:latin typeface="Times New Roman" pitchFamily="18" charset="0"/>
                <a:cs typeface="Times New Roman" pitchFamily="18" charset="0"/>
              </a:rPr>
              <a:t> </a:t>
            </a:r>
            <a:r>
              <a:rPr lang="en-US" altLang="ko-KR" sz="2000" dirty="0" err="1">
                <a:solidFill>
                  <a:prstClr val="black"/>
                </a:solidFill>
                <a:latin typeface="Times New Roman" pitchFamily="18" charset="0"/>
                <a:cs typeface="Times New Roman" pitchFamily="18" charset="0"/>
              </a:rPr>
              <a:t>cáo</a:t>
            </a:r>
            <a:r>
              <a:rPr lang="en-US" altLang="ko-KR" sz="2000" dirty="0">
                <a:solidFill>
                  <a:prstClr val="black"/>
                </a:solidFill>
                <a:latin typeface="Times New Roman" pitchFamily="18" charset="0"/>
                <a:cs typeface="Times New Roman" pitchFamily="18" charset="0"/>
              </a:rPr>
              <a:t> </a:t>
            </a:r>
            <a:r>
              <a:rPr lang="en-US" altLang="ko-KR" sz="2000" dirty="0" err="1">
                <a:solidFill>
                  <a:prstClr val="black"/>
                </a:solidFill>
                <a:latin typeface="Times New Roman" pitchFamily="18" charset="0"/>
                <a:cs typeface="Times New Roman" pitchFamily="18" charset="0"/>
              </a:rPr>
              <a:t>và</a:t>
            </a:r>
            <a:r>
              <a:rPr lang="en-US" altLang="ko-KR" sz="2000" dirty="0">
                <a:solidFill>
                  <a:prstClr val="black"/>
                </a:solidFill>
                <a:latin typeface="Times New Roman" pitchFamily="18" charset="0"/>
                <a:cs typeface="Times New Roman" pitchFamily="18" charset="0"/>
              </a:rPr>
              <a:t> </a:t>
            </a:r>
            <a:r>
              <a:rPr lang="en-US" altLang="ko-KR" sz="2000" dirty="0" err="1">
                <a:solidFill>
                  <a:prstClr val="black"/>
                </a:solidFill>
                <a:latin typeface="Times New Roman" pitchFamily="18" charset="0"/>
                <a:cs typeface="Times New Roman" pitchFamily="18" charset="0"/>
              </a:rPr>
              <a:t>gửi</a:t>
            </a:r>
            <a:r>
              <a:rPr lang="en-US" altLang="ko-KR" sz="2000" dirty="0">
                <a:solidFill>
                  <a:prstClr val="black"/>
                </a:solidFill>
                <a:latin typeface="Times New Roman" pitchFamily="18" charset="0"/>
                <a:cs typeface="Times New Roman" pitchFamily="18" charset="0"/>
              </a:rPr>
              <a:t> </a:t>
            </a:r>
            <a:r>
              <a:rPr lang="en-US" altLang="ko-KR" sz="2000" dirty="0" err="1">
                <a:solidFill>
                  <a:prstClr val="black"/>
                </a:solidFill>
                <a:latin typeface="Times New Roman" pitchFamily="18" charset="0"/>
                <a:cs typeface="Times New Roman" pitchFamily="18" charset="0"/>
              </a:rPr>
              <a:t>đến</a:t>
            </a:r>
            <a:r>
              <a:rPr lang="en-US" altLang="ko-KR" sz="2000" dirty="0">
                <a:solidFill>
                  <a:prstClr val="black"/>
                </a:solidFill>
                <a:latin typeface="Times New Roman" pitchFamily="18" charset="0"/>
                <a:cs typeface="Times New Roman" pitchFamily="18" charset="0"/>
              </a:rPr>
              <a:t> </a:t>
            </a:r>
            <a:r>
              <a:rPr lang="en-US" altLang="ko-KR" sz="2000" dirty="0" err="1">
                <a:solidFill>
                  <a:prstClr val="black"/>
                </a:solidFill>
                <a:latin typeface="Times New Roman" pitchFamily="18" charset="0"/>
                <a:cs typeface="Times New Roman" pitchFamily="18" charset="0"/>
              </a:rPr>
              <a:t>người</a:t>
            </a:r>
            <a:r>
              <a:rPr lang="en-US" altLang="ko-KR" sz="2000" dirty="0">
                <a:solidFill>
                  <a:prstClr val="black"/>
                </a:solidFill>
                <a:latin typeface="Times New Roman" pitchFamily="18" charset="0"/>
                <a:cs typeface="Times New Roman" pitchFamily="18" charset="0"/>
              </a:rPr>
              <a:t> </a:t>
            </a:r>
            <a:r>
              <a:rPr lang="en-US" altLang="ko-KR" sz="2000" dirty="0" err="1">
                <a:solidFill>
                  <a:prstClr val="black"/>
                </a:solidFill>
                <a:latin typeface="Times New Roman" pitchFamily="18" charset="0"/>
                <a:cs typeface="Times New Roman" pitchFamily="18" charset="0"/>
              </a:rPr>
              <a:t>kiểm</a:t>
            </a:r>
            <a:r>
              <a:rPr lang="en-US" altLang="ko-KR" sz="2000" dirty="0">
                <a:solidFill>
                  <a:prstClr val="black"/>
                </a:solidFill>
                <a:latin typeface="Times New Roman" pitchFamily="18" charset="0"/>
                <a:cs typeface="Times New Roman" pitchFamily="18" charset="0"/>
              </a:rPr>
              <a:t> </a:t>
            </a:r>
            <a:r>
              <a:rPr lang="en-US" altLang="ko-KR" sz="2000" dirty="0" err="1">
                <a:solidFill>
                  <a:prstClr val="black"/>
                </a:solidFill>
                <a:latin typeface="Times New Roman" pitchFamily="18" charset="0"/>
                <a:cs typeface="Times New Roman" pitchFamily="18" charset="0"/>
              </a:rPr>
              <a:t>duyệt</a:t>
            </a:r>
            <a:r>
              <a:rPr lang="en-US" altLang="ko-KR" sz="2000" dirty="0">
                <a:solidFill>
                  <a:prstClr val="black"/>
                </a:solidFill>
                <a:latin typeface="Times New Roman" pitchFamily="18" charset="0"/>
                <a:cs typeface="Times New Roman" pitchFamily="18" charset="0"/>
              </a:rPr>
              <a:t> </a:t>
            </a:r>
            <a:r>
              <a:rPr lang="en-US" altLang="ko-KR" sz="2000" dirty="0" err="1">
                <a:solidFill>
                  <a:prstClr val="black"/>
                </a:solidFill>
                <a:latin typeface="Times New Roman" pitchFamily="18" charset="0"/>
                <a:cs typeface="Times New Roman" pitchFamily="18" charset="0"/>
              </a:rPr>
              <a:t>tại</a:t>
            </a:r>
            <a:r>
              <a:rPr lang="en-US" altLang="ko-KR" sz="2000" dirty="0">
                <a:solidFill>
                  <a:prstClr val="black"/>
                </a:solidFill>
                <a:latin typeface="Times New Roman" pitchFamily="18" charset="0"/>
                <a:cs typeface="Times New Roman" pitchFamily="18" charset="0"/>
              </a:rPr>
              <a:t> </a:t>
            </a:r>
            <a:r>
              <a:rPr lang="en-US" altLang="ko-KR" sz="2000" dirty="0" err="1" smtClean="0">
                <a:solidFill>
                  <a:prstClr val="black"/>
                </a:solidFill>
                <a:latin typeface="Times New Roman" pitchFamily="18" charset="0"/>
                <a:cs typeface="Times New Roman" pitchFamily="18" charset="0"/>
              </a:rPr>
              <a:t>đơn</a:t>
            </a:r>
            <a:r>
              <a:rPr lang="en-US" altLang="ko-KR" sz="2000" dirty="0" smtClean="0">
                <a:solidFill>
                  <a:prstClr val="black"/>
                </a:solidFill>
                <a:latin typeface="Times New Roman" pitchFamily="18" charset="0"/>
                <a:cs typeface="Times New Roman" pitchFamily="18" charset="0"/>
              </a:rPr>
              <a:t> </a:t>
            </a:r>
            <a:r>
              <a:rPr lang="en-US" altLang="ko-KR" sz="2000" dirty="0" err="1">
                <a:solidFill>
                  <a:prstClr val="black"/>
                </a:solidFill>
                <a:latin typeface="Times New Roman" pitchFamily="18" charset="0"/>
                <a:cs typeface="Times New Roman" pitchFamily="18" charset="0"/>
              </a:rPr>
              <a:t>vị</a:t>
            </a:r>
            <a:endParaRPr lang="en-US" altLang="ko-KR" sz="2000" dirty="0">
              <a:solidFill>
                <a:prstClr val="black"/>
              </a:solidFill>
              <a:latin typeface="Times New Roman" pitchFamily="18" charset="0"/>
              <a:cs typeface="Times New Roman" pitchFamily="18" charset="0"/>
            </a:endParaRPr>
          </a:p>
          <a:p>
            <a:r>
              <a:rPr lang="en-US" altLang="ko-KR" sz="2000" dirty="0">
                <a:solidFill>
                  <a:prstClr val="black"/>
                </a:solidFill>
                <a:latin typeface="Times New Roman" pitchFamily="18" charset="0"/>
                <a:cs typeface="Times New Roman" pitchFamily="18" charset="0"/>
              </a:rPr>
              <a:t>+ </a:t>
            </a:r>
            <a:r>
              <a:rPr lang="en-US" altLang="ko-KR" sz="2000" dirty="0" err="1">
                <a:solidFill>
                  <a:prstClr val="black"/>
                </a:solidFill>
                <a:latin typeface="Times New Roman" pitchFamily="18" charset="0"/>
                <a:cs typeface="Times New Roman" pitchFamily="18" charset="0"/>
              </a:rPr>
              <a:t>Người</a:t>
            </a:r>
            <a:r>
              <a:rPr lang="en-US" altLang="ko-KR" sz="2000" dirty="0">
                <a:solidFill>
                  <a:prstClr val="black"/>
                </a:solidFill>
                <a:latin typeface="Times New Roman" pitchFamily="18" charset="0"/>
                <a:cs typeface="Times New Roman" pitchFamily="18" charset="0"/>
              </a:rPr>
              <a:t> </a:t>
            </a:r>
            <a:r>
              <a:rPr lang="en-US" altLang="ko-KR" sz="2000" dirty="0" err="1">
                <a:solidFill>
                  <a:prstClr val="black"/>
                </a:solidFill>
                <a:latin typeface="Times New Roman" pitchFamily="18" charset="0"/>
                <a:cs typeface="Times New Roman" pitchFamily="18" charset="0"/>
              </a:rPr>
              <a:t>kiểm</a:t>
            </a:r>
            <a:r>
              <a:rPr lang="en-US" altLang="ko-KR" sz="2000" dirty="0">
                <a:solidFill>
                  <a:prstClr val="black"/>
                </a:solidFill>
                <a:latin typeface="Times New Roman" pitchFamily="18" charset="0"/>
                <a:cs typeface="Times New Roman" pitchFamily="18" charset="0"/>
              </a:rPr>
              <a:t> </a:t>
            </a:r>
            <a:r>
              <a:rPr lang="en-US" altLang="ko-KR" sz="2000" dirty="0" err="1">
                <a:solidFill>
                  <a:prstClr val="black"/>
                </a:solidFill>
                <a:latin typeface="Times New Roman" pitchFamily="18" charset="0"/>
                <a:cs typeface="Times New Roman" pitchFamily="18" charset="0"/>
              </a:rPr>
              <a:t>duyệt</a:t>
            </a:r>
            <a:r>
              <a:rPr lang="en-US" altLang="ko-KR" sz="2000" dirty="0">
                <a:solidFill>
                  <a:prstClr val="black"/>
                </a:solidFill>
                <a:latin typeface="Times New Roman" pitchFamily="18" charset="0"/>
                <a:cs typeface="Times New Roman" pitchFamily="18" charset="0"/>
              </a:rPr>
              <a:t> </a:t>
            </a:r>
            <a:r>
              <a:rPr lang="en-US" altLang="ko-KR" sz="2000" dirty="0" err="1">
                <a:solidFill>
                  <a:prstClr val="black"/>
                </a:solidFill>
                <a:latin typeface="Times New Roman" pitchFamily="18" charset="0"/>
                <a:cs typeface="Times New Roman" pitchFamily="18" charset="0"/>
              </a:rPr>
              <a:t>tại</a:t>
            </a:r>
            <a:r>
              <a:rPr lang="en-US" altLang="ko-KR" sz="2000" dirty="0">
                <a:solidFill>
                  <a:prstClr val="black"/>
                </a:solidFill>
                <a:latin typeface="Times New Roman" pitchFamily="18" charset="0"/>
                <a:cs typeface="Times New Roman" pitchFamily="18" charset="0"/>
              </a:rPr>
              <a:t> </a:t>
            </a:r>
            <a:r>
              <a:rPr lang="en-US" altLang="ko-KR" sz="2000" dirty="0" err="1">
                <a:solidFill>
                  <a:prstClr val="black"/>
                </a:solidFill>
                <a:latin typeface="Times New Roman" pitchFamily="18" charset="0"/>
                <a:cs typeface="Times New Roman" pitchFamily="18" charset="0"/>
              </a:rPr>
              <a:t>đơn</a:t>
            </a:r>
            <a:r>
              <a:rPr lang="en-US" altLang="ko-KR" sz="2000" dirty="0">
                <a:solidFill>
                  <a:prstClr val="black"/>
                </a:solidFill>
                <a:latin typeface="Times New Roman" pitchFamily="18" charset="0"/>
                <a:cs typeface="Times New Roman" pitchFamily="18" charset="0"/>
              </a:rPr>
              <a:t> </a:t>
            </a:r>
            <a:r>
              <a:rPr lang="en-US" altLang="ko-KR" sz="2000" dirty="0" err="1">
                <a:solidFill>
                  <a:prstClr val="black"/>
                </a:solidFill>
                <a:latin typeface="Times New Roman" pitchFamily="18" charset="0"/>
                <a:cs typeface="Times New Roman" pitchFamily="18" charset="0"/>
              </a:rPr>
              <a:t>vị</a:t>
            </a:r>
            <a:r>
              <a:rPr lang="en-US" altLang="ko-KR" sz="2000" dirty="0">
                <a:solidFill>
                  <a:prstClr val="black"/>
                </a:solidFill>
                <a:latin typeface="Times New Roman" pitchFamily="18" charset="0"/>
                <a:cs typeface="Times New Roman" pitchFamily="18" charset="0"/>
              </a:rPr>
              <a:t>: </a:t>
            </a:r>
            <a:r>
              <a:rPr lang="en-US" altLang="ko-KR" sz="2000" dirty="0" err="1">
                <a:solidFill>
                  <a:prstClr val="black"/>
                </a:solidFill>
                <a:latin typeface="Times New Roman" pitchFamily="18" charset="0"/>
                <a:cs typeface="Times New Roman" pitchFamily="18" charset="0"/>
              </a:rPr>
              <a:t>xem</a:t>
            </a:r>
            <a:r>
              <a:rPr lang="en-US" altLang="ko-KR" sz="2000" dirty="0">
                <a:solidFill>
                  <a:prstClr val="black"/>
                </a:solidFill>
                <a:latin typeface="Times New Roman" pitchFamily="18" charset="0"/>
                <a:cs typeface="Times New Roman" pitchFamily="18" charset="0"/>
              </a:rPr>
              <a:t> </a:t>
            </a:r>
            <a:r>
              <a:rPr lang="en-US" altLang="ko-KR" sz="2000" dirty="0" err="1">
                <a:solidFill>
                  <a:prstClr val="black"/>
                </a:solidFill>
                <a:latin typeface="Times New Roman" pitchFamily="18" charset="0"/>
                <a:cs typeface="Times New Roman" pitchFamily="18" charset="0"/>
              </a:rPr>
              <a:t>xét</a:t>
            </a:r>
            <a:r>
              <a:rPr lang="en-US" altLang="ko-KR" sz="2000" dirty="0">
                <a:solidFill>
                  <a:prstClr val="black"/>
                </a:solidFill>
                <a:latin typeface="Times New Roman" pitchFamily="18" charset="0"/>
                <a:cs typeface="Times New Roman" pitchFamily="18" charset="0"/>
              </a:rPr>
              <a:t> , </a:t>
            </a:r>
            <a:r>
              <a:rPr lang="en-US" altLang="ko-KR" sz="2000" dirty="0" err="1">
                <a:solidFill>
                  <a:prstClr val="black"/>
                </a:solidFill>
                <a:latin typeface="Times New Roman" pitchFamily="18" charset="0"/>
                <a:cs typeface="Times New Roman" pitchFamily="18" charset="0"/>
              </a:rPr>
              <a:t>ký</a:t>
            </a:r>
            <a:r>
              <a:rPr lang="en-US" altLang="ko-KR" sz="2000" dirty="0">
                <a:solidFill>
                  <a:prstClr val="black"/>
                </a:solidFill>
                <a:latin typeface="Times New Roman" pitchFamily="18" charset="0"/>
                <a:cs typeface="Times New Roman" pitchFamily="18" charset="0"/>
              </a:rPr>
              <a:t> CKĐT </a:t>
            </a:r>
            <a:r>
              <a:rPr lang="en-US" altLang="ko-KR" sz="2000" dirty="0" err="1">
                <a:solidFill>
                  <a:prstClr val="black"/>
                </a:solidFill>
                <a:latin typeface="Times New Roman" pitchFamily="18" charset="0"/>
                <a:cs typeface="Times New Roman" pitchFamily="18" charset="0"/>
              </a:rPr>
              <a:t>và</a:t>
            </a:r>
            <a:r>
              <a:rPr lang="en-US" altLang="ko-KR" sz="2000" dirty="0">
                <a:solidFill>
                  <a:prstClr val="black"/>
                </a:solidFill>
                <a:latin typeface="Times New Roman" pitchFamily="18" charset="0"/>
                <a:cs typeface="Times New Roman" pitchFamily="18" charset="0"/>
              </a:rPr>
              <a:t> </a:t>
            </a:r>
            <a:r>
              <a:rPr lang="en-US" altLang="ko-KR" sz="2000" dirty="0" err="1">
                <a:solidFill>
                  <a:prstClr val="black"/>
                </a:solidFill>
                <a:latin typeface="Times New Roman" pitchFamily="18" charset="0"/>
                <a:cs typeface="Times New Roman" pitchFamily="18" charset="0"/>
              </a:rPr>
              <a:t>gửi</a:t>
            </a:r>
            <a:r>
              <a:rPr lang="en-US" altLang="ko-KR" sz="2000" dirty="0">
                <a:solidFill>
                  <a:prstClr val="black"/>
                </a:solidFill>
                <a:latin typeface="Times New Roman" pitchFamily="18" charset="0"/>
                <a:cs typeface="Times New Roman" pitchFamily="18" charset="0"/>
              </a:rPr>
              <a:t> </a:t>
            </a:r>
            <a:r>
              <a:rPr lang="en-US" altLang="ko-KR" sz="2000" dirty="0" err="1">
                <a:solidFill>
                  <a:prstClr val="black"/>
                </a:solidFill>
                <a:latin typeface="Times New Roman" pitchFamily="18" charset="0"/>
                <a:cs typeface="Times New Roman" pitchFamily="18" charset="0"/>
              </a:rPr>
              <a:t>báo</a:t>
            </a:r>
            <a:r>
              <a:rPr lang="en-US" altLang="ko-KR" sz="2000" dirty="0">
                <a:solidFill>
                  <a:prstClr val="black"/>
                </a:solidFill>
                <a:latin typeface="Times New Roman" pitchFamily="18" charset="0"/>
                <a:cs typeface="Times New Roman" pitchFamily="18" charset="0"/>
              </a:rPr>
              <a:t> </a:t>
            </a:r>
            <a:r>
              <a:rPr lang="en-US" altLang="ko-KR" sz="2000" dirty="0" err="1">
                <a:solidFill>
                  <a:prstClr val="black"/>
                </a:solidFill>
                <a:latin typeface="Times New Roman" pitchFamily="18" charset="0"/>
                <a:cs typeface="Times New Roman" pitchFamily="18" charset="0"/>
              </a:rPr>
              <a:t>cáo</a:t>
            </a:r>
            <a:r>
              <a:rPr lang="en-US" altLang="ko-KR" sz="2000" dirty="0">
                <a:solidFill>
                  <a:prstClr val="black"/>
                </a:solidFill>
                <a:latin typeface="Times New Roman" pitchFamily="18" charset="0"/>
                <a:cs typeface="Times New Roman" pitchFamily="18" charset="0"/>
              </a:rPr>
              <a:t> </a:t>
            </a:r>
            <a:r>
              <a:rPr lang="en-US" altLang="ko-KR" sz="2000" dirty="0" err="1" smtClean="0">
                <a:solidFill>
                  <a:prstClr val="black"/>
                </a:solidFill>
                <a:latin typeface="Times New Roman" pitchFamily="18" charset="0"/>
                <a:cs typeface="Times New Roman" pitchFamily="18" charset="0"/>
              </a:rPr>
              <a:t>đến</a:t>
            </a:r>
            <a:r>
              <a:rPr lang="en-US" altLang="ko-KR" sz="2000" dirty="0" smtClean="0">
                <a:solidFill>
                  <a:prstClr val="black"/>
                </a:solidFill>
                <a:latin typeface="Times New Roman" pitchFamily="18" charset="0"/>
                <a:cs typeface="Times New Roman" pitchFamily="18" charset="0"/>
              </a:rPr>
              <a:t> </a:t>
            </a:r>
            <a:r>
              <a:rPr lang="en-US" altLang="ko-KR" sz="2000" dirty="0">
                <a:solidFill>
                  <a:prstClr val="black"/>
                </a:solidFill>
                <a:latin typeface="Times New Roman" pitchFamily="18" charset="0"/>
                <a:cs typeface="Times New Roman" pitchFamily="18" charset="0"/>
              </a:rPr>
              <a:t>NHNN</a:t>
            </a:r>
          </a:p>
          <a:p>
            <a:pPr>
              <a:buFontTx/>
              <a:buChar char="-"/>
            </a:pPr>
            <a:r>
              <a:rPr lang="en-US" altLang="ko-KR" sz="2000" dirty="0" err="1">
                <a:solidFill>
                  <a:prstClr val="black"/>
                </a:solidFill>
                <a:latin typeface="Times New Roman" pitchFamily="18" charset="0"/>
                <a:cs typeface="Times New Roman" pitchFamily="18" charset="0"/>
              </a:rPr>
              <a:t>Mô</a:t>
            </a:r>
            <a:r>
              <a:rPr lang="en-US" altLang="ko-KR" sz="2000" dirty="0">
                <a:solidFill>
                  <a:prstClr val="black"/>
                </a:solidFill>
                <a:latin typeface="Times New Roman" pitchFamily="18" charset="0"/>
                <a:cs typeface="Times New Roman" pitchFamily="18" charset="0"/>
              </a:rPr>
              <a:t> </a:t>
            </a:r>
            <a:r>
              <a:rPr lang="en-US" altLang="ko-KR" sz="2000" dirty="0" err="1">
                <a:solidFill>
                  <a:prstClr val="black"/>
                </a:solidFill>
                <a:latin typeface="Times New Roman" pitchFamily="18" charset="0"/>
                <a:cs typeface="Times New Roman" pitchFamily="18" charset="0"/>
              </a:rPr>
              <a:t>hình</a:t>
            </a:r>
            <a:r>
              <a:rPr lang="en-US" altLang="ko-KR" sz="2000" dirty="0">
                <a:solidFill>
                  <a:prstClr val="black"/>
                </a:solidFill>
                <a:latin typeface="Times New Roman" pitchFamily="18" charset="0"/>
                <a:cs typeface="Times New Roman" pitchFamily="18" charset="0"/>
              </a:rPr>
              <a:t> </a:t>
            </a:r>
            <a:r>
              <a:rPr lang="en-US" altLang="ko-KR" sz="2000" dirty="0" err="1">
                <a:solidFill>
                  <a:prstClr val="black"/>
                </a:solidFill>
                <a:latin typeface="Times New Roman" pitchFamily="18" charset="0"/>
                <a:cs typeface="Times New Roman" pitchFamily="18" charset="0"/>
              </a:rPr>
              <a:t>một</a:t>
            </a:r>
            <a:r>
              <a:rPr lang="en-US" altLang="ko-KR" sz="2000" dirty="0">
                <a:solidFill>
                  <a:prstClr val="black"/>
                </a:solidFill>
                <a:latin typeface="Times New Roman" pitchFamily="18" charset="0"/>
                <a:cs typeface="Times New Roman" pitchFamily="18" charset="0"/>
              </a:rPr>
              <a:t> </a:t>
            </a:r>
            <a:r>
              <a:rPr lang="en-US" altLang="ko-KR" sz="2000" dirty="0" err="1">
                <a:solidFill>
                  <a:prstClr val="black"/>
                </a:solidFill>
                <a:latin typeface="Times New Roman" pitchFamily="18" charset="0"/>
                <a:cs typeface="Times New Roman" pitchFamily="18" charset="0"/>
              </a:rPr>
              <a:t>cấp</a:t>
            </a:r>
            <a:r>
              <a:rPr lang="en-US" altLang="ko-KR" sz="2000" dirty="0">
                <a:solidFill>
                  <a:prstClr val="black"/>
                </a:solidFill>
                <a:latin typeface="Times New Roman" pitchFamily="18" charset="0"/>
                <a:cs typeface="Times New Roman" pitchFamily="18" charset="0"/>
              </a:rPr>
              <a:t> </a:t>
            </a:r>
            <a:r>
              <a:rPr lang="en-US" altLang="ko-KR" sz="2000" dirty="0" err="1">
                <a:solidFill>
                  <a:prstClr val="black"/>
                </a:solidFill>
                <a:latin typeface="Times New Roman" pitchFamily="18" charset="0"/>
                <a:cs typeface="Times New Roman" pitchFamily="18" charset="0"/>
              </a:rPr>
              <a:t>người</a:t>
            </a:r>
            <a:r>
              <a:rPr lang="en-US" altLang="ko-KR" sz="2000" dirty="0">
                <a:solidFill>
                  <a:prstClr val="black"/>
                </a:solidFill>
                <a:latin typeface="Times New Roman" pitchFamily="18" charset="0"/>
                <a:cs typeface="Times New Roman" pitchFamily="18" charset="0"/>
              </a:rPr>
              <a:t> </a:t>
            </a:r>
            <a:r>
              <a:rPr lang="en-US" altLang="ko-KR" sz="2000" dirty="0" err="1">
                <a:solidFill>
                  <a:prstClr val="black"/>
                </a:solidFill>
                <a:latin typeface="Times New Roman" pitchFamily="18" charset="0"/>
                <a:cs typeface="Times New Roman" pitchFamily="18" charset="0"/>
              </a:rPr>
              <a:t>dùng</a:t>
            </a:r>
            <a:endParaRPr lang="en-US" altLang="ko-KR" sz="2000" dirty="0">
              <a:solidFill>
                <a:prstClr val="black"/>
              </a:solidFill>
              <a:latin typeface="Times New Roman" pitchFamily="18" charset="0"/>
              <a:cs typeface="Times New Roman" pitchFamily="18" charset="0"/>
            </a:endParaRPr>
          </a:p>
          <a:p>
            <a:r>
              <a:rPr lang="en-US" altLang="ko-KR" sz="2000" dirty="0">
                <a:solidFill>
                  <a:prstClr val="black"/>
                </a:solidFill>
                <a:latin typeface="Times New Roman" pitchFamily="18" charset="0"/>
                <a:cs typeface="Times New Roman" pitchFamily="18" charset="0"/>
              </a:rPr>
              <a:t>+ </a:t>
            </a:r>
            <a:r>
              <a:rPr lang="en-US" altLang="ko-KR" sz="2000" dirty="0" err="1">
                <a:solidFill>
                  <a:prstClr val="black"/>
                </a:solidFill>
                <a:latin typeface="Times New Roman" pitchFamily="18" charset="0"/>
                <a:cs typeface="Times New Roman" pitchFamily="18" charset="0"/>
              </a:rPr>
              <a:t>Người</a:t>
            </a:r>
            <a:r>
              <a:rPr lang="en-US" altLang="ko-KR" sz="2000" dirty="0">
                <a:solidFill>
                  <a:prstClr val="black"/>
                </a:solidFill>
                <a:latin typeface="Times New Roman" pitchFamily="18" charset="0"/>
                <a:cs typeface="Times New Roman" pitchFamily="18" charset="0"/>
              </a:rPr>
              <a:t> </a:t>
            </a:r>
            <a:r>
              <a:rPr lang="en-US" altLang="ko-KR" sz="2000" dirty="0" err="1">
                <a:solidFill>
                  <a:prstClr val="black"/>
                </a:solidFill>
                <a:latin typeface="Times New Roman" pitchFamily="18" charset="0"/>
                <a:cs typeface="Times New Roman" pitchFamily="18" charset="0"/>
              </a:rPr>
              <a:t>lập</a:t>
            </a:r>
            <a:r>
              <a:rPr lang="en-US" altLang="ko-KR" sz="2000" dirty="0">
                <a:solidFill>
                  <a:prstClr val="black"/>
                </a:solidFill>
                <a:latin typeface="Times New Roman" pitchFamily="18" charset="0"/>
                <a:cs typeface="Times New Roman" pitchFamily="18" charset="0"/>
              </a:rPr>
              <a:t> </a:t>
            </a:r>
            <a:r>
              <a:rPr lang="en-US" altLang="ko-KR" sz="2000" dirty="0" err="1">
                <a:solidFill>
                  <a:prstClr val="black"/>
                </a:solidFill>
                <a:latin typeface="Times New Roman" pitchFamily="18" charset="0"/>
                <a:cs typeface="Times New Roman" pitchFamily="18" charset="0"/>
              </a:rPr>
              <a:t>và</a:t>
            </a:r>
            <a:r>
              <a:rPr lang="en-US" altLang="ko-KR" sz="2000" dirty="0">
                <a:solidFill>
                  <a:prstClr val="black"/>
                </a:solidFill>
                <a:latin typeface="Times New Roman" pitchFamily="18" charset="0"/>
                <a:cs typeface="Times New Roman" pitchFamily="18" charset="0"/>
              </a:rPr>
              <a:t> </a:t>
            </a:r>
            <a:r>
              <a:rPr lang="en-US" altLang="ko-KR" sz="2000" dirty="0" err="1">
                <a:solidFill>
                  <a:prstClr val="black"/>
                </a:solidFill>
                <a:latin typeface="Times New Roman" pitchFamily="18" charset="0"/>
                <a:cs typeface="Times New Roman" pitchFamily="18" charset="0"/>
              </a:rPr>
              <a:t>người</a:t>
            </a:r>
            <a:r>
              <a:rPr lang="en-US" altLang="ko-KR" sz="2000" dirty="0">
                <a:solidFill>
                  <a:prstClr val="black"/>
                </a:solidFill>
                <a:latin typeface="Times New Roman" pitchFamily="18" charset="0"/>
                <a:cs typeface="Times New Roman" pitchFamily="18" charset="0"/>
              </a:rPr>
              <a:t> </a:t>
            </a:r>
            <a:r>
              <a:rPr lang="en-US" altLang="ko-KR" sz="2000" dirty="0" err="1">
                <a:solidFill>
                  <a:prstClr val="black"/>
                </a:solidFill>
                <a:latin typeface="Times New Roman" pitchFamily="18" charset="0"/>
                <a:cs typeface="Times New Roman" pitchFamily="18" charset="0"/>
              </a:rPr>
              <a:t>kiểm</a:t>
            </a:r>
            <a:r>
              <a:rPr lang="en-US" altLang="ko-KR" sz="2000" dirty="0">
                <a:solidFill>
                  <a:prstClr val="black"/>
                </a:solidFill>
                <a:latin typeface="Times New Roman" pitchFamily="18" charset="0"/>
                <a:cs typeface="Times New Roman" pitchFamily="18" charset="0"/>
              </a:rPr>
              <a:t> </a:t>
            </a:r>
            <a:r>
              <a:rPr lang="en-US" altLang="ko-KR" sz="2000" dirty="0" err="1">
                <a:solidFill>
                  <a:prstClr val="black"/>
                </a:solidFill>
                <a:latin typeface="Times New Roman" pitchFamily="18" charset="0"/>
                <a:cs typeface="Times New Roman" pitchFamily="18" charset="0"/>
              </a:rPr>
              <a:t>duyệt</a:t>
            </a:r>
            <a:r>
              <a:rPr lang="en-US" altLang="ko-KR" sz="2000" dirty="0">
                <a:solidFill>
                  <a:prstClr val="black"/>
                </a:solidFill>
                <a:latin typeface="Times New Roman" pitchFamily="18" charset="0"/>
                <a:cs typeface="Times New Roman" pitchFamily="18" charset="0"/>
              </a:rPr>
              <a:t> </a:t>
            </a:r>
            <a:r>
              <a:rPr lang="en-US" altLang="ko-KR" sz="2000" dirty="0" err="1">
                <a:solidFill>
                  <a:prstClr val="black"/>
                </a:solidFill>
                <a:latin typeface="Times New Roman" pitchFamily="18" charset="0"/>
                <a:cs typeface="Times New Roman" pitchFamily="18" charset="0"/>
              </a:rPr>
              <a:t>là</a:t>
            </a:r>
            <a:r>
              <a:rPr lang="en-US" altLang="ko-KR" sz="2000" dirty="0">
                <a:solidFill>
                  <a:prstClr val="black"/>
                </a:solidFill>
                <a:latin typeface="Times New Roman" pitchFamily="18" charset="0"/>
                <a:cs typeface="Times New Roman" pitchFamily="18" charset="0"/>
              </a:rPr>
              <a:t> </a:t>
            </a:r>
            <a:r>
              <a:rPr lang="en-US" altLang="ko-KR" sz="2000" dirty="0" err="1">
                <a:solidFill>
                  <a:prstClr val="black"/>
                </a:solidFill>
                <a:latin typeface="Times New Roman" pitchFamily="18" charset="0"/>
                <a:cs typeface="Times New Roman" pitchFamily="18" charset="0"/>
              </a:rPr>
              <a:t>một</a:t>
            </a:r>
            <a:endParaRPr lang="en-US" altLang="ko-KR" sz="2000" dirty="0">
              <a:solidFill>
                <a:prstClr val="black"/>
              </a:solidFill>
              <a:latin typeface="Times New Roman" pitchFamily="18" charset="0"/>
              <a:cs typeface="Times New Roman" pitchFamily="18" charset="0"/>
            </a:endParaRPr>
          </a:p>
          <a:p>
            <a:pPr>
              <a:lnSpc>
                <a:spcPct val="95000"/>
              </a:lnSpc>
              <a:spcAft>
                <a:spcPts val="1000"/>
              </a:spcAft>
            </a:pPr>
            <a:r>
              <a:rPr lang="en-US" altLang="ko-KR" sz="2000" dirty="0">
                <a:solidFill>
                  <a:prstClr val="black"/>
                </a:solidFill>
                <a:latin typeface="Times New Roman" pitchFamily="18" charset="0"/>
                <a:cs typeface="Times New Roman" pitchFamily="18" charset="0"/>
              </a:rPr>
              <a:t> </a:t>
            </a:r>
          </a:p>
          <a:p>
            <a:pPr>
              <a:lnSpc>
                <a:spcPct val="95000"/>
              </a:lnSpc>
              <a:spcAft>
                <a:spcPts val="1000"/>
              </a:spcAft>
            </a:pPr>
            <a:endParaRPr lang="en-US" altLang="ko-KR" sz="2000" dirty="0">
              <a:solidFill>
                <a:prstClr val="black"/>
              </a:solidFill>
              <a:latin typeface="Times New Roman" pitchFamily="18" charset="0"/>
              <a:cs typeface="Times New Roman" pitchFamily="18" charset="0"/>
            </a:endParaRPr>
          </a:p>
          <a:p>
            <a:pPr>
              <a:lnSpc>
                <a:spcPct val="95000"/>
              </a:lnSpc>
              <a:spcAft>
                <a:spcPts val="1000"/>
              </a:spcAft>
            </a:pPr>
            <a:endParaRPr lang="en-US" altLang="ko-KR" sz="2000" dirty="0">
              <a:solidFill>
                <a:prstClr val="black"/>
              </a:solidFill>
              <a:latin typeface="Times New Roman" pitchFamily="18" charset="0"/>
              <a:cs typeface="Times New Roman" pitchFamily="18" charset="0"/>
            </a:endParaRPr>
          </a:p>
          <a:p>
            <a:pPr>
              <a:lnSpc>
                <a:spcPct val="95000"/>
              </a:lnSpc>
              <a:spcAft>
                <a:spcPts val="1000"/>
              </a:spcAft>
            </a:pPr>
            <a:endParaRPr lang="en-US" sz="2000" dirty="0">
              <a:solidFill>
                <a:prstClr val="black"/>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850796118"/>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 name="Picture 9"/>
          <p:cNvPicPr>
            <a:picLocks noChangeAspect="1" noChangeArrowheads="1"/>
          </p:cNvPicPr>
          <p:nvPr/>
        </p:nvPicPr>
        <p:blipFill rotWithShape="1">
          <a:blip r:embed="rId2" cstate="print">
            <a:duotone>
              <a:schemeClr val="accent1">
                <a:shade val="45000"/>
                <a:satMod val="135000"/>
              </a:schemeClr>
              <a:prstClr val="white"/>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rcRect l="20774" r="8544"/>
          <a:stretch/>
        </p:blipFill>
        <p:spPr bwMode="gray">
          <a:xfrm>
            <a:off x="2209" y="44624"/>
            <a:ext cx="9906000" cy="7104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4" name="직사각형 53"/>
          <p:cNvSpPr/>
          <p:nvPr/>
        </p:nvSpPr>
        <p:spPr>
          <a:xfrm flipV="1">
            <a:off x="-2209" y="-7621"/>
            <a:ext cx="9908209" cy="4571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prstClr val="white"/>
              </a:solidFill>
              <a:latin typeface="Times New Roman" panose="02020603050405020304" pitchFamily="18" charset="0"/>
              <a:cs typeface="Times New Roman" panose="02020603050405020304" pitchFamily="18" charset="0"/>
            </a:endParaRPr>
          </a:p>
        </p:txBody>
      </p:sp>
      <p:sp>
        <p:nvSpPr>
          <p:cNvPr id="5" name="TextBox 4"/>
          <p:cNvSpPr txBox="1"/>
          <p:nvPr/>
        </p:nvSpPr>
        <p:spPr>
          <a:xfrm>
            <a:off x="522439" y="634295"/>
            <a:ext cx="9446573" cy="1971822"/>
          </a:xfrm>
          <a:prstGeom prst="rect">
            <a:avLst/>
          </a:prstGeom>
          <a:noFill/>
        </p:spPr>
        <p:txBody>
          <a:bodyPr wrap="square" rtlCol="0">
            <a:spAutoFit/>
          </a:bodyPr>
          <a:lstStyle/>
          <a:p>
            <a:pPr marL="514350" indent="-514350" eaLnBrk="0" hangingPunct="0">
              <a:spcBef>
                <a:spcPct val="20000"/>
              </a:spcBef>
              <a:defRPr/>
            </a:pPr>
            <a:r>
              <a:rPr lang="pt-BR" sz="2400" kern="0" dirty="0">
                <a:latin typeface="Times New Roman" pitchFamily="18" charset="0"/>
                <a:cs typeface="Times New Roman" pitchFamily="18" charset="0"/>
              </a:rPr>
              <a:t>- Yêu cầu môi trường :</a:t>
            </a:r>
          </a:p>
          <a:p>
            <a:pPr marL="971550" lvl="1" indent="-514350" eaLnBrk="0" hangingPunct="0">
              <a:spcBef>
                <a:spcPct val="20000"/>
              </a:spcBef>
              <a:buFont typeface="Arial" pitchFamily="34" charset="0"/>
              <a:buChar char="•"/>
              <a:defRPr/>
            </a:pPr>
            <a:r>
              <a:rPr lang="en-US" sz="2400" kern="0" dirty="0" err="1">
                <a:latin typeface="Times New Roman" pitchFamily="18" charset="0"/>
                <a:cs typeface="Times New Roman" pitchFamily="18" charset="0"/>
              </a:rPr>
              <a:t>Sử</a:t>
            </a:r>
            <a:r>
              <a:rPr lang="en-US" sz="2400" kern="0" dirty="0">
                <a:latin typeface="Times New Roman" pitchFamily="18" charset="0"/>
                <a:cs typeface="Times New Roman" pitchFamily="18" charset="0"/>
              </a:rPr>
              <a:t> </a:t>
            </a:r>
            <a:r>
              <a:rPr lang="en-US" sz="2400" kern="0" dirty="0" err="1">
                <a:latin typeface="Times New Roman" pitchFamily="18" charset="0"/>
                <a:cs typeface="Times New Roman" pitchFamily="18" charset="0"/>
              </a:rPr>
              <a:t>dụng</a:t>
            </a:r>
            <a:r>
              <a:rPr lang="en-US" sz="2400" kern="0" dirty="0">
                <a:latin typeface="Times New Roman" pitchFamily="18" charset="0"/>
                <a:cs typeface="Times New Roman" pitchFamily="18" charset="0"/>
              </a:rPr>
              <a:t> Internet </a:t>
            </a:r>
            <a:r>
              <a:rPr lang="en-US" sz="2400" kern="0" dirty="0" err="1">
                <a:latin typeface="Times New Roman" pitchFamily="18" charset="0"/>
                <a:cs typeface="Times New Roman" pitchFamily="18" charset="0"/>
              </a:rPr>
              <a:t>có</a:t>
            </a:r>
            <a:r>
              <a:rPr lang="en-US" sz="2400" kern="0" dirty="0">
                <a:latin typeface="Times New Roman" pitchFamily="18" charset="0"/>
                <a:cs typeface="Times New Roman" pitchFamily="18" charset="0"/>
              </a:rPr>
              <a:t> </a:t>
            </a:r>
            <a:r>
              <a:rPr lang="en-US" sz="2400" kern="0" dirty="0" err="1">
                <a:latin typeface="Times New Roman" pitchFamily="18" charset="0"/>
                <a:cs typeface="Times New Roman" pitchFamily="18" charset="0"/>
              </a:rPr>
              <a:t>đăng</a:t>
            </a:r>
            <a:r>
              <a:rPr lang="en-US" sz="2400" kern="0" dirty="0">
                <a:latin typeface="Times New Roman" pitchFamily="18" charset="0"/>
                <a:cs typeface="Times New Roman" pitchFamily="18" charset="0"/>
              </a:rPr>
              <a:t> </a:t>
            </a:r>
            <a:r>
              <a:rPr lang="en-US" sz="2400" kern="0" dirty="0" err="1">
                <a:latin typeface="Times New Roman" pitchFamily="18" charset="0"/>
                <a:cs typeface="Times New Roman" pitchFamily="18" charset="0"/>
              </a:rPr>
              <a:t>ký</a:t>
            </a:r>
            <a:r>
              <a:rPr lang="en-US" sz="2400" kern="0" dirty="0">
                <a:latin typeface="Times New Roman" pitchFamily="18" charset="0"/>
                <a:cs typeface="Times New Roman" pitchFamily="18" charset="0"/>
              </a:rPr>
              <a:t> IP </a:t>
            </a:r>
            <a:r>
              <a:rPr lang="en-US" sz="2400" kern="0" dirty="0" err="1">
                <a:latin typeface="Times New Roman" pitchFamily="18" charset="0"/>
                <a:cs typeface="Times New Roman" pitchFamily="18" charset="0"/>
              </a:rPr>
              <a:t>với</a:t>
            </a:r>
            <a:r>
              <a:rPr lang="en-US" sz="2400" kern="0" dirty="0">
                <a:latin typeface="Times New Roman" pitchFamily="18" charset="0"/>
                <a:cs typeface="Times New Roman" pitchFamily="18" charset="0"/>
              </a:rPr>
              <a:t> NHNN</a:t>
            </a:r>
          </a:p>
          <a:p>
            <a:pPr marL="971550" lvl="1" indent="-514350" eaLnBrk="0" hangingPunct="0">
              <a:spcBef>
                <a:spcPct val="20000"/>
              </a:spcBef>
              <a:buFont typeface="Arial" pitchFamily="34" charset="0"/>
              <a:buChar char="•"/>
              <a:defRPr/>
            </a:pPr>
            <a:r>
              <a:rPr lang="pt-BR" sz="2400" kern="0" dirty="0">
                <a:latin typeface="Times New Roman" pitchFamily="18" charset="0"/>
                <a:cs typeface="Times New Roman" pitchFamily="18" charset="0"/>
              </a:rPr>
              <a:t>Yêu cầu về trình duyệt</a:t>
            </a:r>
            <a:endParaRPr lang="pt-BR" sz="2400" kern="0" dirty="0">
              <a:solidFill>
                <a:srgbClr val="FF0000"/>
              </a:solidFill>
              <a:latin typeface="Times New Roman" pitchFamily="18" charset="0"/>
              <a:cs typeface="Times New Roman" pitchFamily="18" charset="0"/>
            </a:endParaRPr>
          </a:p>
          <a:p>
            <a:pPr algn="just">
              <a:lnSpc>
                <a:spcPct val="115000"/>
              </a:lnSpc>
              <a:spcAft>
                <a:spcPts val="1000"/>
              </a:spcAft>
              <a:buFontTx/>
              <a:buChar char="-"/>
            </a:pPr>
            <a:endParaRPr lang="en-US" sz="1400" kern="100" dirty="0">
              <a:solidFill>
                <a:prstClr val="black"/>
              </a:solidFill>
              <a:latin typeface="Times New Roman" pitchFamily="18" charset="0"/>
              <a:ea typeface="Malgun Gothic" panose="020B0503020000020004" pitchFamily="34" charset="-127"/>
              <a:cs typeface="Times New Roman" pitchFamily="18" charset="0"/>
            </a:endParaRPr>
          </a:p>
          <a:p>
            <a:pPr algn="just">
              <a:lnSpc>
                <a:spcPct val="115000"/>
              </a:lnSpc>
              <a:spcAft>
                <a:spcPts val="1000"/>
              </a:spcAft>
              <a:buFontTx/>
              <a:buChar char="-"/>
            </a:pPr>
            <a:r>
              <a:rPr lang="en-US" sz="1400" kern="100" dirty="0">
                <a:solidFill>
                  <a:prstClr val="black"/>
                </a:solidFill>
                <a:latin typeface="Times New Roman" pitchFamily="18" charset="0"/>
                <a:ea typeface="Malgun Gothic" panose="020B0503020000020004" pitchFamily="34" charset="-127"/>
                <a:cs typeface="Times New Roman" pitchFamily="18" charset="0"/>
              </a:rPr>
              <a:t>  </a:t>
            </a:r>
          </a:p>
        </p:txBody>
      </p:sp>
      <p:graphicFrame>
        <p:nvGraphicFramePr>
          <p:cNvPr id="7" name="Table 3"/>
          <p:cNvGraphicFramePr>
            <a:graphicFrameLocks noGrp="1"/>
          </p:cNvGraphicFramePr>
          <p:nvPr>
            <p:extLst>
              <p:ext uri="{D42A27DB-BD31-4B8C-83A1-F6EECF244321}">
                <p14:modId xmlns:p14="http://schemas.microsoft.com/office/powerpoint/2010/main" val="1160415722"/>
              </p:ext>
            </p:extLst>
          </p:nvPr>
        </p:nvGraphicFramePr>
        <p:xfrm>
          <a:off x="355602" y="2202179"/>
          <a:ext cx="9029699" cy="3166978"/>
        </p:xfrm>
        <a:graphic>
          <a:graphicData uri="http://schemas.openxmlformats.org/drawingml/2006/table">
            <a:tbl>
              <a:tblPr firstRow="1" firstCol="1" bandRow="1">
                <a:tableStyleId>{5C22544A-7EE6-4342-B048-85BDC9FD1C3A}</a:tableStyleId>
              </a:tblPr>
              <a:tblGrid>
                <a:gridCol w="1689098">
                  <a:extLst>
                    <a:ext uri="{9D8B030D-6E8A-4147-A177-3AD203B41FA5}">
                      <a16:colId xmlns="" xmlns:a16="http://schemas.microsoft.com/office/drawing/2014/main" val="20000"/>
                    </a:ext>
                  </a:extLst>
                </a:gridCol>
                <a:gridCol w="2116212">
                  <a:extLst>
                    <a:ext uri="{9D8B030D-6E8A-4147-A177-3AD203B41FA5}">
                      <a16:colId xmlns="" xmlns:a16="http://schemas.microsoft.com/office/drawing/2014/main" val="20001"/>
                    </a:ext>
                  </a:extLst>
                </a:gridCol>
                <a:gridCol w="2939403">
                  <a:extLst>
                    <a:ext uri="{9D8B030D-6E8A-4147-A177-3AD203B41FA5}">
                      <a16:colId xmlns="" xmlns:a16="http://schemas.microsoft.com/office/drawing/2014/main" val="20002"/>
                    </a:ext>
                  </a:extLst>
                </a:gridCol>
                <a:gridCol w="2284986">
                  <a:extLst>
                    <a:ext uri="{9D8B030D-6E8A-4147-A177-3AD203B41FA5}">
                      <a16:colId xmlns="" xmlns:a16="http://schemas.microsoft.com/office/drawing/2014/main" val="20003"/>
                    </a:ext>
                  </a:extLst>
                </a:gridCol>
              </a:tblGrid>
              <a:tr h="530458">
                <a:tc gridSpan="2">
                  <a:txBody>
                    <a:bodyPr/>
                    <a:lstStyle/>
                    <a:p>
                      <a:pPr algn="ctr" latinLnBrk="1">
                        <a:lnSpc>
                          <a:spcPct val="115000"/>
                        </a:lnSpc>
                        <a:spcAft>
                          <a:spcPts val="1000"/>
                        </a:spcAft>
                        <a:tabLst>
                          <a:tab pos="1905000" algn="l"/>
                        </a:tabLst>
                      </a:pPr>
                      <a:r>
                        <a:rPr lang="en-US" sz="2000" kern="100" dirty="0" err="1">
                          <a:effectLst/>
                          <a:latin typeface="Times New Roman" pitchFamily="18" charset="0"/>
                          <a:cs typeface="Times New Roman" pitchFamily="18" charset="0"/>
                        </a:rPr>
                        <a:t>Loại</a:t>
                      </a:r>
                      <a:r>
                        <a:rPr lang="en-US" sz="2000" kern="100" baseline="0" dirty="0">
                          <a:effectLst/>
                          <a:latin typeface="Times New Roman" pitchFamily="18" charset="0"/>
                          <a:cs typeface="Times New Roman" pitchFamily="18" charset="0"/>
                        </a:rPr>
                        <a:t> </a:t>
                      </a:r>
                      <a:r>
                        <a:rPr lang="en-US" sz="2000" kern="100" baseline="0" dirty="0" err="1">
                          <a:effectLst/>
                          <a:latin typeface="Times New Roman" pitchFamily="18" charset="0"/>
                          <a:cs typeface="Times New Roman" pitchFamily="18" charset="0"/>
                        </a:rPr>
                        <a:t>chương</a:t>
                      </a:r>
                      <a:r>
                        <a:rPr lang="en-US" sz="2000" kern="100" baseline="0" dirty="0">
                          <a:effectLst/>
                          <a:latin typeface="Times New Roman" pitchFamily="18" charset="0"/>
                          <a:cs typeface="Times New Roman" pitchFamily="18" charset="0"/>
                        </a:rPr>
                        <a:t> </a:t>
                      </a:r>
                      <a:r>
                        <a:rPr lang="en-US" sz="2000" kern="100" baseline="0" dirty="0" err="1">
                          <a:effectLst/>
                          <a:latin typeface="Times New Roman" pitchFamily="18" charset="0"/>
                          <a:cs typeface="Times New Roman" pitchFamily="18" charset="0"/>
                        </a:rPr>
                        <a:t>trình</a:t>
                      </a:r>
                      <a:r>
                        <a:rPr lang="en-US" sz="2000" kern="100" baseline="0" dirty="0">
                          <a:effectLst/>
                          <a:latin typeface="Times New Roman" pitchFamily="18" charset="0"/>
                          <a:cs typeface="Times New Roman" pitchFamily="18" charset="0"/>
                        </a:rPr>
                        <a:t> </a:t>
                      </a:r>
                      <a:r>
                        <a:rPr lang="en-US" sz="2000" kern="100" baseline="0" dirty="0" err="1">
                          <a:effectLst/>
                          <a:latin typeface="Times New Roman" pitchFamily="18" charset="0"/>
                          <a:cs typeface="Times New Roman" pitchFamily="18" charset="0"/>
                        </a:rPr>
                        <a:t>ứng</a:t>
                      </a:r>
                      <a:r>
                        <a:rPr lang="en-US" sz="2000" kern="100" baseline="0" dirty="0">
                          <a:effectLst/>
                          <a:latin typeface="Times New Roman" pitchFamily="18" charset="0"/>
                          <a:cs typeface="Times New Roman" pitchFamily="18" charset="0"/>
                        </a:rPr>
                        <a:t> </a:t>
                      </a:r>
                      <a:r>
                        <a:rPr lang="en-US" sz="2000" kern="100" baseline="0" dirty="0" err="1">
                          <a:effectLst/>
                          <a:latin typeface="Times New Roman" pitchFamily="18" charset="0"/>
                          <a:cs typeface="Times New Roman" pitchFamily="18" charset="0"/>
                        </a:rPr>
                        <a:t>dụng</a:t>
                      </a:r>
                      <a:endParaRPr lang="en-US" sz="2000" kern="100" dirty="0">
                        <a:effectLst/>
                        <a:latin typeface="Times New Roman" pitchFamily="18" charset="0"/>
                        <a:ea typeface="Calibri Light" charset="0"/>
                        <a:cs typeface="Times New Roman" pitchFamily="18" charset="0"/>
                      </a:endParaRPr>
                    </a:p>
                  </a:txBody>
                  <a:tcPr marL="68580" marR="68580" marT="0" marB="0"/>
                </a:tc>
                <a:tc hMerge="1">
                  <a:txBody>
                    <a:bodyPr/>
                    <a:lstStyle/>
                    <a:p>
                      <a:endParaRPr lang="en-US"/>
                    </a:p>
                  </a:txBody>
                  <a:tcPr/>
                </a:tc>
                <a:tc>
                  <a:txBody>
                    <a:bodyPr/>
                    <a:lstStyle/>
                    <a:p>
                      <a:pPr algn="ctr" latinLnBrk="1">
                        <a:lnSpc>
                          <a:spcPct val="115000"/>
                        </a:lnSpc>
                        <a:spcAft>
                          <a:spcPts val="1000"/>
                        </a:spcAft>
                      </a:pPr>
                      <a:r>
                        <a:rPr lang="en-US" sz="2000" kern="100" dirty="0" err="1">
                          <a:effectLst/>
                          <a:latin typeface="Times New Roman" pitchFamily="18" charset="0"/>
                          <a:cs typeface="Times New Roman" pitchFamily="18" charset="0"/>
                        </a:rPr>
                        <a:t>Phiên</a:t>
                      </a:r>
                      <a:r>
                        <a:rPr lang="en-US" sz="2000" kern="100" baseline="0" dirty="0">
                          <a:effectLst/>
                          <a:latin typeface="Times New Roman" pitchFamily="18" charset="0"/>
                          <a:cs typeface="Times New Roman" pitchFamily="18" charset="0"/>
                        </a:rPr>
                        <a:t> </a:t>
                      </a:r>
                      <a:r>
                        <a:rPr lang="en-US" sz="2000" kern="100" baseline="0" dirty="0" err="1">
                          <a:effectLst/>
                          <a:latin typeface="Times New Roman" pitchFamily="18" charset="0"/>
                          <a:cs typeface="Times New Roman" pitchFamily="18" charset="0"/>
                        </a:rPr>
                        <a:t>bản</a:t>
                      </a:r>
                      <a:r>
                        <a:rPr lang="en-US" sz="2000" kern="100" baseline="0" dirty="0">
                          <a:effectLst/>
                          <a:latin typeface="Times New Roman" pitchFamily="18" charset="0"/>
                          <a:cs typeface="Times New Roman" pitchFamily="18" charset="0"/>
                        </a:rPr>
                        <a:t> </a:t>
                      </a:r>
                      <a:r>
                        <a:rPr lang="en-US" sz="2000" kern="100" baseline="0" dirty="0" err="1">
                          <a:effectLst/>
                          <a:latin typeface="Times New Roman" pitchFamily="18" charset="0"/>
                          <a:cs typeface="Times New Roman" pitchFamily="18" charset="0"/>
                        </a:rPr>
                        <a:t>hỗ</a:t>
                      </a:r>
                      <a:r>
                        <a:rPr lang="en-US" sz="2000" kern="100" baseline="0" dirty="0">
                          <a:effectLst/>
                          <a:latin typeface="Times New Roman" pitchFamily="18" charset="0"/>
                          <a:cs typeface="Times New Roman" pitchFamily="18" charset="0"/>
                        </a:rPr>
                        <a:t> </a:t>
                      </a:r>
                      <a:r>
                        <a:rPr lang="en-US" sz="2000" kern="100" baseline="0" dirty="0" err="1">
                          <a:effectLst/>
                          <a:latin typeface="Times New Roman" pitchFamily="18" charset="0"/>
                          <a:cs typeface="Times New Roman" pitchFamily="18" charset="0"/>
                        </a:rPr>
                        <a:t>trợ</a:t>
                      </a:r>
                      <a:endParaRPr lang="en-US" sz="2000" kern="100" dirty="0">
                        <a:effectLst/>
                        <a:latin typeface="Times New Roman" pitchFamily="18" charset="0"/>
                        <a:ea typeface="Calibri Light" charset="0"/>
                        <a:cs typeface="Times New Roman" pitchFamily="18" charset="0"/>
                      </a:endParaRPr>
                    </a:p>
                  </a:txBody>
                  <a:tcPr marL="68580" marR="68580" marT="0" marB="0"/>
                </a:tc>
                <a:tc>
                  <a:txBody>
                    <a:bodyPr/>
                    <a:lstStyle/>
                    <a:p>
                      <a:pPr algn="ctr" latinLnBrk="1">
                        <a:lnSpc>
                          <a:spcPct val="115000"/>
                        </a:lnSpc>
                        <a:spcAft>
                          <a:spcPts val="1000"/>
                        </a:spcAft>
                      </a:pPr>
                      <a:r>
                        <a:rPr lang="en-US" sz="2000" kern="100" dirty="0" err="1">
                          <a:effectLst/>
                          <a:latin typeface="Times New Roman" pitchFamily="18" charset="0"/>
                          <a:cs typeface="Times New Roman" pitchFamily="18" charset="0"/>
                        </a:rPr>
                        <a:t>Ghi</a:t>
                      </a:r>
                      <a:r>
                        <a:rPr lang="en-US" sz="2000" kern="100" baseline="0" dirty="0">
                          <a:effectLst/>
                          <a:latin typeface="Times New Roman" pitchFamily="18" charset="0"/>
                          <a:cs typeface="Times New Roman" pitchFamily="18" charset="0"/>
                        </a:rPr>
                        <a:t> </a:t>
                      </a:r>
                      <a:r>
                        <a:rPr lang="en-US" sz="2000" kern="100" baseline="0" dirty="0" err="1">
                          <a:effectLst/>
                          <a:latin typeface="Times New Roman" pitchFamily="18" charset="0"/>
                          <a:cs typeface="Times New Roman" pitchFamily="18" charset="0"/>
                        </a:rPr>
                        <a:t>chú</a:t>
                      </a:r>
                      <a:endParaRPr lang="en-US" sz="2000" kern="100" dirty="0">
                        <a:effectLst/>
                        <a:latin typeface="Times New Roman" pitchFamily="18" charset="0"/>
                        <a:ea typeface="Calibri Light" charset="0"/>
                        <a:cs typeface="Times New Roman" pitchFamily="18" charset="0"/>
                      </a:endParaRPr>
                    </a:p>
                  </a:txBody>
                  <a:tcPr marL="68580" marR="68580" marT="0" marB="0"/>
                </a:tc>
                <a:extLst>
                  <a:ext uri="{0D108BD9-81ED-4DB2-BD59-A6C34878D82A}">
                    <a16:rowId xmlns="" xmlns:a16="http://schemas.microsoft.com/office/drawing/2014/main" val="10000"/>
                  </a:ext>
                </a:extLst>
              </a:tr>
              <a:tr h="289133">
                <a:tc>
                  <a:txBody>
                    <a:bodyPr/>
                    <a:lstStyle/>
                    <a:p>
                      <a:pPr algn="ctr" latinLnBrk="1">
                        <a:lnSpc>
                          <a:spcPct val="115000"/>
                        </a:lnSpc>
                        <a:spcAft>
                          <a:spcPts val="1000"/>
                        </a:spcAft>
                      </a:pPr>
                      <a:r>
                        <a:rPr lang="en-US" sz="2000" kern="100" dirty="0">
                          <a:effectLst/>
                          <a:latin typeface="Times New Roman" pitchFamily="18" charset="0"/>
                          <a:cs typeface="Times New Roman" pitchFamily="18" charset="0"/>
                        </a:rPr>
                        <a:t>Microsoft </a:t>
                      </a:r>
                      <a:r>
                        <a:rPr lang="en-US" sz="2000" kern="100" dirty="0" smtClean="0">
                          <a:effectLst/>
                          <a:latin typeface="Times New Roman" pitchFamily="18" charset="0"/>
                          <a:cs typeface="Times New Roman" pitchFamily="18" charset="0"/>
                        </a:rPr>
                        <a:t/>
                      </a:r>
                      <a:br>
                        <a:rPr lang="en-US" sz="2000" kern="100" dirty="0" smtClean="0">
                          <a:effectLst/>
                          <a:latin typeface="Times New Roman" pitchFamily="18" charset="0"/>
                          <a:cs typeface="Times New Roman" pitchFamily="18" charset="0"/>
                        </a:rPr>
                      </a:br>
                      <a:r>
                        <a:rPr lang="en-US" sz="2000" kern="100" dirty="0" smtClean="0">
                          <a:effectLst/>
                          <a:latin typeface="Times New Roman" pitchFamily="18" charset="0"/>
                          <a:cs typeface="Times New Roman" pitchFamily="18" charset="0"/>
                        </a:rPr>
                        <a:t>Office</a:t>
                      </a:r>
                      <a:endParaRPr lang="en-US" sz="2000" kern="100" dirty="0">
                        <a:effectLst/>
                        <a:latin typeface="Times New Roman" pitchFamily="18" charset="0"/>
                        <a:ea typeface="Calibri Light" charset="0"/>
                        <a:cs typeface="Times New Roman" pitchFamily="18" charset="0"/>
                      </a:endParaRPr>
                    </a:p>
                  </a:txBody>
                  <a:tcPr marL="68580" marR="68580" marT="0" marB="0"/>
                </a:tc>
                <a:tc>
                  <a:txBody>
                    <a:bodyPr/>
                    <a:lstStyle/>
                    <a:p>
                      <a:pPr algn="ctr" latinLnBrk="1">
                        <a:lnSpc>
                          <a:spcPct val="115000"/>
                        </a:lnSpc>
                        <a:spcAft>
                          <a:spcPts val="1000"/>
                        </a:spcAft>
                      </a:pPr>
                      <a:r>
                        <a:rPr lang="en-US" sz="2000" kern="100" dirty="0">
                          <a:effectLst/>
                          <a:latin typeface="Times New Roman" pitchFamily="18" charset="0"/>
                          <a:cs typeface="Times New Roman" pitchFamily="18" charset="0"/>
                        </a:rPr>
                        <a:t>Excel</a:t>
                      </a:r>
                      <a:endParaRPr lang="en-US" sz="2000" kern="100" dirty="0">
                        <a:effectLst/>
                        <a:latin typeface="Times New Roman" pitchFamily="18" charset="0"/>
                        <a:ea typeface="Calibri Light" charset="0"/>
                        <a:cs typeface="Times New Roman" pitchFamily="18" charset="0"/>
                      </a:endParaRPr>
                    </a:p>
                  </a:txBody>
                  <a:tcPr marL="68580" marR="68580" marT="0" marB="0" anchor="ctr"/>
                </a:tc>
                <a:tc>
                  <a:txBody>
                    <a:bodyPr/>
                    <a:lstStyle/>
                    <a:p>
                      <a:pPr algn="ctr" latinLnBrk="1">
                        <a:lnSpc>
                          <a:spcPct val="100000"/>
                        </a:lnSpc>
                        <a:spcAft>
                          <a:spcPts val="1000"/>
                        </a:spcAft>
                      </a:pPr>
                      <a:r>
                        <a:rPr lang="en-US" dirty="0">
                          <a:latin typeface="Times New Roman" panose="02020603050405020304" pitchFamily="18" charset="0"/>
                          <a:cs typeface="Times New Roman" panose="02020603050405020304" pitchFamily="18" charset="0"/>
                        </a:rPr>
                        <a:t>2007 </a:t>
                      </a:r>
                      <a:r>
                        <a:rPr lang="en-US" dirty="0" err="1">
                          <a:latin typeface="Times New Roman" panose="02020603050405020304" pitchFamily="18" charset="0"/>
                          <a:cs typeface="Times New Roman" panose="02020603050405020304" pitchFamily="18" charset="0"/>
                        </a:rPr>
                        <a:t>trở</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lên</a:t>
                      </a:r>
                      <a:r>
                        <a:rPr lang="en-US" dirty="0">
                          <a:latin typeface="Times New Roman" panose="02020603050405020304" pitchFamily="18" charset="0"/>
                          <a:cs typeface="Times New Roman" panose="02020603050405020304" pitchFamily="18" charset="0"/>
                        </a:rPr>
                        <a:t/>
                      </a:r>
                      <a:br>
                        <a:rPr lang="en-US" dirty="0">
                          <a:latin typeface="Times New Roman" panose="02020603050405020304" pitchFamily="18" charset="0"/>
                          <a:cs typeface="Times New Roman" panose="02020603050405020304" pitchFamily="18" charset="0"/>
                        </a:rPr>
                      </a:br>
                      <a:r>
                        <a:rPr lang="en-US" dirty="0">
                          <a:latin typeface="Times New Roman" panose="02020603050405020304" pitchFamily="18" charset="0"/>
                          <a:cs typeface="Times New Roman" panose="02020603050405020304" pitchFamily="18" charset="0"/>
                        </a:rPr>
                        <a:t>(</a:t>
                      </a:r>
                      <a:r>
                        <a:rPr lang="en-US" dirty="0" err="1">
                          <a:latin typeface="Times New Roman" panose="02020603050405020304" pitchFamily="18" charset="0"/>
                          <a:cs typeface="Times New Roman" panose="02020603050405020304" pitchFamily="18" charset="0"/>
                        </a:rPr>
                        <a:t>khuyến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khích</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sử</a:t>
                      </a:r>
                      <a:r>
                        <a:rPr lang="en-US" dirty="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dụng</a:t>
                      </a:r>
                      <a:r>
                        <a:rPr lang="en-US" dirty="0">
                          <a:latin typeface="Times New Roman" panose="02020603050405020304" pitchFamily="18" charset="0"/>
                          <a:cs typeface="Times New Roman" panose="02020603050405020304" pitchFamily="18" charset="0"/>
                        </a:rPr>
                        <a:t/>
                      </a:r>
                      <a:br>
                        <a:rPr lang="en-US" dirty="0">
                          <a:latin typeface="Times New Roman" panose="02020603050405020304" pitchFamily="18" charset="0"/>
                          <a:cs typeface="Times New Roman" panose="02020603050405020304" pitchFamily="18" charset="0"/>
                        </a:rPr>
                      </a:br>
                      <a:r>
                        <a:rPr lang="en-US" dirty="0" err="1" smtClean="0">
                          <a:latin typeface="Times New Roman" panose="02020603050405020304" pitchFamily="18" charset="0"/>
                          <a:cs typeface="Times New Roman" panose="02020603050405020304" pitchFamily="18" charset="0"/>
                        </a:rPr>
                        <a:t>phiên</a:t>
                      </a:r>
                      <a:r>
                        <a:rPr lang="en-US" baseline="0" dirty="0" smtClean="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bản</a:t>
                      </a:r>
                      <a:r>
                        <a:rPr lang="en-US" dirty="0">
                          <a:latin typeface="Times New Roman" panose="02020603050405020304" pitchFamily="18" charset="0"/>
                          <a:cs typeface="Times New Roman" panose="02020603050405020304" pitchFamily="18" charset="0"/>
                        </a:rPr>
                        <a:t> 2013</a:t>
                      </a:r>
                      <a:r>
                        <a:rPr lang="en-US" altLang="ko-KR" dirty="0">
                          <a:latin typeface="Times New Roman" panose="02020603050405020304" pitchFamily="18" charset="0"/>
                          <a:cs typeface="Times New Roman" panose="02020603050405020304" pitchFamily="18" charset="0"/>
                        </a:rPr>
                        <a:t>)</a:t>
                      </a:r>
                      <a:endParaRPr lang="en-US" dirty="0">
                        <a:latin typeface="Times New Roman" panose="02020603050405020304" pitchFamily="18" charset="0"/>
                        <a:cs typeface="Times New Roman" panose="02020603050405020304" pitchFamily="18" charset="0"/>
                      </a:endParaRPr>
                    </a:p>
                  </a:txBody>
                  <a:tcPr marL="68580" marR="68580" marT="0" marB="0" anchor="ctr"/>
                </a:tc>
                <a:tc>
                  <a:txBody>
                    <a:bodyPr/>
                    <a:lstStyle/>
                    <a:p>
                      <a:pPr algn="ctr" latinLnBrk="1">
                        <a:lnSpc>
                          <a:spcPct val="115000"/>
                        </a:lnSpc>
                        <a:spcAft>
                          <a:spcPts val="1000"/>
                        </a:spcAft>
                      </a:pPr>
                      <a:r>
                        <a:rPr lang="en-US" sz="2000" kern="100" dirty="0">
                          <a:effectLst/>
                          <a:latin typeface="Times New Roman" pitchFamily="18" charset="0"/>
                          <a:cs typeface="Times New Roman" pitchFamily="18" charset="0"/>
                        </a:rPr>
                        <a:t>-</a:t>
                      </a:r>
                      <a:endParaRPr lang="en-US" sz="2000" kern="100" dirty="0">
                        <a:effectLst/>
                        <a:latin typeface="Times New Roman" pitchFamily="18" charset="0"/>
                        <a:ea typeface="Calibri Light" charset="0"/>
                        <a:cs typeface="Times New Roman" pitchFamily="18" charset="0"/>
                      </a:endParaRPr>
                    </a:p>
                  </a:txBody>
                  <a:tcPr marL="68580" marR="68580" marT="0" marB="0" anchor="ctr"/>
                </a:tc>
                <a:extLst>
                  <a:ext uri="{0D108BD9-81ED-4DB2-BD59-A6C34878D82A}">
                    <a16:rowId xmlns="" xmlns:a16="http://schemas.microsoft.com/office/drawing/2014/main" val="10001"/>
                  </a:ext>
                </a:extLst>
              </a:tr>
              <a:tr h="289133">
                <a:tc rowSpan="4">
                  <a:txBody>
                    <a:bodyPr/>
                    <a:lstStyle/>
                    <a:p>
                      <a:pPr algn="ctr" latinLnBrk="1">
                        <a:lnSpc>
                          <a:spcPct val="115000"/>
                        </a:lnSpc>
                        <a:spcAft>
                          <a:spcPts val="1000"/>
                        </a:spcAft>
                      </a:pPr>
                      <a:r>
                        <a:rPr lang="en-US" sz="2000" kern="100" dirty="0" err="1">
                          <a:effectLst/>
                          <a:latin typeface="Times New Roman" pitchFamily="18" charset="0"/>
                          <a:cs typeface="Times New Roman" pitchFamily="18" charset="0"/>
                        </a:rPr>
                        <a:t>Trình</a:t>
                      </a:r>
                      <a:r>
                        <a:rPr lang="en-US" sz="2000" kern="100" baseline="0" dirty="0">
                          <a:effectLst/>
                          <a:latin typeface="Times New Roman" pitchFamily="18" charset="0"/>
                          <a:cs typeface="Times New Roman" pitchFamily="18" charset="0"/>
                        </a:rPr>
                        <a:t> </a:t>
                      </a:r>
                      <a:r>
                        <a:rPr lang="en-US" sz="2000" kern="100" baseline="0" dirty="0" err="1">
                          <a:effectLst/>
                          <a:latin typeface="Times New Roman" pitchFamily="18" charset="0"/>
                          <a:cs typeface="Times New Roman" pitchFamily="18" charset="0"/>
                        </a:rPr>
                        <a:t>duyệt</a:t>
                      </a:r>
                      <a:r>
                        <a:rPr lang="en-US" sz="2000" kern="100" baseline="0" dirty="0">
                          <a:effectLst/>
                          <a:latin typeface="Times New Roman" pitchFamily="18" charset="0"/>
                          <a:cs typeface="Times New Roman" pitchFamily="18" charset="0"/>
                        </a:rPr>
                        <a:t> Web</a:t>
                      </a:r>
                      <a:endParaRPr lang="en-US" sz="2000" kern="100" dirty="0">
                        <a:effectLst/>
                        <a:latin typeface="Times New Roman" pitchFamily="18" charset="0"/>
                        <a:ea typeface="Calibri Light" charset="0"/>
                        <a:cs typeface="Times New Roman" pitchFamily="18" charset="0"/>
                      </a:endParaRPr>
                    </a:p>
                  </a:txBody>
                  <a:tcPr marL="68580" marR="68580" marT="0" marB="0"/>
                </a:tc>
                <a:tc>
                  <a:txBody>
                    <a:bodyPr/>
                    <a:lstStyle/>
                    <a:p>
                      <a:pPr algn="ctr" latinLnBrk="1">
                        <a:lnSpc>
                          <a:spcPct val="115000"/>
                        </a:lnSpc>
                        <a:spcAft>
                          <a:spcPts val="1000"/>
                        </a:spcAft>
                      </a:pPr>
                      <a:r>
                        <a:rPr lang="en-US" sz="2000" kern="100" dirty="0">
                          <a:effectLst/>
                          <a:latin typeface="Times New Roman" pitchFamily="18" charset="0"/>
                          <a:cs typeface="Times New Roman" pitchFamily="18" charset="0"/>
                        </a:rPr>
                        <a:t>Internet Explorer</a:t>
                      </a:r>
                      <a:endParaRPr lang="en-US" sz="2000" kern="100" dirty="0">
                        <a:effectLst/>
                        <a:latin typeface="Times New Roman" pitchFamily="18" charset="0"/>
                        <a:ea typeface="Calibri Light" charset="0"/>
                        <a:cs typeface="Times New Roman" pitchFamily="18" charset="0"/>
                      </a:endParaRPr>
                    </a:p>
                  </a:txBody>
                  <a:tcPr marL="68580" marR="68580" marT="0" marB="0"/>
                </a:tc>
                <a:tc>
                  <a:txBody>
                    <a:bodyPr/>
                    <a:lstStyle/>
                    <a:p>
                      <a:pPr algn="ctr" latinLnBrk="1">
                        <a:lnSpc>
                          <a:spcPct val="115000"/>
                        </a:lnSpc>
                        <a:spcAft>
                          <a:spcPts val="1000"/>
                        </a:spcAft>
                      </a:pPr>
                      <a:r>
                        <a:rPr lang="en-US" dirty="0">
                          <a:latin typeface="Times New Roman" panose="02020603050405020304" pitchFamily="18" charset="0"/>
                          <a:cs typeface="Times New Roman" panose="02020603050405020304" pitchFamily="18" charset="0"/>
                        </a:rPr>
                        <a:t>10  </a:t>
                      </a:r>
                      <a:r>
                        <a:rPr lang="en-US" dirty="0" err="1">
                          <a:latin typeface="Times New Roman" panose="02020603050405020304" pitchFamily="18" charset="0"/>
                          <a:cs typeface="Times New Roman" panose="02020603050405020304" pitchFamily="18" charset="0"/>
                        </a:rPr>
                        <a:t>hoặc</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cao</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hơn</a:t>
                      </a:r>
                      <a:endParaRPr lang="en-US" dirty="0">
                        <a:latin typeface="Times New Roman" panose="02020603050405020304" pitchFamily="18" charset="0"/>
                        <a:cs typeface="Times New Roman" panose="02020603050405020304" pitchFamily="18" charset="0"/>
                      </a:endParaRPr>
                    </a:p>
                  </a:txBody>
                  <a:tcPr marL="68580" marR="68580" marT="0" marB="0"/>
                </a:tc>
                <a:tc>
                  <a:txBody>
                    <a:bodyPr/>
                    <a:lstStyle/>
                    <a:p>
                      <a:pPr algn="ctr" latinLnBrk="1">
                        <a:lnSpc>
                          <a:spcPct val="115000"/>
                        </a:lnSpc>
                        <a:spcAft>
                          <a:spcPts val="1000"/>
                        </a:spcAft>
                      </a:pPr>
                      <a:r>
                        <a:rPr lang="en-US" sz="2000" kern="100" dirty="0">
                          <a:effectLst/>
                          <a:latin typeface="Times New Roman" pitchFamily="18" charset="0"/>
                          <a:cs typeface="Times New Roman" pitchFamily="18" charset="0"/>
                        </a:rPr>
                        <a:t>-</a:t>
                      </a:r>
                      <a:endParaRPr lang="en-US" sz="2000" kern="100" dirty="0">
                        <a:effectLst/>
                        <a:latin typeface="Times New Roman" pitchFamily="18" charset="0"/>
                        <a:ea typeface="Calibri Light" charset="0"/>
                        <a:cs typeface="Times New Roman" pitchFamily="18" charset="0"/>
                      </a:endParaRPr>
                    </a:p>
                  </a:txBody>
                  <a:tcPr marL="68580" marR="68580" marT="0" marB="0"/>
                </a:tc>
                <a:extLst>
                  <a:ext uri="{0D108BD9-81ED-4DB2-BD59-A6C34878D82A}">
                    <a16:rowId xmlns="" xmlns:a16="http://schemas.microsoft.com/office/drawing/2014/main" val="10002"/>
                  </a:ext>
                </a:extLst>
              </a:tr>
              <a:tr h="289133">
                <a:tc vMerge="1">
                  <a:txBody>
                    <a:bodyPr/>
                    <a:lstStyle/>
                    <a:p>
                      <a:endParaRPr lang="en-US"/>
                    </a:p>
                  </a:txBody>
                  <a:tcPr/>
                </a:tc>
                <a:tc>
                  <a:txBody>
                    <a:bodyPr/>
                    <a:lstStyle/>
                    <a:p>
                      <a:pPr algn="ctr" latinLnBrk="1">
                        <a:lnSpc>
                          <a:spcPct val="115000"/>
                        </a:lnSpc>
                        <a:spcAft>
                          <a:spcPts val="1000"/>
                        </a:spcAft>
                      </a:pPr>
                      <a:r>
                        <a:rPr lang="en-US" sz="2000" kern="100" dirty="0">
                          <a:effectLst/>
                          <a:latin typeface="Times New Roman" pitchFamily="18" charset="0"/>
                          <a:cs typeface="Times New Roman" pitchFamily="18" charset="0"/>
                        </a:rPr>
                        <a:t>Chrome</a:t>
                      </a:r>
                      <a:endParaRPr lang="en-US" sz="2000" kern="100" dirty="0">
                        <a:effectLst/>
                        <a:latin typeface="Times New Roman" pitchFamily="18" charset="0"/>
                        <a:ea typeface="Calibri Light" charset="0"/>
                        <a:cs typeface="Times New Roman" pitchFamily="18" charset="0"/>
                      </a:endParaRPr>
                    </a:p>
                  </a:txBody>
                  <a:tcPr marL="68580" marR="68580" marT="0" marB="0"/>
                </a:tc>
                <a:tc>
                  <a:txBody>
                    <a:bodyPr/>
                    <a:lstStyle/>
                    <a:p>
                      <a:pPr algn="ctr" latinLnBrk="1">
                        <a:lnSpc>
                          <a:spcPct val="115000"/>
                        </a:lnSpc>
                        <a:spcAft>
                          <a:spcPts val="1000"/>
                        </a:spcAft>
                      </a:pPr>
                      <a:r>
                        <a:rPr lang="en-US">
                          <a:latin typeface="Times New Roman" panose="02020603050405020304" pitchFamily="18" charset="0"/>
                          <a:cs typeface="Times New Roman" panose="02020603050405020304" pitchFamily="18" charset="0"/>
                        </a:rPr>
                        <a:t>43, 44 </a:t>
                      </a:r>
                      <a:r>
                        <a:rPr lang="en-US" dirty="0">
                          <a:latin typeface="Times New Roman" panose="02020603050405020304" pitchFamily="18" charset="0"/>
                          <a:cs typeface="Times New Roman" panose="02020603050405020304" pitchFamily="18" charset="0"/>
                        </a:rPr>
                        <a:t>(</a:t>
                      </a:r>
                      <a:r>
                        <a:rPr lang="en-US" dirty="0" err="1">
                          <a:latin typeface="Times New Roman" panose="02020603050405020304" pitchFamily="18" charset="0"/>
                          <a:cs typeface="Times New Roman" panose="02020603050405020304" pitchFamily="18" charset="0"/>
                        </a:rPr>
                        <a:t>Khuyến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khích</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sử</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dụng</a:t>
                      </a:r>
                      <a:r>
                        <a:rPr lang="en-US" dirty="0">
                          <a:latin typeface="Times New Roman" panose="02020603050405020304" pitchFamily="18" charset="0"/>
                          <a:cs typeface="Times New Roman" panose="02020603050405020304" pitchFamily="18" charset="0"/>
                        </a:rPr>
                        <a:t/>
                      </a:r>
                      <a:br>
                        <a:rPr lang="en-US" dirty="0">
                          <a:latin typeface="Times New Roman" panose="02020603050405020304" pitchFamily="18" charset="0"/>
                          <a:cs typeface="Times New Roman" panose="02020603050405020304" pitchFamily="18" charset="0"/>
                        </a:rPr>
                      </a:br>
                      <a:r>
                        <a:rPr lang="en-US" dirty="0" err="1">
                          <a:latin typeface="Times New Roman" panose="02020603050405020304" pitchFamily="18" charset="0"/>
                          <a:cs typeface="Times New Roman" panose="02020603050405020304" pitchFamily="18" charset="0"/>
                        </a:rPr>
                        <a:t>phiên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bản</a:t>
                      </a:r>
                      <a:r>
                        <a:rPr lang="en-US" dirty="0">
                          <a:latin typeface="Times New Roman" panose="02020603050405020304" pitchFamily="18" charset="0"/>
                          <a:cs typeface="Times New Roman" panose="02020603050405020304" pitchFamily="18" charset="0"/>
                        </a:rPr>
                        <a:t> 43)</a:t>
                      </a:r>
                    </a:p>
                  </a:txBody>
                  <a:tcPr marL="68580" marR="68580" marT="0" marB="0"/>
                </a:tc>
                <a:tc rowSpan="3">
                  <a:txBody>
                    <a:bodyPr/>
                    <a:lstStyle/>
                    <a:p>
                      <a:pPr marL="171450" indent="-171450" algn="l" defTabSz="914400" rtl="0" eaLnBrk="1" latinLnBrk="0" hangingPunct="1">
                        <a:lnSpc>
                          <a:spcPct val="120000"/>
                        </a:lnSpc>
                        <a:spcBef>
                          <a:spcPts val="600"/>
                        </a:spcBef>
                        <a:spcAft>
                          <a:spcPts val="1000"/>
                        </a:spcAft>
                        <a:buFont typeface="Arial" charset="0"/>
                        <a:buNone/>
                      </a:pPr>
                      <a:r>
                        <a:rPr lang="vi-VN" altLang="ko-KR" sz="2000" kern="1200" dirty="0">
                          <a:solidFill>
                            <a:schemeClr val="tx1"/>
                          </a:solidFill>
                          <a:latin typeface="Times New Roman" pitchFamily="18" charset="0"/>
                          <a:ea typeface="+mn-ea"/>
                          <a:cs typeface="Times New Roman" pitchFamily="18" charset="0"/>
                        </a:rPr>
                        <a:t>Các trình duyệt </a:t>
                      </a:r>
                      <a:r>
                        <a:rPr lang="en-US" altLang="ko-KR" sz="2000" kern="1200" dirty="0">
                          <a:solidFill>
                            <a:schemeClr val="tx1"/>
                          </a:solidFill>
                          <a:latin typeface="Times New Roman" pitchFamily="18" charset="0"/>
                          <a:ea typeface="+mn-ea"/>
                          <a:cs typeface="Times New Roman" pitchFamily="18" charset="0"/>
                        </a:rPr>
                        <a:t>c</a:t>
                      </a:r>
                      <a:r>
                        <a:rPr lang="vi-VN" altLang="ko-KR" sz="2000" kern="1200" dirty="0">
                          <a:solidFill>
                            <a:schemeClr val="tx1"/>
                          </a:solidFill>
                          <a:latin typeface="Times New Roman" pitchFamily="18" charset="0"/>
                          <a:ea typeface="+mn-ea"/>
                          <a:cs typeface="Times New Roman" pitchFamily="18" charset="0"/>
                        </a:rPr>
                        <a:t>ó thể được tự động nâng cấp lên phiên bản mới nhất</a:t>
                      </a:r>
                      <a:endParaRPr lang="en-US" altLang="ko-KR" sz="2000" kern="1200" dirty="0">
                        <a:solidFill>
                          <a:schemeClr val="tx1"/>
                        </a:solidFill>
                        <a:latin typeface="Times New Roman" pitchFamily="18" charset="0"/>
                        <a:ea typeface="+mn-ea"/>
                        <a:cs typeface="Times New Roman" pitchFamily="18" charset="0"/>
                      </a:endParaRPr>
                    </a:p>
                  </a:txBody>
                  <a:tcPr marL="68580" marR="68580" marT="0" marB="0"/>
                </a:tc>
                <a:extLst>
                  <a:ext uri="{0D108BD9-81ED-4DB2-BD59-A6C34878D82A}">
                    <a16:rowId xmlns="" xmlns:a16="http://schemas.microsoft.com/office/drawing/2014/main" val="10003"/>
                  </a:ext>
                </a:extLst>
              </a:tr>
              <a:tr h="289133">
                <a:tc vMerge="1">
                  <a:txBody>
                    <a:bodyPr/>
                    <a:lstStyle/>
                    <a:p>
                      <a:endParaRPr lang="en-US"/>
                    </a:p>
                  </a:txBody>
                  <a:tcPr/>
                </a:tc>
                <a:tc>
                  <a:txBody>
                    <a:bodyPr/>
                    <a:lstStyle/>
                    <a:p>
                      <a:pPr algn="ctr" latinLnBrk="1">
                        <a:lnSpc>
                          <a:spcPct val="115000"/>
                        </a:lnSpc>
                        <a:spcAft>
                          <a:spcPts val="1000"/>
                        </a:spcAft>
                      </a:pPr>
                      <a:r>
                        <a:rPr lang="en-US" sz="2000" kern="100" dirty="0">
                          <a:effectLst/>
                          <a:latin typeface="Times New Roman" pitchFamily="18" charset="0"/>
                          <a:cs typeface="Times New Roman" pitchFamily="18" charset="0"/>
                        </a:rPr>
                        <a:t>Firefox</a:t>
                      </a:r>
                      <a:endParaRPr lang="en-US" sz="2000" kern="100" dirty="0">
                        <a:effectLst/>
                        <a:latin typeface="Times New Roman" pitchFamily="18" charset="0"/>
                        <a:ea typeface="Calibri Light" charset="0"/>
                        <a:cs typeface="Times New Roman" pitchFamily="18" charset="0"/>
                      </a:endParaRPr>
                    </a:p>
                  </a:txBody>
                  <a:tcPr marL="68580" marR="68580" marT="0" marB="0"/>
                </a:tc>
                <a:tc>
                  <a:txBody>
                    <a:bodyPr/>
                    <a:lstStyle/>
                    <a:p>
                      <a:pPr algn="ctr" latinLnBrk="1">
                        <a:lnSpc>
                          <a:spcPct val="115000"/>
                        </a:lnSpc>
                        <a:spcAft>
                          <a:spcPts val="1000"/>
                        </a:spcAft>
                      </a:pPr>
                      <a:r>
                        <a:rPr lang="en-US" dirty="0">
                          <a:latin typeface="Times New Roman" panose="02020603050405020304" pitchFamily="18" charset="0"/>
                          <a:cs typeface="Times New Roman" panose="02020603050405020304" pitchFamily="18" charset="0"/>
                        </a:rPr>
                        <a:t>40.*</a:t>
                      </a:r>
                    </a:p>
                  </a:txBody>
                  <a:tcPr marL="68580" marR="68580" marT="0" marB="0"/>
                </a:tc>
                <a:tc vMerge="1">
                  <a:txBody>
                    <a:bodyPr/>
                    <a:lstStyle/>
                    <a:p>
                      <a:endParaRPr lang="en-US"/>
                    </a:p>
                  </a:txBody>
                  <a:tcPr/>
                </a:tc>
                <a:extLst>
                  <a:ext uri="{0D108BD9-81ED-4DB2-BD59-A6C34878D82A}">
                    <a16:rowId xmlns="" xmlns:a16="http://schemas.microsoft.com/office/drawing/2014/main" val="10004"/>
                  </a:ext>
                </a:extLst>
              </a:tr>
              <a:tr h="289133">
                <a:tc vMerge="1">
                  <a:txBody>
                    <a:bodyPr/>
                    <a:lstStyle/>
                    <a:p>
                      <a:endParaRPr lang="en-US"/>
                    </a:p>
                  </a:txBody>
                  <a:tcPr/>
                </a:tc>
                <a:tc>
                  <a:txBody>
                    <a:bodyPr/>
                    <a:lstStyle/>
                    <a:p>
                      <a:pPr algn="ctr" latinLnBrk="1">
                        <a:lnSpc>
                          <a:spcPct val="115000"/>
                        </a:lnSpc>
                        <a:spcAft>
                          <a:spcPts val="1000"/>
                        </a:spcAft>
                      </a:pPr>
                      <a:r>
                        <a:rPr lang="en-US" sz="2000" kern="100" dirty="0">
                          <a:effectLst/>
                          <a:latin typeface="Times New Roman" pitchFamily="18" charset="0"/>
                          <a:cs typeface="Times New Roman" pitchFamily="18" charset="0"/>
                        </a:rPr>
                        <a:t>Safari</a:t>
                      </a:r>
                      <a:endParaRPr lang="en-US" sz="2000" kern="100" dirty="0">
                        <a:effectLst/>
                        <a:latin typeface="Times New Roman" pitchFamily="18" charset="0"/>
                        <a:ea typeface="Calibri Light" charset="0"/>
                        <a:cs typeface="Times New Roman" pitchFamily="18" charset="0"/>
                      </a:endParaRPr>
                    </a:p>
                  </a:txBody>
                  <a:tcPr marL="68580" marR="68580" marT="0" marB="0"/>
                </a:tc>
                <a:tc>
                  <a:txBody>
                    <a:bodyPr/>
                    <a:lstStyle/>
                    <a:p>
                      <a:pPr algn="ctr" latinLnBrk="1">
                        <a:lnSpc>
                          <a:spcPct val="115000"/>
                        </a:lnSpc>
                        <a:spcAft>
                          <a:spcPts val="1000"/>
                        </a:spcAft>
                      </a:pPr>
                      <a:r>
                        <a:rPr lang="en-US" dirty="0">
                          <a:latin typeface="Times New Roman" panose="02020603050405020304" pitchFamily="18" charset="0"/>
                          <a:cs typeface="Times New Roman" panose="02020603050405020304" pitchFamily="18" charset="0"/>
                        </a:rPr>
                        <a:t>8.*</a:t>
                      </a:r>
                    </a:p>
                  </a:txBody>
                  <a:tcPr marL="68580" marR="68580" marT="0" marB="0"/>
                </a:tc>
                <a:tc vMerge="1">
                  <a:txBody>
                    <a:bodyPr/>
                    <a:lstStyle/>
                    <a:p>
                      <a:endParaRPr lang="en-US"/>
                    </a:p>
                  </a:txBody>
                  <a:tcPr/>
                </a:tc>
                <a:extLst>
                  <a:ext uri="{0D108BD9-81ED-4DB2-BD59-A6C34878D82A}">
                    <a16:rowId xmlns="" xmlns:a16="http://schemas.microsoft.com/office/drawing/2014/main" val="10005"/>
                  </a:ext>
                </a:extLst>
              </a:tr>
            </a:tbl>
          </a:graphicData>
        </a:graphic>
      </p:graphicFrame>
      <p:sp>
        <p:nvSpPr>
          <p:cNvPr id="9" name="TextBox 34"/>
          <p:cNvSpPr txBox="1">
            <a:spLocks noChangeArrowheads="1"/>
          </p:cNvSpPr>
          <p:nvPr/>
        </p:nvSpPr>
        <p:spPr bwMode="auto">
          <a:xfrm>
            <a:off x="232324" y="213807"/>
            <a:ext cx="9833244" cy="307777"/>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ko-KR" sz="2000" b="1" kern="0" spc="-40" dirty="0" smtClean="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6. </a:t>
            </a:r>
            <a:r>
              <a:rPr lang="en-US" altLang="ko-KR" sz="2000" b="1" dirty="0" err="1">
                <a:solidFill>
                  <a:schemeClr val="bg1"/>
                </a:solidFill>
                <a:latin typeface="Times New Roman" panose="02020603050405020304" pitchFamily="18" charset="0"/>
                <a:ea typeface="굴림" panose="020B0600000101010101" pitchFamily="50" charset="-127"/>
                <a:cs typeface="Times New Roman" panose="02020603050405020304" pitchFamily="18" charset="0"/>
              </a:rPr>
              <a:t>Thực</a:t>
            </a:r>
            <a:r>
              <a:rPr lang="en-US" altLang="ko-KR" sz="2000" b="1" dirty="0">
                <a:solidFill>
                  <a:schemeClr val="bg1"/>
                </a:solidFill>
                <a:latin typeface="Times New Roman" panose="02020603050405020304" pitchFamily="18" charset="0"/>
                <a:ea typeface="굴림" panose="020B0600000101010101" pitchFamily="50" charset="-127"/>
                <a:cs typeface="Times New Roman" panose="02020603050405020304" pitchFamily="18" charset="0"/>
              </a:rPr>
              <a:t> </a:t>
            </a:r>
            <a:r>
              <a:rPr lang="en-US" altLang="ko-KR" sz="2000" b="1" dirty="0" err="1">
                <a:solidFill>
                  <a:schemeClr val="bg1"/>
                </a:solidFill>
                <a:latin typeface="Times New Roman" panose="02020603050405020304" pitchFamily="18" charset="0"/>
                <a:ea typeface="굴림" panose="020B0600000101010101" pitchFamily="50" charset="-127"/>
                <a:cs typeface="Times New Roman" panose="02020603050405020304" pitchFamily="18" charset="0"/>
              </a:rPr>
              <a:t>hiện</a:t>
            </a:r>
            <a:r>
              <a:rPr lang="en-US" altLang="ko-KR" sz="2000" b="1" dirty="0">
                <a:solidFill>
                  <a:schemeClr val="bg1"/>
                </a:solidFill>
                <a:latin typeface="Times New Roman" panose="02020603050405020304" pitchFamily="18" charset="0"/>
                <a:ea typeface="굴림" panose="020B0600000101010101" pitchFamily="50" charset="-127"/>
                <a:cs typeface="Times New Roman" panose="02020603050405020304" pitchFamily="18" charset="0"/>
              </a:rPr>
              <a:t> </a:t>
            </a:r>
            <a:r>
              <a:rPr lang="en-US" altLang="ko-KR" sz="2000" b="1" dirty="0" err="1">
                <a:solidFill>
                  <a:schemeClr val="bg1"/>
                </a:solidFill>
                <a:latin typeface="Times New Roman" panose="02020603050405020304" pitchFamily="18" charset="0"/>
                <a:ea typeface="굴림" panose="020B0600000101010101" pitchFamily="50" charset="-127"/>
                <a:cs typeface="Times New Roman" panose="02020603050405020304" pitchFamily="18" charset="0"/>
              </a:rPr>
              <a:t>gửi</a:t>
            </a:r>
            <a:r>
              <a:rPr lang="en-US" altLang="ko-KR" sz="2000" b="1" dirty="0">
                <a:solidFill>
                  <a:schemeClr val="bg1"/>
                </a:solidFill>
                <a:latin typeface="Times New Roman" panose="02020603050405020304" pitchFamily="18" charset="0"/>
                <a:ea typeface="굴림" panose="020B0600000101010101" pitchFamily="50" charset="-127"/>
                <a:cs typeface="Times New Roman" panose="02020603050405020304" pitchFamily="18" charset="0"/>
              </a:rPr>
              <a:t> </a:t>
            </a:r>
            <a:r>
              <a:rPr lang="en-US" altLang="ko-KR" sz="2000" b="1" dirty="0" err="1">
                <a:solidFill>
                  <a:schemeClr val="bg1"/>
                </a:solidFill>
                <a:latin typeface="Times New Roman" panose="02020603050405020304" pitchFamily="18" charset="0"/>
                <a:ea typeface="굴림" panose="020B0600000101010101" pitchFamily="50" charset="-127"/>
                <a:cs typeface="Times New Roman" panose="02020603050405020304" pitchFamily="18" charset="0"/>
              </a:rPr>
              <a:t>báo</a:t>
            </a:r>
            <a:r>
              <a:rPr lang="en-US" altLang="ko-KR" sz="2000" b="1" dirty="0">
                <a:solidFill>
                  <a:schemeClr val="bg1"/>
                </a:solidFill>
                <a:latin typeface="Times New Roman" panose="02020603050405020304" pitchFamily="18" charset="0"/>
                <a:ea typeface="굴림" panose="020B0600000101010101" pitchFamily="50" charset="-127"/>
                <a:cs typeface="Times New Roman" panose="02020603050405020304" pitchFamily="18" charset="0"/>
              </a:rPr>
              <a:t> </a:t>
            </a:r>
            <a:r>
              <a:rPr lang="en-US" altLang="ko-KR" sz="2000" b="1" dirty="0" err="1">
                <a:solidFill>
                  <a:schemeClr val="bg1"/>
                </a:solidFill>
                <a:latin typeface="Times New Roman" panose="02020603050405020304" pitchFamily="18" charset="0"/>
                <a:ea typeface="굴림" panose="020B0600000101010101" pitchFamily="50" charset="-127"/>
                <a:cs typeface="Times New Roman" panose="02020603050405020304" pitchFamily="18" charset="0"/>
              </a:rPr>
              <a:t>cáo</a:t>
            </a:r>
            <a:r>
              <a:rPr lang="en-US" altLang="ko-KR" sz="2000" b="1" dirty="0">
                <a:solidFill>
                  <a:schemeClr val="bg1"/>
                </a:solidFill>
                <a:latin typeface="Times New Roman" panose="02020603050405020304" pitchFamily="18" charset="0"/>
                <a:ea typeface="굴림" panose="020B0600000101010101" pitchFamily="50" charset="-127"/>
                <a:cs typeface="Times New Roman" panose="02020603050405020304" pitchFamily="18" charset="0"/>
              </a:rPr>
              <a:t> </a:t>
            </a:r>
            <a:r>
              <a:rPr lang="en-US" altLang="ko-KR" sz="2000" b="1" dirty="0" err="1">
                <a:solidFill>
                  <a:schemeClr val="bg1"/>
                </a:solidFill>
                <a:latin typeface="Times New Roman" panose="02020603050405020304" pitchFamily="18" charset="0"/>
                <a:ea typeface="굴림" panose="020B0600000101010101" pitchFamily="50" charset="-127"/>
                <a:cs typeface="Times New Roman" panose="02020603050405020304" pitchFamily="18" charset="0"/>
              </a:rPr>
              <a:t>trên</a:t>
            </a:r>
            <a:r>
              <a:rPr lang="vi-VN" altLang="ko-KR" sz="2000" b="1" dirty="0">
                <a:solidFill>
                  <a:schemeClr val="bg1"/>
                </a:solidFill>
                <a:latin typeface="Times New Roman" panose="02020603050405020304" pitchFamily="18" charset="0"/>
                <a:ea typeface="굴림" panose="020B0600000101010101" pitchFamily="50" charset="-127"/>
                <a:cs typeface="Times New Roman" panose="02020603050405020304" pitchFamily="18" charset="0"/>
              </a:rPr>
              <a:t> DS Portal</a:t>
            </a:r>
            <a:endParaRPr lang="ko-KR" altLang="en-US"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240824547"/>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 name="Picture 9"/>
          <p:cNvPicPr>
            <a:picLocks noChangeAspect="1" noChangeArrowheads="1"/>
          </p:cNvPicPr>
          <p:nvPr/>
        </p:nvPicPr>
        <p:blipFill rotWithShape="1">
          <a:blip r:embed="rId2" cstate="print">
            <a:duotone>
              <a:schemeClr val="accent1">
                <a:shade val="45000"/>
                <a:satMod val="135000"/>
              </a:schemeClr>
              <a:prstClr val="white"/>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rcRect l="20774" r="8544"/>
          <a:stretch/>
        </p:blipFill>
        <p:spPr bwMode="gray">
          <a:xfrm>
            <a:off x="2209" y="44624"/>
            <a:ext cx="9906000" cy="7104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4" name="직사각형 53"/>
          <p:cNvSpPr/>
          <p:nvPr/>
        </p:nvSpPr>
        <p:spPr>
          <a:xfrm flipV="1">
            <a:off x="-2209" y="-7621"/>
            <a:ext cx="9908209" cy="4571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prstClr val="white"/>
              </a:solidFill>
              <a:latin typeface="Times New Roman" panose="02020603050405020304" pitchFamily="18" charset="0"/>
              <a:cs typeface="Times New Roman" panose="02020603050405020304" pitchFamily="18" charset="0"/>
            </a:endParaRPr>
          </a:p>
        </p:txBody>
      </p:sp>
      <p:sp>
        <p:nvSpPr>
          <p:cNvPr id="7" name="제목 1"/>
          <p:cNvSpPr txBox="1">
            <a:spLocks/>
          </p:cNvSpPr>
          <p:nvPr/>
        </p:nvSpPr>
        <p:spPr>
          <a:xfrm>
            <a:off x="0" y="598488"/>
            <a:ext cx="9906000" cy="477837"/>
          </a:xfrm>
          <a:prstGeom prst="rect">
            <a:avLst/>
          </a:prstGeom>
        </p:spPr>
        <p:txBody>
          <a:bodyPr/>
          <a:lstStyle>
            <a:lvl1pPr algn="ctr" defTabSz="914400" rtl="0" eaLnBrk="1" latinLnBrk="1" hangingPunct="1">
              <a:spcBef>
                <a:spcPct val="0"/>
              </a:spcBef>
              <a:buNone/>
              <a:defRPr sz="4400" kern="1200">
                <a:solidFill>
                  <a:schemeClr val="tx1"/>
                </a:solidFill>
                <a:latin typeface="+mj-lt"/>
                <a:ea typeface="+mj-ea"/>
                <a:cs typeface="+mj-cs"/>
              </a:defRPr>
            </a:lvl1pPr>
          </a:lstStyle>
          <a:p>
            <a:pPr algn="l"/>
            <a:r>
              <a:rPr lang="en-US" altLang="ko-KR" sz="2400">
                <a:solidFill>
                  <a:prstClr val="black"/>
                </a:solidFill>
                <a:latin typeface="Times New Roman" pitchFamily="18" charset="0"/>
                <a:cs typeface="Times New Roman" pitchFamily="18" charset="0"/>
              </a:rPr>
              <a:t>- Các chức năng chính</a:t>
            </a:r>
            <a:endParaRPr lang="en-US" sz="2400" dirty="0">
              <a:solidFill>
                <a:prstClr val="black"/>
              </a:solidFill>
              <a:latin typeface="Times New Roman" pitchFamily="18" charset="0"/>
              <a:cs typeface="Times New Roman" pitchFamily="18" charset="0"/>
            </a:endParaRPr>
          </a:p>
        </p:txBody>
      </p:sp>
      <p:sp>
        <p:nvSpPr>
          <p:cNvPr id="8" name="TextBox 7"/>
          <p:cNvSpPr txBox="1"/>
          <p:nvPr/>
        </p:nvSpPr>
        <p:spPr>
          <a:xfrm>
            <a:off x="299565" y="2040615"/>
            <a:ext cx="2314339" cy="4316854"/>
          </a:xfrm>
          <a:prstGeom prst="rect">
            <a:avLst/>
          </a:prstGeom>
          <a:pattFill prst="ltUpDiag">
            <a:fgClr>
              <a:schemeClr val="bg2">
                <a:lumMod val="90000"/>
              </a:schemeClr>
            </a:fgClr>
            <a:bgClr>
              <a:schemeClr val="bg1"/>
            </a:bgClr>
          </a:pattFill>
          <a:ln>
            <a:solidFill>
              <a:schemeClr val="bg2">
                <a:lumMod val="50000"/>
              </a:schemeClr>
            </a:solidFill>
          </a:ln>
        </p:spPr>
        <p:txBody>
          <a:bodyPr wrap="square" rtlCol="0">
            <a:noAutofit/>
          </a:bodyPr>
          <a:lstStyle/>
          <a:p>
            <a:pPr marL="171450" indent="-171450">
              <a:lnSpc>
                <a:spcPct val="120000"/>
              </a:lnSpc>
              <a:spcBef>
                <a:spcPts val="600"/>
              </a:spcBef>
              <a:buFont typeface="Arial" charset="0"/>
              <a:buChar char="•"/>
            </a:pPr>
            <a:r>
              <a:rPr lang="en-US" altLang="ko-KR" sz="1600" dirty="0" err="1">
                <a:solidFill>
                  <a:prstClr val="black"/>
                </a:solidFill>
                <a:latin typeface="Times New Roman" pitchFamily="18" charset="0"/>
                <a:cs typeface="Times New Roman" pitchFamily="18" charset="0"/>
              </a:rPr>
              <a:t>Là</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chức</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năng</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dùng</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để</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tạo</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báo</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cáo</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Người</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dùng</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được</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phép</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lựa</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chọn</a:t>
            </a:r>
            <a:r>
              <a:rPr lang="en-US" altLang="ko-KR" sz="1600" dirty="0">
                <a:solidFill>
                  <a:prstClr val="black"/>
                </a:solidFill>
                <a:latin typeface="Times New Roman" pitchFamily="18" charset="0"/>
                <a:cs typeface="Times New Roman" pitchFamily="18" charset="0"/>
              </a:rPr>
              <a:t> 1) </a:t>
            </a:r>
            <a:r>
              <a:rPr lang="en-US" altLang="ko-KR" sz="1600" dirty="0" err="1">
                <a:solidFill>
                  <a:prstClr val="black"/>
                </a:solidFill>
                <a:latin typeface="Times New Roman" pitchFamily="18" charset="0"/>
                <a:cs typeface="Times New Roman" pitchFamily="18" charset="0"/>
              </a:rPr>
              <a:t>Nhập</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trực</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tiếp</a:t>
            </a:r>
            <a:r>
              <a:rPr lang="en-US" altLang="ko-KR" sz="1600" dirty="0">
                <a:solidFill>
                  <a:prstClr val="black"/>
                </a:solidFill>
                <a:latin typeface="Times New Roman" pitchFamily="18" charset="0"/>
                <a:cs typeface="Times New Roman" pitchFamily="18" charset="0"/>
              </a:rPr>
              <a:t>, 2) Upload file Excel, 3) Upload file XBRL</a:t>
            </a:r>
          </a:p>
          <a:p>
            <a:pPr marL="171450" indent="-171450">
              <a:lnSpc>
                <a:spcPct val="120000"/>
              </a:lnSpc>
              <a:spcBef>
                <a:spcPts val="600"/>
              </a:spcBef>
              <a:buFont typeface="Arial" charset="0"/>
              <a:buChar char="•"/>
            </a:pPr>
            <a:r>
              <a:rPr lang="en-US" altLang="ko-KR" sz="1600" dirty="0" err="1">
                <a:solidFill>
                  <a:prstClr val="black"/>
                </a:solidFill>
                <a:latin typeface="Times New Roman" pitchFamily="18" charset="0"/>
                <a:cs typeface="Times New Roman" pitchFamily="18" charset="0"/>
              </a:rPr>
              <a:t>Thực</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hiện</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ký</a:t>
            </a:r>
            <a:r>
              <a:rPr lang="en-US" altLang="ko-KR" sz="1600" dirty="0">
                <a:solidFill>
                  <a:prstClr val="black"/>
                </a:solidFill>
                <a:latin typeface="Times New Roman" pitchFamily="18" charset="0"/>
                <a:cs typeface="Times New Roman" pitchFamily="18" charset="0"/>
              </a:rPr>
              <a:t> CKĐT</a:t>
            </a:r>
          </a:p>
        </p:txBody>
      </p:sp>
      <p:sp>
        <p:nvSpPr>
          <p:cNvPr id="9" name="TextBox 8"/>
          <p:cNvSpPr txBox="1"/>
          <p:nvPr/>
        </p:nvSpPr>
        <p:spPr>
          <a:xfrm>
            <a:off x="299565" y="1088865"/>
            <a:ext cx="2314339" cy="646331"/>
          </a:xfrm>
          <a:prstGeom prst="rect">
            <a:avLst/>
          </a:prstGeom>
          <a:solidFill>
            <a:schemeClr val="bg2">
              <a:lumMod val="75000"/>
            </a:schemeClr>
          </a:solidFill>
        </p:spPr>
        <p:txBody>
          <a:bodyPr wrap="square" rtlCol="0">
            <a:spAutoFit/>
          </a:bodyPr>
          <a:lstStyle/>
          <a:p>
            <a:r>
              <a:rPr lang="en-US" b="1" dirty="0">
                <a:solidFill>
                  <a:prstClr val="black"/>
                </a:solidFill>
                <a:latin typeface="Times New Roman" pitchFamily="18" charset="0"/>
                <a:cs typeface="Times New Roman" pitchFamily="18" charset="0"/>
              </a:rPr>
              <a:t>2. </a:t>
            </a:r>
            <a:r>
              <a:rPr lang="en-US" b="1" dirty="0" err="1">
                <a:solidFill>
                  <a:prstClr val="black"/>
                </a:solidFill>
                <a:latin typeface="Times New Roman" pitchFamily="18" charset="0"/>
                <a:cs typeface="Times New Roman" pitchFamily="18" charset="0"/>
              </a:rPr>
              <a:t>Tạo</a:t>
            </a:r>
            <a:r>
              <a:rPr lang="en-US" b="1" dirty="0">
                <a:solidFill>
                  <a:prstClr val="black"/>
                </a:solidFill>
                <a:latin typeface="Times New Roman" pitchFamily="18" charset="0"/>
                <a:cs typeface="Times New Roman" pitchFamily="18" charset="0"/>
              </a:rPr>
              <a:t>, </a:t>
            </a:r>
            <a:r>
              <a:rPr lang="en-US" b="1" dirty="0" err="1">
                <a:solidFill>
                  <a:prstClr val="black"/>
                </a:solidFill>
                <a:latin typeface="Times New Roman" pitchFamily="18" charset="0"/>
                <a:cs typeface="Times New Roman" pitchFamily="18" charset="0"/>
              </a:rPr>
              <a:t>gửi</a:t>
            </a:r>
            <a:r>
              <a:rPr lang="en-US" b="1" dirty="0">
                <a:solidFill>
                  <a:prstClr val="black"/>
                </a:solidFill>
                <a:latin typeface="Times New Roman" pitchFamily="18" charset="0"/>
                <a:cs typeface="Times New Roman" pitchFamily="18" charset="0"/>
              </a:rPr>
              <a:t> </a:t>
            </a:r>
            <a:r>
              <a:rPr lang="en-US" b="1" dirty="0" err="1">
                <a:solidFill>
                  <a:prstClr val="black"/>
                </a:solidFill>
                <a:latin typeface="Times New Roman" pitchFamily="18" charset="0"/>
                <a:cs typeface="Times New Roman" pitchFamily="18" charset="0"/>
              </a:rPr>
              <a:t>báo</a:t>
            </a:r>
            <a:r>
              <a:rPr lang="en-US" b="1" dirty="0">
                <a:solidFill>
                  <a:prstClr val="black"/>
                </a:solidFill>
                <a:latin typeface="Times New Roman" pitchFamily="18" charset="0"/>
                <a:cs typeface="Times New Roman" pitchFamily="18" charset="0"/>
              </a:rPr>
              <a:t> </a:t>
            </a:r>
            <a:r>
              <a:rPr lang="en-US" b="1" dirty="0" err="1">
                <a:solidFill>
                  <a:prstClr val="black"/>
                </a:solidFill>
                <a:latin typeface="Times New Roman" pitchFamily="18" charset="0"/>
                <a:cs typeface="Times New Roman" pitchFamily="18" charset="0"/>
              </a:rPr>
              <a:t>cáo</a:t>
            </a:r>
            <a:r>
              <a:rPr lang="en-US" b="1" dirty="0">
                <a:solidFill>
                  <a:prstClr val="black"/>
                </a:solidFill>
                <a:latin typeface="Times New Roman" pitchFamily="18" charset="0"/>
                <a:cs typeface="Times New Roman" pitchFamily="18" charset="0"/>
              </a:rPr>
              <a:t> </a:t>
            </a:r>
            <a:endParaRPr lang="en-US" b="1" dirty="0" smtClean="0">
              <a:solidFill>
                <a:prstClr val="black"/>
              </a:solidFill>
              <a:latin typeface="Times New Roman" pitchFamily="18" charset="0"/>
              <a:cs typeface="Times New Roman" pitchFamily="18" charset="0"/>
            </a:endParaRPr>
          </a:p>
          <a:p>
            <a:r>
              <a:rPr lang="en-US" b="1" dirty="0" err="1" smtClean="0">
                <a:solidFill>
                  <a:prstClr val="black"/>
                </a:solidFill>
                <a:latin typeface="Times New Roman" pitchFamily="18" charset="0"/>
                <a:cs typeface="Times New Roman" pitchFamily="18" charset="0"/>
              </a:rPr>
              <a:t>cho</a:t>
            </a:r>
            <a:r>
              <a:rPr lang="en-US" b="1" dirty="0" smtClean="0">
                <a:solidFill>
                  <a:prstClr val="black"/>
                </a:solidFill>
                <a:latin typeface="Times New Roman" pitchFamily="18" charset="0"/>
                <a:cs typeface="Times New Roman" pitchFamily="18" charset="0"/>
              </a:rPr>
              <a:t> </a:t>
            </a:r>
            <a:r>
              <a:rPr lang="en-US" b="1" dirty="0">
                <a:solidFill>
                  <a:prstClr val="black"/>
                </a:solidFill>
                <a:latin typeface="Times New Roman" pitchFamily="18" charset="0"/>
                <a:cs typeface="Times New Roman" pitchFamily="18" charset="0"/>
              </a:rPr>
              <a:t>NHNN</a:t>
            </a:r>
          </a:p>
        </p:txBody>
      </p:sp>
      <p:sp>
        <p:nvSpPr>
          <p:cNvPr id="10" name="TextBox 9"/>
          <p:cNvSpPr txBox="1"/>
          <p:nvPr/>
        </p:nvSpPr>
        <p:spPr>
          <a:xfrm>
            <a:off x="2673630" y="2040615"/>
            <a:ext cx="2314339" cy="4316854"/>
          </a:xfrm>
          <a:prstGeom prst="rect">
            <a:avLst/>
          </a:prstGeom>
          <a:pattFill prst="ltUpDiag">
            <a:fgClr>
              <a:schemeClr val="bg2">
                <a:lumMod val="90000"/>
              </a:schemeClr>
            </a:fgClr>
            <a:bgClr>
              <a:schemeClr val="bg1"/>
            </a:bgClr>
          </a:pattFill>
          <a:ln>
            <a:solidFill>
              <a:schemeClr val="bg2">
                <a:lumMod val="50000"/>
              </a:schemeClr>
            </a:solidFill>
          </a:ln>
        </p:spPr>
        <p:txBody>
          <a:bodyPr wrap="square" rtlCol="0">
            <a:noAutofit/>
          </a:bodyPr>
          <a:lstStyle/>
          <a:p>
            <a:pPr marL="171450" indent="-171450">
              <a:lnSpc>
                <a:spcPct val="120000"/>
              </a:lnSpc>
              <a:spcBef>
                <a:spcPts val="600"/>
              </a:spcBef>
              <a:buFont typeface="Arial" charset="0"/>
              <a:buChar char="•"/>
            </a:pPr>
            <a:r>
              <a:rPr lang="en-US" altLang="ko-KR" sz="1600" dirty="0" err="1">
                <a:solidFill>
                  <a:prstClr val="black"/>
                </a:solidFill>
                <a:latin typeface="Times New Roman" pitchFamily="18" charset="0"/>
                <a:cs typeface="Times New Roman" pitchFamily="18" charset="0"/>
              </a:rPr>
              <a:t>Đối</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với</a:t>
            </a:r>
            <a:r>
              <a:rPr lang="en-US" altLang="ko-KR" sz="1600" dirty="0">
                <a:solidFill>
                  <a:prstClr val="black"/>
                </a:solidFill>
                <a:latin typeface="Times New Roman" pitchFamily="18" charset="0"/>
                <a:cs typeface="Times New Roman" pitchFamily="18" charset="0"/>
              </a:rPr>
              <a:t> Upload </a:t>
            </a:r>
            <a:r>
              <a:rPr lang="en-US" altLang="ko-KR" sz="1600" dirty="0" err="1">
                <a:solidFill>
                  <a:prstClr val="black"/>
                </a:solidFill>
                <a:latin typeface="Times New Roman" pitchFamily="18" charset="0"/>
                <a:cs typeface="Times New Roman" pitchFamily="18" charset="0"/>
              </a:rPr>
              <a:t>nhiều</a:t>
            </a:r>
            <a:r>
              <a:rPr lang="en-US" altLang="ko-KR" sz="1600" dirty="0">
                <a:solidFill>
                  <a:prstClr val="black"/>
                </a:solidFill>
                <a:latin typeface="Times New Roman" pitchFamily="18" charset="0"/>
                <a:cs typeface="Times New Roman" pitchFamily="18" charset="0"/>
              </a:rPr>
              <a:t> file, </a:t>
            </a:r>
            <a:r>
              <a:rPr lang="en-US" altLang="ko-KR" sz="1600" dirty="0" err="1">
                <a:solidFill>
                  <a:prstClr val="black"/>
                </a:solidFill>
                <a:latin typeface="Times New Roman" pitchFamily="18" charset="0"/>
                <a:cs typeface="Times New Roman" pitchFamily="18" charset="0"/>
              </a:rPr>
              <a:t>người</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dùng</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có</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thể</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thực</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hiện</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việc</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gửi</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nhiều</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báo</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cáo</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cùng</a:t>
            </a:r>
            <a:r>
              <a:rPr lang="en-US" altLang="ko-KR" sz="1600" dirty="0">
                <a:solidFill>
                  <a:prstClr val="black"/>
                </a:solidFill>
                <a:latin typeface="Times New Roman" pitchFamily="18" charset="0"/>
                <a:cs typeface="Times New Roman" pitchFamily="18" charset="0"/>
              </a:rPr>
              <a:t> 1 </a:t>
            </a:r>
            <a:r>
              <a:rPr lang="en-US" altLang="ko-KR" sz="1600" dirty="0" err="1">
                <a:solidFill>
                  <a:prstClr val="black"/>
                </a:solidFill>
                <a:latin typeface="Times New Roman" pitchFamily="18" charset="0"/>
                <a:cs typeface="Times New Roman" pitchFamily="18" charset="0"/>
              </a:rPr>
              <a:t>lúc</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với</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định</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dạng</a:t>
            </a:r>
            <a:r>
              <a:rPr lang="en-US" altLang="ko-KR" sz="1600" dirty="0">
                <a:solidFill>
                  <a:prstClr val="black"/>
                </a:solidFill>
                <a:latin typeface="Times New Roman" pitchFamily="18" charset="0"/>
                <a:cs typeface="Times New Roman" pitchFamily="18" charset="0"/>
              </a:rPr>
              <a:t> Excel </a:t>
            </a:r>
            <a:r>
              <a:rPr lang="en-US" altLang="ko-KR" sz="1600" dirty="0" err="1">
                <a:solidFill>
                  <a:prstClr val="black"/>
                </a:solidFill>
                <a:latin typeface="Times New Roman" pitchFamily="18" charset="0"/>
                <a:cs typeface="Times New Roman" pitchFamily="18" charset="0"/>
              </a:rPr>
              <a:t>hoặc</a:t>
            </a:r>
            <a:r>
              <a:rPr lang="en-US" altLang="ko-KR" sz="1600" dirty="0">
                <a:solidFill>
                  <a:prstClr val="black"/>
                </a:solidFill>
                <a:latin typeface="Times New Roman" pitchFamily="18" charset="0"/>
                <a:cs typeface="Times New Roman" pitchFamily="18" charset="0"/>
              </a:rPr>
              <a:t> XBRL.</a:t>
            </a:r>
          </a:p>
          <a:p>
            <a:pPr marL="171450" indent="-171450">
              <a:lnSpc>
                <a:spcPct val="120000"/>
              </a:lnSpc>
              <a:spcBef>
                <a:spcPts val="600"/>
              </a:spcBef>
              <a:buFont typeface="Arial" charset="0"/>
              <a:buChar char="•"/>
            </a:pPr>
            <a:r>
              <a:rPr lang="en-US" altLang="ko-KR" sz="1600" dirty="0" err="1">
                <a:solidFill>
                  <a:prstClr val="black"/>
                </a:solidFill>
                <a:latin typeface="Times New Roman" pitchFamily="18" charset="0"/>
                <a:cs typeface="Times New Roman" pitchFamily="18" charset="0"/>
              </a:rPr>
              <a:t>Người</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dùng</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cần</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tuân</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thủ</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các</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quy</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tắc</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về</a:t>
            </a:r>
            <a:r>
              <a:rPr lang="en-US" altLang="ko-KR" sz="1600" dirty="0">
                <a:solidFill>
                  <a:prstClr val="black"/>
                </a:solidFill>
                <a:latin typeface="Times New Roman" pitchFamily="18" charset="0"/>
                <a:cs typeface="Times New Roman" pitchFamily="18" charset="0"/>
              </a:rPr>
              <a:t> file </a:t>
            </a:r>
            <a:r>
              <a:rPr lang="en-US" altLang="ko-KR" sz="1600" dirty="0" err="1">
                <a:solidFill>
                  <a:prstClr val="black"/>
                </a:solidFill>
                <a:latin typeface="Times New Roman" pitchFamily="18" charset="0"/>
                <a:cs typeface="Times New Roman" pitchFamily="18" charset="0"/>
              </a:rPr>
              <a:t>khi</a:t>
            </a:r>
            <a:r>
              <a:rPr lang="en-US" altLang="ko-KR" sz="1600" dirty="0">
                <a:solidFill>
                  <a:prstClr val="black"/>
                </a:solidFill>
                <a:latin typeface="Times New Roman" pitchFamily="18" charset="0"/>
                <a:cs typeface="Times New Roman" pitchFamily="18" charset="0"/>
              </a:rPr>
              <a:t> upload file.</a:t>
            </a:r>
          </a:p>
          <a:p>
            <a:pPr marL="171450" indent="-171450">
              <a:lnSpc>
                <a:spcPct val="120000"/>
              </a:lnSpc>
              <a:spcBef>
                <a:spcPts val="600"/>
              </a:spcBef>
              <a:buFont typeface="Arial" charset="0"/>
              <a:buChar char="•"/>
            </a:pPr>
            <a:r>
              <a:rPr lang="en-US" altLang="ko-KR" sz="1600" dirty="0" err="1">
                <a:solidFill>
                  <a:prstClr val="black"/>
                </a:solidFill>
                <a:latin typeface="Times New Roman" pitchFamily="18" charset="0"/>
                <a:cs typeface="Times New Roman" pitchFamily="18" charset="0"/>
              </a:rPr>
              <a:t>Chức</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năng</a:t>
            </a:r>
            <a:r>
              <a:rPr lang="en-US" altLang="ko-KR" sz="1600" dirty="0">
                <a:solidFill>
                  <a:prstClr val="black"/>
                </a:solidFill>
                <a:latin typeface="Times New Roman" pitchFamily="18" charset="0"/>
                <a:cs typeface="Times New Roman" pitchFamily="18" charset="0"/>
              </a:rPr>
              <a:t> Upload </a:t>
            </a:r>
            <a:r>
              <a:rPr lang="en-US" altLang="ko-KR" sz="1600" dirty="0" err="1">
                <a:solidFill>
                  <a:prstClr val="black"/>
                </a:solidFill>
                <a:latin typeface="Times New Roman" pitchFamily="18" charset="0"/>
                <a:cs typeface="Times New Roman" pitchFamily="18" charset="0"/>
              </a:rPr>
              <a:t>nhiều</a:t>
            </a:r>
            <a:r>
              <a:rPr lang="en-US" altLang="ko-KR" sz="1600" dirty="0">
                <a:solidFill>
                  <a:prstClr val="black"/>
                </a:solidFill>
                <a:latin typeface="Times New Roman" pitchFamily="18" charset="0"/>
                <a:cs typeface="Times New Roman" pitchFamily="18" charset="0"/>
              </a:rPr>
              <a:t> file </a:t>
            </a:r>
            <a:r>
              <a:rPr lang="en-US" altLang="ko-KR" sz="1600" dirty="0" err="1">
                <a:solidFill>
                  <a:prstClr val="black"/>
                </a:solidFill>
                <a:latin typeface="Times New Roman" pitchFamily="18" charset="0"/>
                <a:cs typeface="Times New Roman" pitchFamily="18" charset="0"/>
              </a:rPr>
              <a:t>chỉ</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được</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tiến</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hành</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khi</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người</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dùng</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có</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quyền</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Người</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duyệt</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mức</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đơn</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vị</a:t>
            </a:r>
            <a:r>
              <a:rPr lang="en-US" altLang="ko-KR" sz="1600" dirty="0">
                <a:solidFill>
                  <a:prstClr val="black"/>
                </a:solidFill>
                <a:latin typeface="Times New Roman" pitchFamily="18" charset="0"/>
                <a:cs typeface="Times New Roman" pitchFamily="18" charset="0"/>
              </a:rPr>
              <a:t>.</a:t>
            </a:r>
          </a:p>
        </p:txBody>
      </p:sp>
      <p:sp>
        <p:nvSpPr>
          <p:cNvPr id="11" name="TextBox 10"/>
          <p:cNvSpPr txBox="1"/>
          <p:nvPr/>
        </p:nvSpPr>
        <p:spPr>
          <a:xfrm>
            <a:off x="5047695" y="2040615"/>
            <a:ext cx="2314339" cy="4316854"/>
          </a:xfrm>
          <a:prstGeom prst="rect">
            <a:avLst/>
          </a:prstGeom>
          <a:pattFill prst="ltUpDiag">
            <a:fgClr>
              <a:schemeClr val="bg2">
                <a:lumMod val="90000"/>
              </a:schemeClr>
            </a:fgClr>
            <a:bgClr>
              <a:schemeClr val="bg1"/>
            </a:bgClr>
          </a:pattFill>
          <a:ln>
            <a:solidFill>
              <a:schemeClr val="bg2">
                <a:lumMod val="50000"/>
              </a:schemeClr>
            </a:solidFill>
          </a:ln>
        </p:spPr>
        <p:txBody>
          <a:bodyPr wrap="square" rtlCol="0">
            <a:noAutofit/>
          </a:bodyPr>
          <a:lstStyle/>
          <a:p>
            <a:pPr marL="171450" indent="-171450">
              <a:lnSpc>
                <a:spcPct val="120000"/>
              </a:lnSpc>
              <a:spcBef>
                <a:spcPts val="600"/>
              </a:spcBef>
              <a:buFont typeface="Arial" charset="0"/>
              <a:buChar char="•"/>
            </a:pPr>
            <a:r>
              <a:rPr lang="en-US" altLang="ko-KR" sz="1600" dirty="0" err="1">
                <a:solidFill>
                  <a:prstClr val="black"/>
                </a:solidFill>
                <a:latin typeface="Times New Roman" pitchFamily="18" charset="0"/>
                <a:cs typeface="Times New Roman" pitchFamily="18" charset="0"/>
              </a:rPr>
              <a:t>Là</a:t>
            </a:r>
            <a:r>
              <a:rPr lang="en-US" altLang="ko-KR" sz="1600" dirty="0">
                <a:solidFill>
                  <a:prstClr val="black"/>
                </a:solidFill>
                <a:latin typeface="Times New Roman" pitchFamily="18" charset="0"/>
                <a:cs typeface="Times New Roman" pitchFamily="18" charset="0"/>
              </a:rPr>
              <a:t> </a:t>
            </a:r>
            <a:r>
              <a:rPr lang="en-US" altLang="ko-KR" sz="1600" dirty="0" err="1">
                <a:latin typeface="Times New Roman" pitchFamily="18" charset="0"/>
                <a:cs typeface="Times New Roman" pitchFamily="18" charset="0"/>
              </a:rPr>
              <a:t>chức</a:t>
            </a:r>
            <a:r>
              <a:rPr lang="en-US" altLang="ko-KR" sz="1600" dirty="0">
                <a:latin typeface="Times New Roman" pitchFamily="18" charset="0"/>
                <a:cs typeface="Times New Roman" pitchFamily="18" charset="0"/>
              </a:rPr>
              <a:t> tra </a:t>
            </a:r>
            <a:r>
              <a:rPr lang="en-US" altLang="ko-KR" sz="1600" dirty="0" err="1">
                <a:latin typeface="Times New Roman" pitchFamily="18" charset="0"/>
                <a:cs typeface="Times New Roman" pitchFamily="18" charset="0"/>
              </a:rPr>
              <a:t>cứu</a:t>
            </a:r>
            <a:r>
              <a:rPr lang="en-US" altLang="ko-KR" sz="1600" dirty="0">
                <a:latin typeface="Times New Roman" pitchFamily="18" charset="0"/>
                <a:cs typeface="Times New Roman" pitchFamily="18" charset="0"/>
              </a:rPr>
              <a:t> </a:t>
            </a:r>
            <a:r>
              <a:rPr lang="en-US" altLang="ko-KR" sz="1600" dirty="0" err="1">
                <a:latin typeface="Times New Roman" pitchFamily="18" charset="0"/>
                <a:cs typeface="Times New Roman" pitchFamily="18" charset="0"/>
              </a:rPr>
              <a:t>các</a:t>
            </a:r>
            <a:r>
              <a:rPr lang="en-US" altLang="ko-KR" sz="1600" dirty="0">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phản</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hồi</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của</a:t>
            </a:r>
            <a:r>
              <a:rPr lang="en-US" altLang="ko-KR" sz="1600" dirty="0">
                <a:solidFill>
                  <a:prstClr val="black"/>
                </a:solidFill>
                <a:latin typeface="Times New Roman" pitchFamily="18" charset="0"/>
                <a:cs typeface="Times New Roman" pitchFamily="18" charset="0"/>
              </a:rPr>
              <a:t> NHNN, </a:t>
            </a:r>
            <a:r>
              <a:rPr lang="en-US" altLang="ko-KR" sz="1600" dirty="0" err="1">
                <a:solidFill>
                  <a:prstClr val="black"/>
                </a:solidFill>
                <a:latin typeface="Times New Roman" pitchFamily="18" charset="0"/>
                <a:cs typeface="Times New Roman" pitchFamily="18" charset="0"/>
              </a:rPr>
              <a:t>tình</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trạng</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gửi</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nhận</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báo</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cáo</a:t>
            </a:r>
            <a:r>
              <a:rPr lang="en-US" altLang="ko-KR" sz="1600" dirty="0">
                <a:solidFill>
                  <a:prstClr val="black"/>
                </a:solidFill>
                <a:latin typeface="Times New Roman" pitchFamily="18" charset="0"/>
                <a:cs typeface="Times New Roman" pitchFamily="18" charset="0"/>
              </a:rPr>
              <a:t>.</a:t>
            </a:r>
          </a:p>
        </p:txBody>
      </p:sp>
      <p:sp>
        <p:nvSpPr>
          <p:cNvPr id="12" name="TextBox 11"/>
          <p:cNvSpPr txBox="1"/>
          <p:nvPr/>
        </p:nvSpPr>
        <p:spPr>
          <a:xfrm>
            <a:off x="7421759" y="2040615"/>
            <a:ext cx="2314339" cy="4316854"/>
          </a:xfrm>
          <a:prstGeom prst="rect">
            <a:avLst/>
          </a:prstGeom>
          <a:pattFill prst="ltUpDiag">
            <a:fgClr>
              <a:schemeClr val="bg2">
                <a:lumMod val="90000"/>
              </a:schemeClr>
            </a:fgClr>
            <a:bgClr>
              <a:schemeClr val="bg1"/>
            </a:bgClr>
          </a:pattFill>
          <a:ln>
            <a:solidFill>
              <a:schemeClr val="bg2">
                <a:lumMod val="50000"/>
              </a:schemeClr>
            </a:solidFill>
          </a:ln>
        </p:spPr>
        <p:txBody>
          <a:bodyPr wrap="square" rtlCol="0">
            <a:noAutofit/>
          </a:bodyPr>
          <a:lstStyle/>
          <a:p>
            <a:pPr marL="171450" indent="-171450">
              <a:lnSpc>
                <a:spcPct val="120000"/>
              </a:lnSpc>
              <a:spcBef>
                <a:spcPts val="600"/>
              </a:spcBef>
              <a:buFont typeface="Arial" charset="0"/>
              <a:buChar char="•"/>
            </a:pPr>
            <a:r>
              <a:rPr lang="en-US" altLang="ko-KR" sz="1600" dirty="0" err="1">
                <a:solidFill>
                  <a:prstClr val="black"/>
                </a:solidFill>
                <a:latin typeface="Times New Roman" pitchFamily="18" charset="0"/>
                <a:cs typeface="Times New Roman" pitchFamily="18" charset="0"/>
              </a:rPr>
              <a:t>Duyệt</a:t>
            </a:r>
            <a:r>
              <a:rPr lang="en-US" altLang="ko-KR" sz="1600" dirty="0">
                <a:solidFill>
                  <a:prstClr val="black"/>
                </a:solidFill>
                <a:latin typeface="Times New Roman" pitchFamily="18" charset="0"/>
                <a:cs typeface="Times New Roman" pitchFamily="18" charset="0"/>
              </a:rPr>
              <a:t>, tra </a:t>
            </a:r>
            <a:r>
              <a:rPr lang="en-US" altLang="ko-KR" sz="1600" dirty="0" err="1">
                <a:solidFill>
                  <a:prstClr val="black"/>
                </a:solidFill>
                <a:latin typeface="Times New Roman" pitchFamily="18" charset="0"/>
                <a:cs typeface="Times New Roman" pitchFamily="18" charset="0"/>
              </a:rPr>
              <a:t>soát</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dữ</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liệu</a:t>
            </a:r>
            <a:endParaRPr lang="en-US" altLang="ko-KR" sz="1600" dirty="0">
              <a:solidFill>
                <a:prstClr val="black"/>
              </a:solidFill>
              <a:latin typeface="Times New Roman" pitchFamily="18" charset="0"/>
              <a:cs typeface="Times New Roman" pitchFamily="18" charset="0"/>
            </a:endParaRPr>
          </a:p>
          <a:p>
            <a:pPr marL="171450" indent="-171450">
              <a:lnSpc>
                <a:spcPct val="120000"/>
              </a:lnSpc>
              <a:spcBef>
                <a:spcPts val="600"/>
              </a:spcBef>
              <a:buFont typeface="Arial" charset="0"/>
              <a:buChar char="•"/>
            </a:pPr>
            <a:r>
              <a:rPr lang="en-US" altLang="ko-KR" sz="1600" dirty="0" err="1">
                <a:solidFill>
                  <a:prstClr val="black"/>
                </a:solidFill>
                <a:latin typeface="Times New Roman" pitchFamily="18" charset="0"/>
                <a:cs typeface="Times New Roman" pitchFamily="18" charset="0"/>
              </a:rPr>
              <a:t>Khóa</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mở</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hệ</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thống</a:t>
            </a:r>
            <a:endParaRPr lang="en-US" altLang="ko-KR" sz="1600" dirty="0">
              <a:solidFill>
                <a:prstClr val="black"/>
              </a:solidFill>
              <a:latin typeface="Times New Roman" pitchFamily="18" charset="0"/>
              <a:cs typeface="Times New Roman" pitchFamily="18" charset="0"/>
            </a:endParaRPr>
          </a:p>
          <a:p>
            <a:pPr marL="171450" indent="-171450">
              <a:lnSpc>
                <a:spcPct val="120000"/>
              </a:lnSpc>
              <a:spcBef>
                <a:spcPts val="600"/>
              </a:spcBef>
              <a:buFont typeface="Arial" charset="0"/>
              <a:buChar char="•"/>
            </a:pPr>
            <a:r>
              <a:rPr lang="en-US" altLang="ko-KR" sz="1600" dirty="0" err="1">
                <a:solidFill>
                  <a:prstClr val="black"/>
                </a:solidFill>
                <a:latin typeface="Times New Roman" pitchFamily="18" charset="0"/>
                <a:cs typeface="Times New Roman" pitchFamily="18" charset="0"/>
              </a:rPr>
              <a:t>Chức</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năng</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cho</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phép</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lấy</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dữ</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liệu</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tự</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động</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từ</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các</a:t>
            </a:r>
            <a:r>
              <a:rPr lang="en-US" altLang="ko-KR" sz="1600" dirty="0">
                <a:solidFill>
                  <a:prstClr val="black"/>
                </a:solidFill>
                <a:latin typeface="Times New Roman" pitchFamily="18" charset="0"/>
                <a:cs typeface="Times New Roman" pitchFamily="18" charset="0"/>
              </a:rPr>
              <a:t> trang web </a:t>
            </a:r>
            <a:r>
              <a:rPr lang="en-US" altLang="ko-KR" sz="1600" dirty="0" err="1">
                <a:solidFill>
                  <a:prstClr val="black"/>
                </a:solidFill>
                <a:latin typeface="Times New Roman" pitchFamily="18" charset="0"/>
                <a:cs typeface="Times New Roman" pitchFamily="18" charset="0"/>
              </a:rPr>
              <a:t>khác</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đã</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có</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xuất</a:t>
            </a:r>
            <a:r>
              <a:rPr lang="en-US" altLang="ko-KR" sz="1600" dirty="0">
                <a:solidFill>
                  <a:prstClr val="black"/>
                </a:solidFill>
                <a:latin typeface="Times New Roman" pitchFamily="18" charset="0"/>
                <a:cs typeface="Times New Roman" pitchFamily="18" charset="0"/>
              </a:rPr>
              <a:t> file XML)</a:t>
            </a:r>
          </a:p>
          <a:p>
            <a:pPr marL="171450" indent="-171450">
              <a:lnSpc>
                <a:spcPct val="120000"/>
              </a:lnSpc>
              <a:spcBef>
                <a:spcPts val="600"/>
              </a:spcBef>
              <a:buFont typeface="Arial" charset="0"/>
              <a:buChar char="•"/>
            </a:pPr>
            <a:r>
              <a:rPr lang="en-US" altLang="ko-KR" sz="1600" dirty="0" err="1">
                <a:solidFill>
                  <a:prstClr val="black"/>
                </a:solidFill>
                <a:latin typeface="Times New Roman" pitchFamily="18" charset="0"/>
                <a:cs typeface="Times New Roman" pitchFamily="18" charset="0"/>
              </a:rPr>
              <a:t>Chức</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năng</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cho</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phép</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nhập</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hộ</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hoặc</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gửi</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báo</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cáo</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đã</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ký</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được</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ký</a:t>
            </a:r>
            <a:r>
              <a:rPr lang="en-US" altLang="ko-KR" sz="1600" dirty="0">
                <a:solidFill>
                  <a:prstClr val="black"/>
                </a:solidFill>
                <a:latin typeface="Times New Roman" pitchFamily="18" charset="0"/>
                <a:cs typeface="Times New Roman" pitchFamily="18" charset="0"/>
              </a:rPr>
              <a:t> CKĐT</a:t>
            </a:r>
          </a:p>
          <a:p>
            <a:pPr marL="171450" indent="-171450">
              <a:lnSpc>
                <a:spcPct val="120000"/>
              </a:lnSpc>
              <a:spcBef>
                <a:spcPts val="600"/>
              </a:spcBef>
              <a:buFont typeface="Arial" charset="0"/>
              <a:buChar char="•"/>
            </a:pPr>
            <a:r>
              <a:rPr lang="en-US" altLang="ko-KR" sz="1600" dirty="0">
                <a:solidFill>
                  <a:prstClr val="black"/>
                </a:solidFill>
                <a:latin typeface="Times New Roman" pitchFamily="18" charset="0"/>
                <a:cs typeface="Times New Roman" pitchFamily="18" charset="0"/>
              </a:rPr>
              <a:t>…</a:t>
            </a:r>
          </a:p>
        </p:txBody>
      </p:sp>
      <p:sp>
        <p:nvSpPr>
          <p:cNvPr id="13" name="TextBox 12"/>
          <p:cNvSpPr txBox="1"/>
          <p:nvPr/>
        </p:nvSpPr>
        <p:spPr>
          <a:xfrm>
            <a:off x="2673629" y="1101565"/>
            <a:ext cx="2314339" cy="646331"/>
          </a:xfrm>
          <a:prstGeom prst="rect">
            <a:avLst/>
          </a:prstGeom>
          <a:solidFill>
            <a:schemeClr val="bg2">
              <a:lumMod val="75000"/>
            </a:schemeClr>
          </a:solidFill>
        </p:spPr>
        <p:txBody>
          <a:bodyPr wrap="square" rtlCol="0">
            <a:spAutoFit/>
          </a:bodyPr>
          <a:lstStyle/>
          <a:p>
            <a:r>
              <a:rPr lang="en-US" b="1" dirty="0">
                <a:solidFill>
                  <a:prstClr val="black"/>
                </a:solidFill>
                <a:latin typeface="Times New Roman" pitchFamily="18" charset="0"/>
                <a:cs typeface="Times New Roman" pitchFamily="18" charset="0"/>
              </a:rPr>
              <a:t>Upload </a:t>
            </a:r>
            <a:r>
              <a:rPr lang="en-US" b="1" dirty="0" err="1">
                <a:solidFill>
                  <a:prstClr val="black"/>
                </a:solidFill>
                <a:latin typeface="Times New Roman" pitchFamily="18" charset="0"/>
                <a:cs typeface="Times New Roman" pitchFamily="18" charset="0"/>
              </a:rPr>
              <a:t>nhiều</a:t>
            </a:r>
            <a:r>
              <a:rPr lang="en-US" b="1" dirty="0">
                <a:solidFill>
                  <a:prstClr val="black"/>
                </a:solidFill>
                <a:latin typeface="Times New Roman" pitchFamily="18" charset="0"/>
                <a:cs typeface="Times New Roman" pitchFamily="18" charset="0"/>
              </a:rPr>
              <a:t> file</a:t>
            </a:r>
          </a:p>
          <a:p>
            <a:endParaRPr lang="en-US" b="1" dirty="0">
              <a:solidFill>
                <a:prstClr val="black"/>
              </a:solidFill>
              <a:latin typeface="Times New Roman" pitchFamily="18" charset="0"/>
              <a:cs typeface="Times New Roman" pitchFamily="18" charset="0"/>
            </a:endParaRPr>
          </a:p>
        </p:txBody>
      </p:sp>
      <p:sp>
        <p:nvSpPr>
          <p:cNvPr id="14" name="TextBox 13"/>
          <p:cNvSpPr txBox="1"/>
          <p:nvPr/>
        </p:nvSpPr>
        <p:spPr>
          <a:xfrm>
            <a:off x="5047693" y="1088865"/>
            <a:ext cx="2314339" cy="923330"/>
          </a:xfrm>
          <a:prstGeom prst="rect">
            <a:avLst/>
          </a:prstGeom>
          <a:solidFill>
            <a:schemeClr val="bg2">
              <a:lumMod val="75000"/>
            </a:schemeClr>
          </a:solidFill>
        </p:spPr>
        <p:txBody>
          <a:bodyPr wrap="square" rtlCol="0">
            <a:spAutoFit/>
          </a:bodyPr>
          <a:lstStyle/>
          <a:p>
            <a:r>
              <a:rPr lang="en-US" b="1" dirty="0">
                <a:solidFill>
                  <a:prstClr val="black"/>
                </a:solidFill>
                <a:latin typeface="Times New Roman" pitchFamily="18" charset="0"/>
                <a:cs typeface="Times New Roman" pitchFamily="18" charset="0"/>
              </a:rPr>
              <a:t>Tra </a:t>
            </a:r>
            <a:r>
              <a:rPr lang="en-US" b="1" dirty="0" err="1">
                <a:solidFill>
                  <a:prstClr val="black"/>
                </a:solidFill>
                <a:latin typeface="Times New Roman" pitchFamily="18" charset="0"/>
                <a:cs typeface="Times New Roman" pitchFamily="18" charset="0"/>
              </a:rPr>
              <a:t>cứu</a:t>
            </a:r>
            <a:r>
              <a:rPr lang="en-US" b="1" dirty="0">
                <a:solidFill>
                  <a:prstClr val="black"/>
                </a:solidFill>
                <a:latin typeface="Times New Roman" pitchFamily="18" charset="0"/>
                <a:cs typeface="Times New Roman" pitchFamily="18" charset="0"/>
              </a:rPr>
              <a:t> </a:t>
            </a:r>
            <a:r>
              <a:rPr lang="en-US" b="1" dirty="0" err="1">
                <a:solidFill>
                  <a:prstClr val="black"/>
                </a:solidFill>
                <a:latin typeface="Times New Roman" pitchFamily="18" charset="0"/>
                <a:cs typeface="Times New Roman" pitchFamily="18" charset="0"/>
              </a:rPr>
              <a:t>phản</a:t>
            </a:r>
            <a:r>
              <a:rPr lang="en-US" b="1" dirty="0">
                <a:solidFill>
                  <a:prstClr val="black"/>
                </a:solidFill>
                <a:latin typeface="Times New Roman" pitchFamily="18" charset="0"/>
                <a:cs typeface="Times New Roman" pitchFamily="18" charset="0"/>
              </a:rPr>
              <a:t> </a:t>
            </a:r>
            <a:r>
              <a:rPr lang="en-US" b="1" dirty="0" err="1">
                <a:solidFill>
                  <a:prstClr val="black"/>
                </a:solidFill>
                <a:latin typeface="Times New Roman" pitchFamily="18" charset="0"/>
                <a:cs typeface="Times New Roman" pitchFamily="18" charset="0"/>
              </a:rPr>
              <a:t>hồi</a:t>
            </a:r>
            <a:r>
              <a:rPr lang="en-US" b="1" dirty="0">
                <a:solidFill>
                  <a:prstClr val="black"/>
                </a:solidFill>
                <a:latin typeface="Times New Roman" pitchFamily="18" charset="0"/>
                <a:cs typeface="Times New Roman" pitchFamily="18" charset="0"/>
              </a:rPr>
              <a:t>, </a:t>
            </a:r>
            <a:endParaRPr lang="en-US" b="1" dirty="0" smtClean="0">
              <a:solidFill>
                <a:prstClr val="black"/>
              </a:solidFill>
              <a:latin typeface="Times New Roman" pitchFamily="18" charset="0"/>
              <a:cs typeface="Times New Roman" pitchFamily="18" charset="0"/>
            </a:endParaRPr>
          </a:p>
          <a:p>
            <a:r>
              <a:rPr lang="en-US" b="1" dirty="0" err="1" smtClean="0">
                <a:solidFill>
                  <a:prstClr val="black"/>
                </a:solidFill>
                <a:latin typeface="Times New Roman" pitchFamily="18" charset="0"/>
                <a:cs typeface="Times New Roman" pitchFamily="18" charset="0"/>
              </a:rPr>
              <a:t>tình</a:t>
            </a:r>
            <a:r>
              <a:rPr lang="en-US" b="1" dirty="0" smtClean="0">
                <a:solidFill>
                  <a:prstClr val="black"/>
                </a:solidFill>
                <a:latin typeface="Times New Roman" pitchFamily="18" charset="0"/>
                <a:cs typeface="Times New Roman" pitchFamily="18" charset="0"/>
              </a:rPr>
              <a:t> </a:t>
            </a:r>
            <a:r>
              <a:rPr lang="en-US" b="1" dirty="0" err="1">
                <a:solidFill>
                  <a:prstClr val="black"/>
                </a:solidFill>
                <a:latin typeface="Times New Roman" pitchFamily="18" charset="0"/>
                <a:cs typeface="Times New Roman" pitchFamily="18" charset="0"/>
              </a:rPr>
              <a:t>trạng</a:t>
            </a:r>
            <a:r>
              <a:rPr lang="en-US" b="1" dirty="0">
                <a:solidFill>
                  <a:prstClr val="black"/>
                </a:solidFill>
                <a:latin typeface="Times New Roman" pitchFamily="18" charset="0"/>
                <a:cs typeface="Times New Roman" pitchFamily="18" charset="0"/>
              </a:rPr>
              <a:t> </a:t>
            </a:r>
            <a:r>
              <a:rPr lang="en-US" b="1" dirty="0" err="1">
                <a:solidFill>
                  <a:prstClr val="black"/>
                </a:solidFill>
                <a:latin typeface="Times New Roman" pitchFamily="18" charset="0"/>
                <a:cs typeface="Times New Roman" pitchFamily="18" charset="0"/>
              </a:rPr>
              <a:t>gửi</a:t>
            </a:r>
            <a:r>
              <a:rPr lang="en-US" b="1" dirty="0">
                <a:solidFill>
                  <a:prstClr val="black"/>
                </a:solidFill>
                <a:latin typeface="Times New Roman" pitchFamily="18" charset="0"/>
                <a:cs typeface="Times New Roman" pitchFamily="18" charset="0"/>
              </a:rPr>
              <a:t>  </a:t>
            </a:r>
            <a:r>
              <a:rPr lang="en-US" b="1" dirty="0" err="1">
                <a:solidFill>
                  <a:prstClr val="black"/>
                </a:solidFill>
                <a:latin typeface="Times New Roman" pitchFamily="18" charset="0"/>
                <a:cs typeface="Times New Roman" pitchFamily="18" charset="0"/>
              </a:rPr>
              <a:t>nhận</a:t>
            </a:r>
            <a:r>
              <a:rPr lang="en-US" b="1" dirty="0">
                <a:solidFill>
                  <a:prstClr val="black"/>
                </a:solidFill>
                <a:latin typeface="Times New Roman" pitchFamily="18" charset="0"/>
                <a:cs typeface="Times New Roman" pitchFamily="18" charset="0"/>
              </a:rPr>
              <a:t> </a:t>
            </a:r>
            <a:r>
              <a:rPr lang="en-US" b="1" dirty="0" err="1">
                <a:solidFill>
                  <a:prstClr val="black"/>
                </a:solidFill>
                <a:latin typeface="Times New Roman" pitchFamily="18" charset="0"/>
                <a:cs typeface="Times New Roman" pitchFamily="18" charset="0"/>
              </a:rPr>
              <a:t>báo</a:t>
            </a:r>
            <a:r>
              <a:rPr lang="en-US" b="1" dirty="0">
                <a:solidFill>
                  <a:prstClr val="black"/>
                </a:solidFill>
                <a:latin typeface="Times New Roman" pitchFamily="18" charset="0"/>
                <a:cs typeface="Times New Roman" pitchFamily="18" charset="0"/>
              </a:rPr>
              <a:t> </a:t>
            </a:r>
            <a:r>
              <a:rPr lang="en-US" b="1" dirty="0" err="1">
                <a:solidFill>
                  <a:prstClr val="black"/>
                </a:solidFill>
                <a:latin typeface="Times New Roman" pitchFamily="18" charset="0"/>
                <a:cs typeface="Times New Roman" pitchFamily="18" charset="0"/>
              </a:rPr>
              <a:t>cáo</a:t>
            </a:r>
            <a:endParaRPr lang="en-US" b="1" dirty="0">
              <a:solidFill>
                <a:prstClr val="black"/>
              </a:solidFill>
              <a:latin typeface="Times New Roman" pitchFamily="18" charset="0"/>
              <a:cs typeface="Times New Roman" pitchFamily="18" charset="0"/>
            </a:endParaRPr>
          </a:p>
        </p:txBody>
      </p:sp>
      <p:sp>
        <p:nvSpPr>
          <p:cNvPr id="15" name="TextBox 14"/>
          <p:cNvSpPr txBox="1"/>
          <p:nvPr/>
        </p:nvSpPr>
        <p:spPr>
          <a:xfrm>
            <a:off x="7421758" y="1088865"/>
            <a:ext cx="2314339" cy="923330"/>
          </a:xfrm>
          <a:prstGeom prst="rect">
            <a:avLst/>
          </a:prstGeom>
          <a:solidFill>
            <a:schemeClr val="bg2">
              <a:lumMod val="75000"/>
            </a:schemeClr>
          </a:solidFill>
        </p:spPr>
        <p:txBody>
          <a:bodyPr wrap="square" rtlCol="0">
            <a:spAutoFit/>
          </a:bodyPr>
          <a:lstStyle/>
          <a:p>
            <a:r>
              <a:rPr lang="en-US" b="1" dirty="0" err="1">
                <a:solidFill>
                  <a:prstClr val="black"/>
                </a:solidFill>
                <a:latin typeface="Times New Roman" pitchFamily="18" charset="0"/>
                <a:cs typeface="Times New Roman" pitchFamily="18" charset="0"/>
              </a:rPr>
              <a:t>Các</a:t>
            </a:r>
            <a:r>
              <a:rPr lang="en-US" b="1" dirty="0">
                <a:solidFill>
                  <a:prstClr val="black"/>
                </a:solidFill>
                <a:latin typeface="Times New Roman" pitchFamily="18" charset="0"/>
                <a:cs typeface="Times New Roman" pitchFamily="18" charset="0"/>
              </a:rPr>
              <a:t> </a:t>
            </a:r>
            <a:r>
              <a:rPr lang="en-US" b="1" dirty="0" err="1">
                <a:solidFill>
                  <a:prstClr val="black"/>
                </a:solidFill>
                <a:latin typeface="Times New Roman" pitchFamily="18" charset="0"/>
                <a:cs typeface="Times New Roman" pitchFamily="18" charset="0"/>
              </a:rPr>
              <a:t>chức</a:t>
            </a:r>
            <a:r>
              <a:rPr lang="en-US" b="1" dirty="0">
                <a:solidFill>
                  <a:prstClr val="black"/>
                </a:solidFill>
                <a:latin typeface="Times New Roman" pitchFamily="18" charset="0"/>
                <a:cs typeface="Times New Roman" pitchFamily="18" charset="0"/>
              </a:rPr>
              <a:t>  </a:t>
            </a:r>
            <a:r>
              <a:rPr lang="en-US" b="1" dirty="0" err="1">
                <a:solidFill>
                  <a:prstClr val="black"/>
                </a:solidFill>
                <a:latin typeface="Times New Roman" pitchFamily="18" charset="0"/>
                <a:cs typeface="Times New Roman" pitchFamily="18" charset="0"/>
              </a:rPr>
              <a:t>năng</a:t>
            </a:r>
            <a:r>
              <a:rPr lang="en-US" b="1" dirty="0">
                <a:solidFill>
                  <a:prstClr val="black"/>
                </a:solidFill>
                <a:latin typeface="Times New Roman" pitchFamily="18" charset="0"/>
                <a:cs typeface="Times New Roman" pitchFamily="18" charset="0"/>
              </a:rPr>
              <a:t> </a:t>
            </a:r>
            <a:r>
              <a:rPr lang="en-US" b="1" dirty="0" err="1">
                <a:solidFill>
                  <a:prstClr val="black"/>
                </a:solidFill>
                <a:latin typeface="Times New Roman" pitchFamily="18" charset="0"/>
                <a:cs typeface="Times New Roman" pitchFamily="18" charset="0"/>
              </a:rPr>
              <a:t>khác</a:t>
            </a:r>
            <a:r>
              <a:rPr lang="en-US" b="1" dirty="0">
                <a:solidFill>
                  <a:prstClr val="black"/>
                </a:solidFill>
                <a:latin typeface="Times New Roman" pitchFamily="18" charset="0"/>
                <a:cs typeface="Times New Roman" pitchFamily="18" charset="0"/>
              </a:rPr>
              <a:t> (</a:t>
            </a:r>
            <a:r>
              <a:rPr lang="en-US" b="1" dirty="0" err="1">
                <a:solidFill>
                  <a:prstClr val="black"/>
                </a:solidFill>
                <a:latin typeface="Times New Roman" pitchFamily="18" charset="0"/>
                <a:cs typeface="Times New Roman" pitchFamily="18" charset="0"/>
              </a:rPr>
              <a:t>dành</a:t>
            </a:r>
            <a:r>
              <a:rPr lang="en-US" b="1" dirty="0">
                <a:solidFill>
                  <a:prstClr val="black"/>
                </a:solidFill>
                <a:latin typeface="Times New Roman" pitchFamily="18" charset="0"/>
                <a:cs typeface="Times New Roman" pitchFamily="18" charset="0"/>
              </a:rPr>
              <a:t> </a:t>
            </a:r>
            <a:r>
              <a:rPr lang="en-US" b="1" dirty="0" err="1">
                <a:solidFill>
                  <a:prstClr val="black"/>
                </a:solidFill>
                <a:latin typeface="Times New Roman" pitchFamily="18" charset="0"/>
                <a:cs typeface="Times New Roman" pitchFamily="18" charset="0"/>
              </a:rPr>
              <a:t>cho</a:t>
            </a:r>
            <a:r>
              <a:rPr lang="en-US" b="1" dirty="0">
                <a:solidFill>
                  <a:prstClr val="black"/>
                </a:solidFill>
                <a:latin typeface="Times New Roman" pitchFamily="18" charset="0"/>
                <a:cs typeface="Times New Roman" pitchFamily="18" charset="0"/>
              </a:rPr>
              <a:t> </a:t>
            </a:r>
            <a:r>
              <a:rPr lang="en-US" b="1" dirty="0" err="1">
                <a:solidFill>
                  <a:prstClr val="black"/>
                </a:solidFill>
                <a:latin typeface="Times New Roman" pitchFamily="18" charset="0"/>
                <a:cs typeface="Times New Roman" pitchFamily="18" charset="0"/>
              </a:rPr>
              <a:t>các</a:t>
            </a:r>
            <a:r>
              <a:rPr lang="en-US" b="1" dirty="0">
                <a:solidFill>
                  <a:prstClr val="black"/>
                </a:solidFill>
                <a:latin typeface="Times New Roman" pitchFamily="18" charset="0"/>
                <a:cs typeface="Times New Roman" pitchFamily="18" charset="0"/>
              </a:rPr>
              <a:t> </a:t>
            </a:r>
            <a:r>
              <a:rPr lang="en-US" b="1" dirty="0" err="1">
                <a:solidFill>
                  <a:prstClr val="black"/>
                </a:solidFill>
                <a:latin typeface="Times New Roman" pitchFamily="18" charset="0"/>
                <a:cs typeface="Times New Roman" pitchFamily="18" charset="0"/>
              </a:rPr>
              <a:t>đơn</a:t>
            </a:r>
            <a:r>
              <a:rPr lang="en-US" b="1" dirty="0">
                <a:solidFill>
                  <a:prstClr val="black"/>
                </a:solidFill>
                <a:latin typeface="Times New Roman" pitchFamily="18" charset="0"/>
                <a:cs typeface="Times New Roman" pitchFamily="18" charset="0"/>
              </a:rPr>
              <a:t> </a:t>
            </a:r>
            <a:r>
              <a:rPr lang="en-US" b="1" dirty="0" err="1">
                <a:solidFill>
                  <a:prstClr val="black"/>
                </a:solidFill>
                <a:latin typeface="Times New Roman" pitchFamily="18" charset="0"/>
                <a:cs typeface="Times New Roman" pitchFamily="18" charset="0"/>
              </a:rPr>
              <a:t>vị</a:t>
            </a:r>
            <a:r>
              <a:rPr lang="en-US" b="1" dirty="0">
                <a:solidFill>
                  <a:prstClr val="black"/>
                </a:solidFill>
                <a:latin typeface="Times New Roman" pitchFamily="18" charset="0"/>
                <a:cs typeface="Times New Roman" pitchFamily="18" charset="0"/>
              </a:rPr>
              <a:t> NHNN)</a:t>
            </a:r>
          </a:p>
        </p:txBody>
      </p:sp>
      <p:sp>
        <p:nvSpPr>
          <p:cNvPr id="16" name="TextBox 34"/>
          <p:cNvSpPr txBox="1">
            <a:spLocks noChangeArrowheads="1"/>
          </p:cNvSpPr>
          <p:nvPr/>
        </p:nvSpPr>
        <p:spPr bwMode="auto">
          <a:xfrm>
            <a:off x="232324" y="213807"/>
            <a:ext cx="9833244" cy="307777"/>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ko-KR" sz="2000" b="1" kern="0" spc="-40" dirty="0" smtClean="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6. </a:t>
            </a:r>
            <a:r>
              <a:rPr lang="en-US" altLang="ko-KR" sz="2000" b="1" dirty="0" err="1">
                <a:solidFill>
                  <a:schemeClr val="bg1"/>
                </a:solidFill>
                <a:latin typeface="Times New Roman" panose="02020603050405020304" pitchFamily="18" charset="0"/>
                <a:ea typeface="굴림" panose="020B0600000101010101" pitchFamily="50" charset="-127"/>
                <a:cs typeface="Times New Roman" panose="02020603050405020304" pitchFamily="18" charset="0"/>
              </a:rPr>
              <a:t>Thực</a:t>
            </a:r>
            <a:r>
              <a:rPr lang="en-US" altLang="ko-KR" sz="2000" b="1" dirty="0">
                <a:solidFill>
                  <a:schemeClr val="bg1"/>
                </a:solidFill>
                <a:latin typeface="Times New Roman" panose="02020603050405020304" pitchFamily="18" charset="0"/>
                <a:ea typeface="굴림" panose="020B0600000101010101" pitchFamily="50" charset="-127"/>
                <a:cs typeface="Times New Roman" panose="02020603050405020304" pitchFamily="18" charset="0"/>
              </a:rPr>
              <a:t> </a:t>
            </a:r>
            <a:r>
              <a:rPr lang="en-US" altLang="ko-KR" sz="2000" b="1" dirty="0" err="1">
                <a:solidFill>
                  <a:schemeClr val="bg1"/>
                </a:solidFill>
                <a:latin typeface="Times New Roman" panose="02020603050405020304" pitchFamily="18" charset="0"/>
                <a:ea typeface="굴림" panose="020B0600000101010101" pitchFamily="50" charset="-127"/>
                <a:cs typeface="Times New Roman" panose="02020603050405020304" pitchFamily="18" charset="0"/>
              </a:rPr>
              <a:t>hiện</a:t>
            </a:r>
            <a:r>
              <a:rPr lang="en-US" altLang="ko-KR" sz="2000" b="1" dirty="0">
                <a:solidFill>
                  <a:schemeClr val="bg1"/>
                </a:solidFill>
                <a:latin typeface="Times New Roman" panose="02020603050405020304" pitchFamily="18" charset="0"/>
                <a:ea typeface="굴림" panose="020B0600000101010101" pitchFamily="50" charset="-127"/>
                <a:cs typeface="Times New Roman" panose="02020603050405020304" pitchFamily="18" charset="0"/>
              </a:rPr>
              <a:t> </a:t>
            </a:r>
            <a:r>
              <a:rPr lang="en-US" altLang="ko-KR" sz="2000" b="1" dirty="0" err="1">
                <a:solidFill>
                  <a:schemeClr val="bg1"/>
                </a:solidFill>
                <a:latin typeface="Times New Roman" panose="02020603050405020304" pitchFamily="18" charset="0"/>
                <a:ea typeface="굴림" panose="020B0600000101010101" pitchFamily="50" charset="-127"/>
                <a:cs typeface="Times New Roman" panose="02020603050405020304" pitchFamily="18" charset="0"/>
              </a:rPr>
              <a:t>gửi</a:t>
            </a:r>
            <a:r>
              <a:rPr lang="en-US" altLang="ko-KR" sz="2000" b="1" dirty="0">
                <a:solidFill>
                  <a:schemeClr val="bg1"/>
                </a:solidFill>
                <a:latin typeface="Times New Roman" panose="02020603050405020304" pitchFamily="18" charset="0"/>
                <a:ea typeface="굴림" panose="020B0600000101010101" pitchFamily="50" charset="-127"/>
                <a:cs typeface="Times New Roman" panose="02020603050405020304" pitchFamily="18" charset="0"/>
              </a:rPr>
              <a:t> </a:t>
            </a:r>
            <a:r>
              <a:rPr lang="en-US" altLang="ko-KR" sz="2000" b="1" dirty="0" err="1">
                <a:solidFill>
                  <a:schemeClr val="bg1"/>
                </a:solidFill>
                <a:latin typeface="Times New Roman" panose="02020603050405020304" pitchFamily="18" charset="0"/>
                <a:ea typeface="굴림" panose="020B0600000101010101" pitchFamily="50" charset="-127"/>
                <a:cs typeface="Times New Roman" panose="02020603050405020304" pitchFamily="18" charset="0"/>
              </a:rPr>
              <a:t>báo</a:t>
            </a:r>
            <a:r>
              <a:rPr lang="en-US" altLang="ko-KR" sz="2000" b="1" dirty="0">
                <a:solidFill>
                  <a:schemeClr val="bg1"/>
                </a:solidFill>
                <a:latin typeface="Times New Roman" panose="02020603050405020304" pitchFamily="18" charset="0"/>
                <a:ea typeface="굴림" panose="020B0600000101010101" pitchFamily="50" charset="-127"/>
                <a:cs typeface="Times New Roman" panose="02020603050405020304" pitchFamily="18" charset="0"/>
              </a:rPr>
              <a:t> </a:t>
            </a:r>
            <a:r>
              <a:rPr lang="en-US" altLang="ko-KR" sz="2000" b="1" dirty="0" err="1">
                <a:solidFill>
                  <a:schemeClr val="bg1"/>
                </a:solidFill>
                <a:latin typeface="Times New Roman" panose="02020603050405020304" pitchFamily="18" charset="0"/>
                <a:ea typeface="굴림" panose="020B0600000101010101" pitchFamily="50" charset="-127"/>
                <a:cs typeface="Times New Roman" panose="02020603050405020304" pitchFamily="18" charset="0"/>
              </a:rPr>
              <a:t>cáo</a:t>
            </a:r>
            <a:r>
              <a:rPr lang="en-US" altLang="ko-KR" sz="2000" b="1" dirty="0">
                <a:solidFill>
                  <a:schemeClr val="bg1"/>
                </a:solidFill>
                <a:latin typeface="Times New Roman" panose="02020603050405020304" pitchFamily="18" charset="0"/>
                <a:ea typeface="굴림" panose="020B0600000101010101" pitchFamily="50" charset="-127"/>
                <a:cs typeface="Times New Roman" panose="02020603050405020304" pitchFamily="18" charset="0"/>
              </a:rPr>
              <a:t> </a:t>
            </a:r>
            <a:r>
              <a:rPr lang="en-US" altLang="ko-KR" sz="2000" b="1" dirty="0" err="1">
                <a:solidFill>
                  <a:schemeClr val="bg1"/>
                </a:solidFill>
                <a:latin typeface="Times New Roman" panose="02020603050405020304" pitchFamily="18" charset="0"/>
                <a:ea typeface="굴림" panose="020B0600000101010101" pitchFamily="50" charset="-127"/>
                <a:cs typeface="Times New Roman" panose="02020603050405020304" pitchFamily="18" charset="0"/>
              </a:rPr>
              <a:t>trên</a:t>
            </a:r>
            <a:r>
              <a:rPr lang="vi-VN" altLang="ko-KR" sz="2000" b="1" dirty="0">
                <a:solidFill>
                  <a:schemeClr val="bg1"/>
                </a:solidFill>
                <a:latin typeface="Times New Roman" panose="02020603050405020304" pitchFamily="18" charset="0"/>
                <a:ea typeface="굴림" panose="020B0600000101010101" pitchFamily="50" charset="-127"/>
                <a:cs typeface="Times New Roman" panose="02020603050405020304" pitchFamily="18" charset="0"/>
              </a:rPr>
              <a:t> DS Portal</a:t>
            </a:r>
            <a:endParaRPr lang="ko-KR" altLang="en-US"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463724150"/>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 name="Picture 9"/>
          <p:cNvPicPr>
            <a:picLocks noChangeAspect="1" noChangeArrowheads="1"/>
          </p:cNvPicPr>
          <p:nvPr/>
        </p:nvPicPr>
        <p:blipFill rotWithShape="1">
          <a:blip r:embed="rId2" cstate="print">
            <a:duotone>
              <a:schemeClr val="accent1">
                <a:shade val="45000"/>
                <a:satMod val="135000"/>
              </a:schemeClr>
              <a:prstClr val="white"/>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rcRect l="20774" r="8544"/>
          <a:stretch/>
        </p:blipFill>
        <p:spPr bwMode="gray">
          <a:xfrm>
            <a:off x="2209" y="36741"/>
            <a:ext cx="9906000" cy="7104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4" name="직사각형 53"/>
          <p:cNvSpPr/>
          <p:nvPr/>
        </p:nvSpPr>
        <p:spPr>
          <a:xfrm flipV="1">
            <a:off x="-2209" y="-7621"/>
            <a:ext cx="9908209" cy="4571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prstClr val="white"/>
              </a:solidFill>
              <a:latin typeface="Times New Roman" panose="02020603050405020304" pitchFamily="18" charset="0"/>
              <a:cs typeface="Times New Roman" panose="02020603050405020304" pitchFamily="18" charset="0"/>
            </a:endParaRPr>
          </a:p>
        </p:txBody>
      </p:sp>
      <p:sp>
        <p:nvSpPr>
          <p:cNvPr id="5" name="제목 1"/>
          <p:cNvSpPr txBox="1">
            <a:spLocks/>
          </p:cNvSpPr>
          <p:nvPr/>
        </p:nvSpPr>
        <p:spPr>
          <a:xfrm>
            <a:off x="0" y="661988"/>
            <a:ext cx="9906000" cy="477837"/>
          </a:xfrm>
          <a:prstGeom prst="rect">
            <a:avLst/>
          </a:prstGeom>
        </p:spPr>
        <p:txBody>
          <a:bodyPr/>
          <a:lstStyle>
            <a:lvl1pPr algn="ctr" defTabSz="914400" rtl="0" eaLnBrk="1" latinLnBrk="1" hangingPunct="1">
              <a:spcBef>
                <a:spcPct val="0"/>
              </a:spcBef>
              <a:buNone/>
              <a:defRPr sz="4400" kern="1200">
                <a:solidFill>
                  <a:schemeClr val="tx1"/>
                </a:solidFill>
                <a:latin typeface="+mj-lt"/>
                <a:ea typeface="+mj-ea"/>
                <a:cs typeface="+mj-cs"/>
              </a:defRPr>
            </a:lvl1pPr>
          </a:lstStyle>
          <a:p>
            <a:pPr algn="l"/>
            <a:r>
              <a:rPr lang="en-US" altLang="ko-KR" sz="2400">
                <a:solidFill>
                  <a:prstClr val="black"/>
                </a:solidFill>
                <a:latin typeface="Times New Roman" pitchFamily="18" charset="0"/>
                <a:cs typeface="Times New Roman" pitchFamily="18" charset="0"/>
              </a:rPr>
              <a:t>- Hỗ trợ của chương trình</a:t>
            </a:r>
            <a:endParaRPr lang="en-US" sz="2400" dirty="0">
              <a:solidFill>
                <a:prstClr val="black"/>
              </a:solidFill>
              <a:latin typeface="Times New Roman" pitchFamily="18" charset="0"/>
              <a:cs typeface="Times New Roman" pitchFamily="18" charset="0"/>
            </a:endParaRPr>
          </a:p>
        </p:txBody>
      </p:sp>
      <p:sp>
        <p:nvSpPr>
          <p:cNvPr id="7" name="TextBox 6"/>
          <p:cNvSpPr txBox="1"/>
          <p:nvPr/>
        </p:nvSpPr>
        <p:spPr>
          <a:xfrm>
            <a:off x="299565" y="2007746"/>
            <a:ext cx="2314339" cy="4316854"/>
          </a:xfrm>
          <a:prstGeom prst="rect">
            <a:avLst/>
          </a:prstGeom>
          <a:pattFill prst="ltUpDiag">
            <a:fgClr>
              <a:schemeClr val="bg2">
                <a:lumMod val="90000"/>
              </a:schemeClr>
            </a:fgClr>
            <a:bgClr>
              <a:schemeClr val="bg1"/>
            </a:bgClr>
          </a:pattFill>
          <a:ln>
            <a:solidFill>
              <a:schemeClr val="bg2">
                <a:lumMod val="50000"/>
              </a:schemeClr>
            </a:solidFill>
          </a:ln>
        </p:spPr>
        <p:txBody>
          <a:bodyPr wrap="square" rtlCol="0">
            <a:noAutofit/>
          </a:bodyPr>
          <a:lstStyle/>
          <a:p>
            <a:pPr marL="171450" indent="-171450">
              <a:lnSpc>
                <a:spcPct val="120000"/>
              </a:lnSpc>
              <a:spcBef>
                <a:spcPts val="600"/>
              </a:spcBef>
              <a:buFont typeface="Arial" charset="0"/>
              <a:buChar char="•"/>
            </a:pPr>
            <a:r>
              <a:rPr lang="en-US" altLang="ko-KR" sz="1600" dirty="0" err="1">
                <a:solidFill>
                  <a:prstClr val="black"/>
                </a:solidFill>
                <a:latin typeface="Times New Roman" pitchFamily="18" charset="0"/>
                <a:cs typeface="Times New Roman" pitchFamily="18" charset="0"/>
              </a:rPr>
              <a:t>Báo</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cáo</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cố</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định</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và</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không</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cố</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định</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hỗ</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trợ</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chức</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năng</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thêm</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dòng</a:t>
            </a:r>
            <a:r>
              <a:rPr lang="en-US" altLang="ko-KR" sz="1600" dirty="0">
                <a:solidFill>
                  <a:prstClr val="black"/>
                </a:solidFill>
                <a:latin typeface="Times New Roman" pitchFamily="18" charset="0"/>
                <a:cs typeface="Times New Roman" pitchFamily="18" charset="0"/>
              </a:rPr>
              <a:t>).</a:t>
            </a:r>
          </a:p>
          <a:p>
            <a:pPr marL="171450" indent="-171450">
              <a:lnSpc>
                <a:spcPct val="120000"/>
              </a:lnSpc>
              <a:spcBef>
                <a:spcPts val="600"/>
              </a:spcBef>
              <a:buFont typeface="Arial" charset="0"/>
              <a:buChar char="•"/>
            </a:pPr>
            <a:r>
              <a:rPr lang="en-US" altLang="ko-KR" sz="1600" dirty="0" err="1">
                <a:solidFill>
                  <a:prstClr val="black"/>
                </a:solidFill>
                <a:latin typeface="Times New Roman" pitchFamily="18" charset="0"/>
                <a:cs typeface="Times New Roman" pitchFamily="18" charset="0"/>
              </a:rPr>
              <a:t>Phần</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nhập</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dữ</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liệu</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loại</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dữ</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liệu</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đã</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được</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định</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nghĩa</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trước</a:t>
            </a:r>
            <a:r>
              <a:rPr lang="en-US" altLang="ko-KR" sz="1600" dirty="0">
                <a:solidFill>
                  <a:prstClr val="black"/>
                </a:solidFill>
                <a:latin typeface="Times New Roman" pitchFamily="18" charset="0"/>
                <a:cs typeface="Times New Roman" pitchFamily="18" charset="0"/>
              </a:rPr>
              <a:t>.</a:t>
            </a:r>
          </a:p>
          <a:p>
            <a:pPr marL="171450" lvl="2" indent="-171450">
              <a:lnSpc>
                <a:spcPct val="120000"/>
              </a:lnSpc>
              <a:spcBef>
                <a:spcPts val="600"/>
              </a:spcBef>
              <a:buFont typeface="Arial" charset="0"/>
              <a:buChar char="•"/>
              <a:defRPr/>
            </a:pPr>
            <a:r>
              <a:rPr lang="en-US" altLang="ko-KR" sz="1600" dirty="0" err="1">
                <a:solidFill>
                  <a:prstClr val="black"/>
                </a:solidFill>
                <a:latin typeface="Times New Roman" pitchFamily="18" charset="0"/>
                <a:cs typeface="Times New Roman" pitchFamily="18" charset="0"/>
              </a:rPr>
              <a:t>Chỉ</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áp</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dụng</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với</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báo</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cáo</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dưới</a:t>
            </a:r>
            <a:r>
              <a:rPr lang="en-US" altLang="ko-KR" sz="1600" dirty="0">
                <a:solidFill>
                  <a:prstClr val="black"/>
                </a:solidFill>
                <a:latin typeface="Times New Roman" pitchFamily="18" charset="0"/>
                <a:cs typeface="Times New Roman" pitchFamily="18" charset="0"/>
              </a:rPr>
              <a:t> 50 </a:t>
            </a:r>
            <a:r>
              <a:rPr lang="en-US" altLang="ko-KR" sz="1600" dirty="0" err="1">
                <a:solidFill>
                  <a:prstClr val="black"/>
                </a:solidFill>
                <a:latin typeface="Times New Roman" pitchFamily="18" charset="0"/>
                <a:cs typeface="Times New Roman" pitchFamily="18" charset="0"/>
              </a:rPr>
              <a:t>dòng</a:t>
            </a:r>
            <a:endParaRPr lang="en-US" altLang="ko-KR" sz="1600" dirty="0">
              <a:solidFill>
                <a:prstClr val="black"/>
              </a:solidFill>
              <a:latin typeface="Times New Roman" pitchFamily="18" charset="0"/>
              <a:cs typeface="Times New Roman" pitchFamily="18" charset="0"/>
            </a:endParaRPr>
          </a:p>
          <a:p>
            <a:pPr marL="171450" lvl="2" indent="-171450">
              <a:lnSpc>
                <a:spcPct val="120000"/>
              </a:lnSpc>
              <a:spcBef>
                <a:spcPts val="600"/>
              </a:spcBef>
              <a:buFont typeface="Arial" charset="0"/>
              <a:buChar char="•"/>
              <a:defRPr/>
            </a:pPr>
            <a:r>
              <a:rPr lang="en-US" altLang="ko-KR" sz="1600" dirty="0" err="1">
                <a:solidFill>
                  <a:prstClr val="black"/>
                </a:solidFill>
                <a:latin typeface="Times New Roman" pitchFamily="18" charset="0"/>
                <a:cs typeface="Times New Roman" pitchFamily="18" charset="0"/>
              </a:rPr>
              <a:t>Không</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áp</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dụng</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cho</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báo</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cáo</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có</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nhiều</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bảng</a:t>
            </a:r>
            <a:endParaRPr lang="en-US" altLang="ko-KR" sz="1600" dirty="0">
              <a:solidFill>
                <a:prstClr val="black"/>
              </a:solidFill>
              <a:latin typeface="Times New Roman" pitchFamily="18" charset="0"/>
              <a:cs typeface="Times New Roman" pitchFamily="18" charset="0"/>
            </a:endParaRPr>
          </a:p>
        </p:txBody>
      </p:sp>
      <p:sp>
        <p:nvSpPr>
          <p:cNvPr id="8" name="TextBox 7"/>
          <p:cNvSpPr txBox="1"/>
          <p:nvPr/>
        </p:nvSpPr>
        <p:spPr>
          <a:xfrm>
            <a:off x="299565" y="1385447"/>
            <a:ext cx="2314339" cy="646331"/>
          </a:xfrm>
          <a:prstGeom prst="rect">
            <a:avLst/>
          </a:prstGeom>
          <a:solidFill>
            <a:schemeClr val="bg2">
              <a:lumMod val="75000"/>
            </a:schemeClr>
          </a:solidFill>
        </p:spPr>
        <p:txBody>
          <a:bodyPr wrap="square" rtlCol="0">
            <a:spAutoFit/>
          </a:bodyPr>
          <a:lstStyle/>
          <a:p>
            <a:r>
              <a:rPr lang="en-US" b="1" dirty="0" err="1">
                <a:solidFill>
                  <a:prstClr val="black"/>
                </a:solidFill>
                <a:latin typeface="Times New Roman" pitchFamily="18" charset="0"/>
                <a:cs typeface="Times New Roman" pitchFamily="18" charset="0"/>
              </a:rPr>
              <a:t>Nhập</a:t>
            </a:r>
            <a:r>
              <a:rPr lang="en-US" b="1" dirty="0">
                <a:solidFill>
                  <a:prstClr val="black"/>
                </a:solidFill>
                <a:latin typeface="Times New Roman" pitchFamily="18" charset="0"/>
                <a:cs typeface="Times New Roman" pitchFamily="18" charset="0"/>
              </a:rPr>
              <a:t> </a:t>
            </a:r>
            <a:r>
              <a:rPr lang="en-US" b="1" dirty="0" err="1">
                <a:solidFill>
                  <a:prstClr val="black"/>
                </a:solidFill>
                <a:latin typeface="Times New Roman" pitchFamily="18" charset="0"/>
                <a:cs typeface="Times New Roman" pitchFamily="18" charset="0"/>
              </a:rPr>
              <a:t>trực</a:t>
            </a:r>
            <a:r>
              <a:rPr lang="en-US" b="1" dirty="0">
                <a:solidFill>
                  <a:prstClr val="black"/>
                </a:solidFill>
                <a:latin typeface="Times New Roman" pitchFamily="18" charset="0"/>
                <a:cs typeface="Times New Roman" pitchFamily="18" charset="0"/>
              </a:rPr>
              <a:t> </a:t>
            </a:r>
            <a:r>
              <a:rPr lang="en-US" b="1" dirty="0" err="1">
                <a:solidFill>
                  <a:prstClr val="black"/>
                </a:solidFill>
                <a:latin typeface="Times New Roman" pitchFamily="18" charset="0"/>
                <a:cs typeface="Times New Roman" pitchFamily="18" charset="0"/>
              </a:rPr>
              <a:t>tiếp</a:t>
            </a:r>
            <a:endParaRPr lang="en-US" b="1" dirty="0">
              <a:solidFill>
                <a:prstClr val="black"/>
              </a:solidFill>
              <a:latin typeface="Times New Roman" pitchFamily="18" charset="0"/>
              <a:cs typeface="Times New Roman" pitchFamily="18" charset="0"/>
            </a:endParaRPr>
          </a:p>
          <a:p>
            <a:endParaRPr lang="en-US" b="1" dirty="0">
              <a:solidFill>
                <a:prstClr val="black"/>
              </a:solidFill>
            </a:endParaRPr>
          </a:p>
        </p:txBody>
      </p:sp>
      <p:sp>
        <p:nvSpPr>
          <p:cNvPr id="9" name="TextBox 8"/>
          <p:cNvSpPr txBox="1"/>
          <p:nvPr/>
        </p:nvSpPr>
        <p:spPr>
          <a:xfrm>
            <a:off x="2673630" y="2007746"/>
            <a:ext cx="2314339" cy="4316854"/>
          </a:xfrm>
          <a:prstGeom prst="rect">
            <a:avLst/>
          </a:prstGeom>
          <a:pattFill prst="ltUpDiag">
            <a:fgClr>
              <a:schemeClr val="bg2">
                <a:lumMod val="90000"/>
              </a:schemeClr>
            </a:fgClr>
            <a:bgClr>
              <a:schemeClr val="bg1"/>
            </a:bgClr>
          </a:pattFill>
          <a:ln>
            <a:solidFill>
              <a:schemeClr val="bg2">
                <a:lumMod val="50000"/>
              </a:schemeClr>
            </a:solidFill>
          </a:ln>
        </p:spPr>
        <p:txBody>
          <a:bodyPr wrap="square" rtlCol="0">
            <a:noAutofit/>
          </a:bodyPr>
          <a:lstStyle/>
          <a:p>
            <a:pPr marL="171450" lvl="2" indent="-171450">
              <a:lnSpc>
                <a:spcPct val="120000"/>
              </a:lnSpc>
              <a:spcBef>
                <a:spcPts val="600"/>
              </a:spcBef>
              <a:buFont typeface="Arial" charset="0"/>
              <a:buChar char="•"/>
              <a:defRPr/>
            </a:pPr>
            <a:r>
              <a:rPr lang="pt-BR" altLang="ko-KR" sz="1600" dirty="0">
                <a:solidFill>
                  <a:prstClr val="black"/>
                </a:solidFill>
                <a:latin typeface="Times New Roman" pitchFamily="18" charset="0"/>
                <a:cs typeface="Times New Roman" pitchFamily="18" charset="0"/>
              </a:rPr>
              <a:t>Hỗ trợ chức năng kiểm tra công thức tại đơn vị báo cáo</a:t>
            </a:r>
          </a:p>
        </p:txBody>
      </p:sp>
      <p:sp>
        <p:nvSpPr>
          <p:cNvPr id="10" name="TextBox 9"/>
          <p:cNvSpPr txBox="1"/>
          <p:nvPr/>
        </p:nvSpPr>
        <p:spPr>
          <a:xfrm>
            <a:off x="5047695" y="2007746"/>
            <a:ext cx="2314339" cy="4316854"/>
          </a:xfrm>
          <a:prstGeom prst="rect">
            <a:avLst/>
          </a:prstGeom>
          <a:pattFill prst="ltUpDiag">
            <a:fgClr>
              <a:schemeClr val="bg2">
                <a:lumMod val="90000"/>
              </a:schemeClr>
            </a:fgClr>
            <a:bgClr>
              <a:schemeClr val="bg1"/>
            </a:bgClr>
          </a:pattFill>
          <a:ln>
            <a:solidFill>
              <a:schemeClr val="bg2">
                <a:lumMod val="50000"/>
              </a:schemeClr>
            </a:solidFill>
          </a:ln>
        </p:spPr>
        <p:txBody>
          <a:bodyPr wrap="square" rtlCol="0">
            <a:noAutofit/>
          </a:bodyPr>
          <a:lstStyle/>
          <a:p>
            <a:pPr marL="171450" indent="-171450">
              <a:lnSpc>
                <a:spcPct val="120000"/>
              </a:lnSpc>
              <a:spcBef>
                <a:spcPts val="600"/>
              </a:spcBef>
              <a:buFont typeface="Arial" charset="0"/>
              <a:buChar char="•"/>
            </a:pPr>
            <a:r>
              <a:rPr lang="en-US" altLang="ko-KR" sz="1600" dirty="0" err="1">
                <a:solidFill>
                  <a:prstClr val="black"/>
                </a:solidFill>
                <a:latin typeface="Times New Roman" pitchFamily="18" charset="0"/>
                <a:cs typeface="Times New Roman" pitchFamily="18" charset="0"/>
              </a:rPr>
              <a:t>Thực</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hiện</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duyệt</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nhiều</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báo</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cáo</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cùng</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lúc</a:t>
            </a:r>
            <a:endParaRPr lang="en-US" altLang="ko-KR" sz="1600" dirty="0">
              <a:solidFill>
                <a:prstClr val="black"/>
              </a:solidFill>
              <a:latin typeface="Times New Roman" pitchFamily="18" charset="0"/>
              <a:cs typeface="Times New Roman" pitchFamily="18" charset="0"/>
            </a:endParaRPr>
          </a:p>
          <a:p>
            <a:pPr marL="171450" indent="-171450">
              <a:lnSpc>
                <a:spcPct val="120000"/>
              </a:lnSpc>
              <a:spcBef>
                <a:spcPts val="600"/>
              </a:spcBef>
              <a:buFont typeface="Arial" charset="0"/>
              <a:buChar char="•"/>
            </a:pPr>
            <a:r>
              <a:rPr lang="en-US" altLang="ko-KR" sz="1600" dirty="0">
                <a:solidFill>
                  <a:prstClr val="black"/>
                </a:solidFill>
                <a:latin typeface="Times New Roman" pitchFamily="18" charset="0"/>
                <a:cs typeface="Times New Roman" pitchFamily="18" charset="0"/>
              </a:rPr>
              <a:t>Tra </a:t>
            </a:r>
            <a:r>
              <a:rPr lang="en-US" altLang="ko-KR" sz="1600" dirty="0" err="1">
                <a:solidFill>
                  <a:prstClr val="black"/>
                </a:solidFill>
                <a:latin typeface="Times New Roman" pitchFamily="18" charset="0"/>
                <a:cs typeface="Times New Roman" pitchFamily="18" charset="0"/>
              </a:rPr>
              <a:t>cứu</a:t>
            </a:r>
            <a:r>
              <a:rPr lang="en-US" altLang="ko-KR" sz="1600" dirty="0">
                <a:solidFill>
                  <a:prstClr val="black"/>
                </a:solidFill>
                <a:latin typeface="Times New Roman" pitchFamily="18" charset="0"/>
                <a:cs typeface="Times New Roman" pitchFamily="18" charset="0"/>
              </a:rPr>
              <a:t>, so </a:t>
            </a:r>
            <a:r>
              <a:rPr lang="en-US" altLang="ko-KR" sz="1600" dirty="0" err="1">
                <a:solidFill>
                  <a:prstClr val="black"/>
                </a:solidFill>
                <a:latin typeface="Times New Roman" pitchFamily="18" charset="0"/>
                <a:cs typeface="Times New Roman" pitchFamily="18" charset="0"/>
              </a:rPr>
              <a:t>sánh</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dữ</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liệu</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của</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các</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kỳ</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trước</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khi</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thực</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hiện</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duyệt</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báo</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cáo</a:t>
            </a:r>
            <a:endParaRPr lang="en-US" altLang="ko-KR" sz="1600" dirty="0">
              <a:solidFill>
                <a:prstClr val="black"/>
              </a:solidFill>
              <a:latin typeface="Times New Roman" pitchFamily="18" charset="0"/>
              <a:cs typeface="Times New Roman" pitchFamily="18" charset="0"/>
            </a:endParaRPr>
          </a:p>
          <a:p>
            <a:pPr marL="171450" indent="-171450">
              <a:lnSpc>
                <a:spcPct val="120000"/>
              </a:lnSpc>
              <a:spcBef>
                <a:spcPts val="600"/>
              </a:spcBef>
              <a:buFont typeface="Arial" charset="0"/>
              <a:buChar char="•"/>
            </a:pPr>
            <a:r>
              <a:rPr lang="en-US" altLang="ko-KR" sz="1600" dirty="0" err="1">
                <a:solidFill>
                  <a:prstClr val="black"/>
                </a:solidFill>
                <a:latin typeface="Times New Roman" pitchFamily="18" charset="0"/>
                <a:cs typeface="Times New Roman" pitchFamily="18" charset="0"/>
              </a:rPr>
              <a:t>Thống</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kê</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tình</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trạng</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gửi</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nhận</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tình</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trạng</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duyệt</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báo</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cáo</a:t>
            </a:r>
            <a:endParaRPr lang="en-US" altLang="ko-KR" sz="1600" dirty="0">
              <a:solidFill>
                <a:prstClr val="black"/>
              </a:solidFill>
              <a:latin typeface="Times New Roman" pitchFamily="18" charset="0"/>
              <a:cs typeface="Times New Roman" pitchFamily="18" charset="0"/>
            </a:endParaRPr>
          </a:p>
          <a:p>
            <a:pPr marL="171450" indent="-171450">
              <a:lnSpc>
                <a:spcPct val="120000"/>
              </a:lnSpc>
              <a:spcBef>
                <a:spcPts val="600"/>
              </a:spcBef>
              <a:buFont typeface="Arial" charset="0"/>
              <a:buChar char="•"/>
            </a:pPr>
            <a:endParaRPr lang="en-US" altLang="ko-KR" sz="1600" dirty="0">
              <a:solidFill>
                <a:prstClr val="black"/>
              </a:solidFill>
              <a:latin typeface="Times New Roman" pitchFamily="18" charset="0"/>
              <a:cs typeface="Times New Roman" pitchFamily="18" charset="0"/>
            </a:endParaRPr>
          </a:p>
        </p:txBody>
      </p:sp>
      <p:sp>
        <p:nvSpPr>
          <p:cNvPr id="11" name="TextBox 10"/>
          <p:cNvSpPr txBox="1"/>
          <p:nvPr/>
        </p:nvSpPr>
        <p:spPr>
          <a:xfrm>
            <a:off x="2673629" y="1371601"/>
            <a:ext cx="2314339" cy="646331"/>
          </a:xfrm>
          <a:prstGeom prst="rect">
            <a:avLst/>
          </a:prstGeom>
          <a:solidFill>
            <a:schemeClr val="bg2">
              <a:lumMod val="75000"/>
            </a:schemeClr>
          </a:solidFill>
        </p:spPr>
        <p:txBody>
          <a:bodyPr wrap="square" rtlCol="0">
            <a:spAutoFit/>
          </a:bodyPr>
          <a:lstStyle/>
          <a:p>
            <a:r>
              <a:rPr lang="en-US" b="1" dirty="0" err="1">
                <a:solidFill>
                  <a:prstClr val="black"/>
                </a:solidFill>
                <a:latin typeface="Times New Roman" pitchFamily="18" charset="0"/>
                <a:cs typeface="Times New Roman" pitchFamily="18" charset="0"/>
              </a:rPr>
              <a:t>Kiểm</a:t>
            </a:r>
            <a:r>
              <a:rPr lang="en-US" b="1" dirty="0">
                <a:solidFill>
                  <a:prstClr val="black"/>
                </a:solidFill>
                <a:latin typeface="Times New Roman" pitchFamily="18" charset="0"/>
                <a:cs typeface="Times New Roman" pitchFamily="18" charset="0"/>
              </a:rPr>
              <a:t> tra </a:t>
            </a:r>
            <a:r>
              <a:rPr lang="en-US" b="1" dirty="0" err="1">
                <a:solidFill>
                  <a:prstClr val="black"/>
                </a:solidFill>
                <a:latin typeface="Times New Roman" pitchFamily="18" charset="0"/>
                <a:cs typeface="Times New Roman" pitchFamily="18" charset="0"/>
              </a:rPr>
              <a:t>công</a:t>
            </a:r>
            <a:r>
              <a:rPr lang="en-US" b="1" dirty="0">
                <a:solidFill>
                  <a:prstClr val="black"/>
                </a:solidFill>
                <a:latin typeface="Times New Roman" pitchFamily="18" charset="0"/>
                <a:cs typeface="Times New Roman" pitchFamily="18" charset="0"/>
              </a:rPr>
              <a:t> </a:t>
            </a:r>
            <a:r>
              <a:rPr lang="en-US" b="1" dirty="0" err="1">
                <a:solidFill>
                  <a:prstClr val="black"/>
                </a:solidFill>
                <a:latin typeface="Times New Roman" pitchFamily="18" charset="0"/>
                <a:cs typeface="Times New Roman" pitchFamily="18" charset="0"/>
              </a:rPr>
              <a:t>thức</a:t>
            </a:r>
            <a:endParaRPr lang="en-US" b="1" dirty="0">
              <a:solidFill>
                <a:prstClr val="black"/>
              </a:solidFill>
              <a:latin typeface="Times New Roman" pitchFamily="18" charset="0"/>
              <a:cs typeface="Times New Roman" pitchFamily="18" charset="0"/>
            </a:endParaRPr>
          </a:p>
          <a:p>
            <a:endParaRPr lang="en-US" b="1" dirty="0" err="1">
              <a:solidFill>
                <a:prstClr val="black"/>
              </a:solidFill>
              <a:latin typeface="Times New Roman" pitchFamily="18" charset="0"/>
              <a:cs typeface="Times New Roman" pitchFamily="18" charset="0"/>
            </a:endParaRPr>
          </a:p>
        </p:txBody>
      </p:sp>
      <p:sp>
        <p:nvSpPr>
          <p:cNvPr id="12" name="TextBox 11"/>
          <p:cNvSpPr txBox="1"/>
          <p:nvPr/>
        </p:nvSpPr>
        <p:spPr>
          <a:xfrm>
            <a:off x="5047693" y="1384300"/>
            <a:ext cx="2314339" cy="646331"/>
          </a:xfrm>
          <a:prstGeom prst="rect">
            <a:avLst/>
          </a:prstGeom>
          <a:solidFill>
            <a:schemeClr val="bg2">
              <a:lumMod val="75000"/>
            </a:schemeClr>
          </a:solidFill>
        </p:spPr>
        <p:txBody>
          <a:bodyPr wrap="square" rtlCol="0">
            <a:spAutoFit/>
          </a:bodyPr>
          <a:lstStyle/>
          <a:p>
            <a:r>
              <a:rPr lang="en-US" b="1" dirty="0" err="1">
                <a:solidFill>
                  <a:prstClr val="black"/>
                </a:solidFill>
                <a:latin typeface="Times New Roman" pitchFamily="18" charset="0"/>
                <a:cs typeface="Times New Roman" pitchFamily="18" charset="0"/>
              </a:rPr>
              <a:t>Hỗ</a:t>
            </a:r>
            <a:r>
              <a:rPr lang="en-US" b="1" dirty="0">
                <a:solidFill>
                  <a:prstClr val="black"/>
                </a:solidFill>
                <a:latin typeface="Times New Roman" pitchFamily="18" charset="0"/>
                <a:cs typeface="Times New Roman" pitchFamily="18" charset="0"/>
              </a:rPr>
              <a:t> </a:t>
            </a:r>
            <a:r>
              <a:rPr lang="en-US" b="1" dirty="0" err="1">
                <a:solidFill>
                  <a:prstClr val="black"/>
                </a:solidFill>
                <a:latin typeface="Times New Roman" pitchFamily="18" charset="0"/>
                <a:cs typeface="Times New Roman" pitchFamily="18" charset="0"/>
              </a:rPr>
              <a:t>trợ</a:t>
            </a:r>
            <a:r>
              <a:rPr lang="en-US" b="1" dirty="0">
                <a:solidFill>
                  <a:prstClr val="black"/>
                </a:solidFill>
                <a:latin typeface="Times New Roman" pitchFamily="18" charset="0"/>
                <a:cs typeface="Times New Roman" pitchFamily="18" charset="0"/>
              </a:rPr>
              <a:t> </a:t>
            </a:r>
            <a:r>
              <a:rPr lang="en-US" b="1" dirty="0" err="1">
                <a:solidFill>
                  <a:prstClr val="black"/>
                </a:solidFill>
                <a:latin typeface="Times New Roman" pitchFamily="18" charset="0"/>
                <a:cs typeface="Times New Roman" pitchFamily="18" charset="0"/>
              </a:rPr>
              <a:t>dành</a:t>
            </a:r>
            <a:r>
              <a:rPr lang="en-US" b="1" dirty="0">
                <a:solidFill>
                  <a:prstClr val="black"/>
                </a:solidFill>
                <a:latin typeface="Times New Roman" pitchFamily="18" charset="0"/>
                <a:cs typeface="Times New Roman" pitchFamily="18" charset="0"/>
              </a:rPr>
              <a:t> </a:t>
            </a:r>
            <a:r>
              <a:rPr lang="en-US" b="1" dirty="0" err="1">
                <a:solidFill>
                  <a:prstClr val="black"/>
                </a:solidFill>
                <a:latin typeface="Times New Roman" pitchFamily="18" charset="0"/>
                <a:cs typeface="Times New Roman" pitchFamily="18" charset="0"/>
              </a:rPr>
              <a:t>cho</a:t>
            </a:r>
            <a:r>
              <a:rPr lang="en-US" b="1" dirty="0">
                <a:solidFill>
                  <a:prstClr val="black"/>
                </a:solidFill>
                <a:latin typeface="Times New Roman" pitchFamily="18" charset="0"/>
                <a:cs typeface="Times New Roman" pitchFamily="18" charset="0"/>
              </a:rPr>
              <a:t> </a:t>
            </a:r>
            <a:r>
              <a:rPr lang="en-US" b="1" dirty="0" err="1">
                <a:solidFill>
                  <a:prstClr val="black"/>
                </a:solidFill>
                <a:latin typeface="Times New Roman" pitchFamily="18" charset="0"/>
                <a:cs typeface="Times New Roman" pitchFamily="18" charset="0"/>
              </a:rPr>
              <a:t>các</a:t>
            </a:r>
            <a:r>
              <a:rPr lang="en-US" b="1" dirty="0">
                <a:solidFill>
                  <a:prstClr val="black"/>
                </a:solidFill>
                <a:latin typeface="Times New Roman" pitchFamily="18" charset="0"/>
                <a:cs typeface="Times New Roman" pitchFamily="18" charset="0"/>
              </a:rPr>
              <a:t> </a:t>
            </a:r>
            <a:r>
              <a:rPr lang="en-US" b="1" dirty="0" err="1">
                <a:solidFill>
                  <a:prstClr val="black"/>
                </a:solidFill>
                <a:latin typeface="Times New Roman" pitchFamily="18" charset="0"/>
                <a:cs typeface="Times New Roman" pitchFamily="18" charset="0"/>
              </a:rPr>
              <a:t>đơn</a:t>
            </a:r>
            <a:r>
              <a:rPr lang="en-US" b="1" dirty="0">
                <a:solidFill>
                  <a:prstClr val="black"/>
                </a:solidFill>
                <a:latin typeface="Times New Roman" pitchFamily="18" charset="0"/>
                <a:cs typeface="Times New Roman" pitchFamily="18" charset="0"/>
              </a:rPr>
              <a:t> </a:t>
            </a:r>
            <a:r>
              <a:rPr lang="en-US" b="1" dirty="0" err="1">
                <a:solidFill>
                  <a:prstClr val="black"/>
                </a:solidFill>
                <a:latin typeface="Times New Roman" pitchFamily="18" charset="0"/>
                <a:cs typeface="Times New Roman" pitchFamily="18" charset="0"/>
              </a:rPr>
              <a:t>vị</a:t>
            </a:r>
            <a:r>
              <a:rPr lang="en-US" b="1" dirty="0">
                <a:solidFill>
                  <a:prstClr val="black"/>
                </a:solidFill>
                <a:latin typeface="Times New Roman" pitchFamily="18" charset="0"/>
                <a:cs typeface="Times New Roman" pitchFamily="18" charset="0"/>
              </a:rPr>
              <a:t> NHNN</a:t>
            </a:r>
          </a:p>
        </p:txBody>
      </p:sp>
      <p:sp>
        <p:nvSpPr>
          <p:cNvPr id="13" name="TextBox 12"/>
          <p:cNvSpPr txBox="1"/>
          <p:nvPr/>
        </p:nvSpPr>
        <p:spPr>
          <a:xfrm>
            <a:off x="7409895" y="2007746"/>
            <a:ext cx="2314339" cy="4316854"/>
          </a:xfrm>
          <a:prstGeom prst="rect">
            <a:avLst/>
          </a:prstGeom>
          <a:pattFill prst="ltUpDiag">
            <a:fgClr>
              <a:schemeClr val="bg2">
                <a:lumMod val="90000"/>
              </a:schemeClr>
            </a:fgClr>
            <a:bgClr>
              <a:schemeClr val="bg1"/>
            </a:bgClr>
          </a:pattFill>
          <a:ln>
            <a:solidFill>
              <a:schemeClr val="bg2">
                <a:lumMod val="50000"/>
              </a:schemeClr>
            </a:solidFill>
          </a:ln>
        </p:spPr>
        <p:txBody>
          <a:bodyPr wrap="square" rtlCol="0">
            <a:noAutofit/>
          </a:bodyPr>
          <a:lstStyle/>
          <a:p>
            <a:pPr marL="171450" indent="-171450">
              <a:lnSpc>
                <a:spcPct val="120000"/>
              </a:lnSpc>
              <a:spcBef>
                <a:spcPts val="600"/>
              </a:spcBef>
              <a:buFont typeface="Arial" charset="0"/>
              <a:buChar char="•"/>
            </a:pPr>
            <a:r>
              <a:rPr lang="en-US" altLang="ko-KR" sz="1600" dirty="0" err="1">
                <a:solidFill>
                  <a:prstClr val="black"/>
                </a:solidFill>
                <a:latin typeface="Times New Roman" pitchFamily="18" charset="0"/>
                <a:cs typeface="Times New Roman" pitchFamily="18" charset="0"/>
              </a:rPr>
              <a:t>Hỗ</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trợ</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các</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đơn</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vị</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có</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thể</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trao</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đổi</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hỏi</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đáp</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với</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người</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dùng</a:t>
            </a:r>
            <a:r>
              <a:rPr lang="en-US" altLang="ko-KR" sz="1600" dirty="0">
                <a:solidFill>
                  <a:prstClr val="black"/>
                </a:solidFill>
                <a:latin typeface="Times New Roman" pitchFamily="18" charset="0"/>
                <a:cs typeface="Times New Roman" pitchFamily="18" charset="0"/>
              </a:rPr>
              <a:t> NHNN</a:t>
            </a:r>
          </a:p>
          <a:p>
            <a:pPr marL="171450" indent="-171450">
              <a:lnSpc>
                <a:spcPct val="120000"/>
              </a:lnSpc>
              <a:spcBef>
                <a:spcPts val="600"/>
              </a:spcBef>
              <a:buFont typeface="Arial" charset="0"/>
              <a:buChar char="•"/>
            </a:pPr>
            <a:r>
              <a:rPr lang="en-US" altLang="ko-KR" sz="1600" dirty="0" err="1">
                <a:solidFill>
                  <a:prstClr val="black"/>
                </a:solidFill>
                <a:latin typeface="Times New Roman" pitchFamily="18" charset="0"/>
                <a:cs typeface="Times New Roman" pitchFamily="18" charset="0"/>
              </a:rPr>
              <a:t>Trao</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đổi</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hỏi</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đáp</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giữa</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các</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người</a:t>
            </a:r>
            <a:r>
              <a:rPr lang="en-US" altLang="ko-KR" sz="1600" dirty="0">
                <a:solidFill>
                  <a:prstClr val="black"/>
                </a:solidFill>
                <a:latin typeface="Times New Roman" pitchFamily="18" charset="0"/>
                <a:cs typeface="Times New Roman" pitchFamily="18" charset="0"/>
              </a:rPr>
              <a:t> </a:t>
            </a:r>
            <a:r>
              <a:rPr lang="en-US" altLang="ko-KR" sz="1600" dirty="0" err="1">
                <a:solidFill>
                  <a:prstClr val="black"/>
                </a:solidFill>
                <a:latin typeface="Times New Roman" pitchFamily="18" charset="0"/>
                <a:cs typeface="Times New Roman" pitchFamily="18" charset="0"/>
              </a:rPr>
              <a:t>dùng</a:t>
            </a:r>
            <a:r>
              <a:rPr lang="en-US" altLang="ko-KR" sz="1600" dirty="0">
                <a:solidFill>
                  <a:prstClr val="black"/>
                </a:solidFill>
                <a:latin typeface="Times New Roman" pitchFamily="18" charset="0"/>
                <a:cs typeface="Times New Roman" pitchFamily="18" charset="0"/>
              </a:rPr>
              <a:t> NHNN</a:t>
            </a:r>
          </a:p>
          <a:p>
            <a:pPr marL="171450" indent="-171450">
              <a:lnSpc>
                <a:spcPct val="120000"/>
              </a:lnSpc>
              <a:spcBef>
                <a:spcPts val="600"/>
              </a:spcBef>
              <a:buFont typeface="Arial" charset="0"/>
              <a:buChar char="•"/>
            </a:pPr>
            <a:endParaRPr lang="en-US" altLang="ko-KR" sz="1600" dirty="0">
              <a:solidFill>
                <a:prstClr val="black"/>
              </a:solidFill>
              <a:latin typeface="Times New Roman" pitchFamily="18" charset="0"/>
              <a:cs typeface="Times New Roman" pitchFamily="18" charset="0"/>
            </a:endParaRPr>
          </a:p>
          <a:p>
            <a:pPr marL="171450" indent="-171450">
              <a:lnSpc>
                <a:spcPct val="120000"/>
              </a:lnSpc>
              <a:spcBef>
                <a:spcPts val="600"/>
              </a:spcBef>
              <a:buFont typeface="Arial" charset="0"/>
              <a:buChar char="•"/>
            </a:pPr>
            <a:endParaRPr lang="en-US" altLang="ko-KR" sz="1600" dirty="0">
              <a:solidFill>
                <a:prstClr val="black"/>
              </a:solidFill>
              <a:latin typeface="Times New Roman" pitchFamily="18" charset="0"/>
              <a:cs typeface="Times New Roman" pitchFamily="18" charset="0"/>
            </a:endParaRPr>
          </a:p>
        </p:txBody>
      </p:sp>
      <p:sp>
        <p:nvSpPr>
          <p:cNvPr id="14" name="TextBox 13"/>
          <p:cNvSpPr txBox="1"/>
          <p:nvPr/>
        </p:nvSpPr>
        <p:spPr>
          <a:xfrm>
            <a:off x="7409893" y="1384300"/>
            <a:ext cx="2314339" cy="646331"/>
          </a:xfrm>
          <a:prstGeom prst="rect">
            <a:avLst/>
          </a:prstGeom>
          <a:solidFill>
            <a:schemeClr val="bg2">
              <a:lumMod val="75000"/>
            </a:schemeClr>
          </a:solidFill>
        </p:spPr>
        <p:txBody>
          <a:bodyPr wrap="square" rtlCol="0">
            <a:spAutoFit/>
          </a:bodyPr>
          <a:lstStyle/>
          <a:p>
            <a:r>
              <a:rPr lang="en-US" b="1" dirty="0" err="1">
                <a:solidFill>
                  <a:prstClr val="black"/>
                </a:solidFill>
                <a:latin typeface="Times New Roman" pitchFamily="18" charset="0"/>
                <a:cs typeface="Times New Roman" pitchFamily="18" charset="0"/>
              </a:rPr>
              <a:t>Trao</a:t>
            </a:r>
            <a:r>
              <a:rPr lang="en-US" b="1" dirty="0">
                <a:solidFill>
                  <a:prstClr val="black"/>
                </a:solidFill>
                <a:latin typeface="Times New Roman" pitchFamily="18" charset="0"/>
                <a:cs typeface="Times New Roman" pitchFamily="18" charset="0"/>
              </a:rPr>
              <a:t> </a:t>
            </a:r>
            <a:r>
              <a:rPr lang="en-US" b="1" dirty="0" err="1">
                <a:solidFill>
                  <a:prstClr val="black"/>
                </a:solidFill>
                <a:latin typeface="Times New Roman" pitchFamily="18" charset="0"/>
                <a:cs typeface="Times New Roman" pitchFamily="18" charset="0"/>
              </a:rPr>
              <a:t>đổi</a:t>
            </a:r>
            <a:r>
              <a:rPr lang="en-US" b="1" dirty="0">
                <a:solidFill>
                  <a:prstClr val="black"/>
                </a:solidFill>
                <a:latin typeface="Times New Roman" pitchFamily="18" charset="0"/>
                <a:cs typeface="Times New Roman" pitchFamily="18" charset="0"/>
              </a:rPr>
              <a:t> </a:t>
            </a:r>
            <a:r>
              <a:rPr lang="en-US" b="1" dirty="0" err="1">
                <a:solidFill>
                  <a:prstClr val="black"/>
                </a:solidFill>
                <a:latin typeface="Times New Roman" pitchFamily="18" charset="0"/>
                <a:cs typeface="Times New Roman" pitchFamily="18" charset="0"/>
              </a:rPr>
              <a:t>thông</a:t>
            </a:r>
            <a:r>
              <a:rPr lang="en-US" b="1" dirty="0">
                <a:solidFill>
                  <a:prstClr val="black"/>
                </a:solidFill>
                <a:latin typeface="Times New Roman" pitchFamily="18" charset="0"/>
                <a:cs typeface="Times New Roman" pitchFamily="18" charset="0"/>
              </a:rPr>
              <a:t> tin</a:t>
            </a:r>
          </a:p>
          <a:p>
            <a:endParaRPr lang="en-US" b="1" dirty="0">
              <a:solidFill>
                <a:prstClr val="black"/>
              </a:solidFill>
              <a:latin typeface="Times New Roman" pitchFamily="18" charset="0"/>
              <a:cs typeface="Times New Roman" pitchFamily="18" charset="0"/>
            </a:endParaRPr>
          </a:p>
        </p:txBody>
      </p:sp>
      <p:sp>
        <p:nvSpPr>
          <p:cNvPr id="15" name="TextBox 34"/>
          <p:cNvSpPr txBox="1">
            <a:spLocks noChangeArrowheads="1"/>
          </p:cNvSpPr>
          <p:nvPr/>
        </p:nvSpPr>
        <p:spPr bwMode="auto">
          <a:xfrm>
            <a:off x="232324" y="213807"/>
            <a:ext cx="9833244" cy="307777"/>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ko-KR" sz="2000" b="1" kern="0" spc="-40" dirty="0" smtClean="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6. </a:t>
            </a:r>
            <a:r>
              <a:rPr lang="en-US" altLang="ko-KR" sz="2000" b="1" dirty="0" err="1">
                <a:solidFill>
                  <a:schemeClr val="bg1"/>
                </a:solidFill>
                <a:latin typeface="Times New Roman" panose="02020603050405020304" pitchFamily="18" charset="0"/>
                <a:ea typeface="굴림" panose="020B0600000101010101" pitchFamily="50" charset="-127"/>
                <a:cs typeface="Times New Roman" panose="02020603050405020304" pitchFamily="18" charset="0"/>
              </a:rPr>
              <a:t>Thực</a:t>
            </a:r>
            <a:r>
              <a:rPr lang="en-US" altLang="ko-KR" sz="2000" b="1" dirty="0">
                <a:solidFill>
                  <a:schemeClr val="bg1"/>
                </a:solidFill>
                <a:latin typeface="Times New Roman" panose="02020603050405020304" pitchFamily="18" charset="0"/>
                <a:ea typeface="굴림" panose="020B0600000101010101" pitchFamily="50" charset="-127"/>
                <a:cs typeface="Times New Roman" panose="02020603050405020304" pitchFamily="18" charset="0"/>
              </a:rPr>
              <a:t> </a:t>
            </a:r>
            <a:r>
              <a:rPr lang="en-US" altLang="ko-KR" sz="2000" b="1" dirty="0" err="1">
                <a:solidFill>
                  <a:schemeClr val="bg1"/>
                </a:solidFill>
                <a:latin typeface="Times New Roman" panose="02020603050405020304" pitchFamily="18" charset="0"/>
                <a:ea typeface="굴림" panose="020B0600000101010101" pitchFamily="50" charset="-127"/>
                <a:cs typeface="Times New Roman" panose="02020603050405020304" pitchFamily="18" charset="0"/>
              </a:rPr>
              <a:t>hiện</a:t>
            </a:r>
            <a:r>
              <a:rPr lang="en-US" altLang="ko-KR" sz="2000" b="1" dirty="0">
                <a:solidFill>
                  <a:schemeClr val="bg1"/>
                </a:solidFill>
                <a:latin typeface="Times New Roman" panose="02020603050405020304" pitchFamily="18" charset="0"/>
                <a:ea typeface="굴림" panose="020B0600000101010101" pitchFamily="50" charset="-127"/>
                <a:cs typeface="Times New Roman" panose="02020603050405020304" pitchFamily="18" charset="0"/>
              </a:rPr>
              <a:t> </a:t>
            </a:r>
            <a:r>
              <a:rPr lang="en-US" altLang="ko-KR" sz="2000" b="1" dirty="0" err="1">
                <a:solidFill>
                  <a:schemeClr val="bg1"/>
                </a:solidFill>
                <a:latin typeface="Times New Roman" panose="02020603050405020304" pitchFamily="18" charset="0"/>
                <a:ea typeface="굴림" panose="020B0600000101010101" pitchFamily="50" charset="-127"/>
                <a:cs typeface="Times New Roman" panose="02020603050405020304" pitchFamily="18" charset="0"/>
              </a:rPr>
              <a:t>gửi</a:t>
            </a:r>
            <a:r>
              <a:rPr lang="en-US" altLang="ko-KR" sz="2000" b="1" dirty="0">
                <a:solidFill>
                  <a:schemeClr val="bg1"/>
                </a:solidFill>
                <a:latin typeface="Times New Roman" panose="02020603050405020304" pitchFamily="18" charset="0"/>
                <a:ea typeface="굴림" panose="020B0600000101010101" pitchFamily="50" charset="-127"/>
                <a:cs typeface="Times New Roman" panose="02020603050405020304" pitchFamily="18" charset="0"/>
              </a:rPr>
              <a:t> </a:t>
            </a:r>
            <a:r>
              <a:rPr lang="en-US" altLang="ko-KR" sz="2000" b="1" dirty="0" err="1">
                <a:solidFill>
                  <a:schemeClr val="bg1"/>
                </a:solidFill>
                <a:latin typeface="Times New Roman" panose="02020603050405020304" pitchFamily="18" charset="0"/>
                <a:ea typeface="굴림" panose="020B0600000101010101" pitchFamily="50" charset="-127"/>
                <a:cs typeface="Times New Roman" panose="02020603050405020304" pitchFamily="18" charset="0"/>
              </a:rPr>
              <a:t>báo</a:t>
            </a:r>
            <a:r>
              <a:rPr lang="en-US" altLang="ko-KR" sz="2000" b="1" dirty="0">
                <a:solidFill>
                  <a:schemeClr val="bg1"/>
                </a:solidFill>
                <a:latin typeface="Times New Roman" panose="02020603050405020304" pitchFamily="18" charset="0"/>
                <a:ea typeface="굴림" panose="020B0600000101010101" pitchFamily="50" charset="-127"/>
                <a:cs typeface="Times New Roman" panose="02020603050405020304" pitchFamily="18" charset="0"/>
              </a:rPr>
              <a:t> </a:t>
            </a:r>
            <a:r>
              <a:rPr lang="en-US" altLang="ko-KR" sz="2000" b="1" dirty="0" err="1">
                <a:solidFill>
                  <a:schemeClr val="bg1"/>
                </a:solidFill>
                <a:latin typeface="Times New Roman" panose="02020603050405020304" pitchFamily="18" charset="0"/>
                <a:ea typeface="굴림" panose="020B0600000101010101" pitchFamily="50" charset="-127"/>
                <a:cs typeface="Times New Roman" panose="02020603050405020304" pitchFamily="18" charset="0"/>
              </a:rPr>
              <a:t>cáo</a:t>
            </a:r>
            <a:r>
              <a:rPr lang="en-US" altLang="ko-KR" sz="2000" b="1" dirty="0">
                <a:solidFill>
                  <a:schemeClr val="bg1"/>
                </a:solidFill>
                <a:latin typeface="Times New Roman" panose="02020603050405020304" pitchFamily="18" charset="0"/>
                <a:ea typeface="굴림" panose="020B0600000101010101" pitchFamily="50" charset="-127"/>
                <a:cs typeface="Times New Roman" panose="02020603050405020304" pitchFamily="18" charset="0"/>
              </a:rPr>
              <a:t> </a:t>
            </a:r>
            <a:r>
              <a:rPr lang="en-US" altLang="ko-KR" sz="2000" b="1" dirty="0" err="1">
                <a:solidFill>
                  <a:schemeClr val="bg1"/>
                </a:solidFill>
                <a:latin typeface="Times New Roman" panose="02020603050405020304" pitchFamily="18" charset="0"/>
                <a:ea typeface="굴림" panose="020B0600000101010101" pitchFamily="50" charset="-127"/>
                <a:cs typeface="Times New Roman" panose="02020603050405020304" pitchFamily="18" charset="0"/>
              </a:rPr>
              <a:t>trên</a:t>
            </a:r>
            <a:r>
              <a:rPr lang="vi-VN" altLang="ko-KR" sz="2000" b="1" dirty="0">
                <a:solidFill>
                  <a:schemeClr val="bg1"/>
                </a:solidFill>
                <a:latin typeface="Times New Roman" panose="02020603050405020304" pitchFamily="18" charset="0"/>
                <a:ea typeface="굴림" panose="020B0600000101010101" pitchFamily="50" charset="-127"/>
                <a:cs typeface="Times New Roman" panose="02020603050405020304" pitchFamily="18" charset="0"/>
              </a:rPr>
              <a:t> DS Portal</a:t>
            </a:r>
            <a:endParaRPr lang="ko-KR" altLang="en-US"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836301554"/>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 name="Picture 9"/>
          <p:cNvPicPr>
            <a:picLocks noChangeAspect="1" noChangeArrowheads="1"/>
          </p:cNvPicPr>
          <p:nvPr/>
        </p:nvPicPr>
        <p:blipFill rotWithShape="1">
          <a:blip r:embed="rId2" cstate="print">
            <a:duotone>
              <a:schemeClr val="accent1">
                <a:shade val="45000"/>
                <a:satMod val="135000"/>
              </a:schemeClr>
              <a:prstClr val="white"/>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rcRect l="20774" r="8544"/>
          <a:stretch/>
        </p:blipFill>
        <p:spPr bwMode="gray">
          <a:xfrm>
            <a:off x="2209" y="44624"/>
            <a:ext cx="9906000" cy="7104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4" name="직사각형 53"/>
          <p:cNvSpPr/>
          <p:nvPr/>
        </p:nvSpPr>
        <p:spPr>
          <a:xfrm flipV="1">
            <a:off x="-2209" y="-7621"/>
            <a:ext cx="9908209" cy="4571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prstClr val="white"/>
              </a:solidFill>
              <a:latin typeface="Times New Roman" panose="02020603050405020304" pitchFamily="18" charset="0"/>
              <a:cs typeface="Times New Roman" panose="02020603050405020304" pitchFamily="18" charset="0"/>
            </a:endParaRPr>
          </a:p>
        </p:txBody>
      </p:sp>
      <p:sp>
        <p:nvSpPr>
          <p:cNvPr id="57" name="TextBox 34"/>
          <p:cNvSpPr txBox="1">
            <a:spLocks noChangeArrowheads="1"/>
          </p:cNvSpPr>
          <p:nvPr/>
        </p:nvSpPr>
        <p:spPr bwMode="auto">
          <a:xfrm>
            <a:off x="232324" y="213807"/>
            <a:ext cx="9833244" cy="307777"/>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ko-KR" sz="2000" b="1" kern="0" spc="-40" dirty="0">
                <a:ln w="11430"/>
                <a:solidFill>
                  <a:schemeClr val="bg1"/>
                </a:solidFill>
                <a:latin typeface="Times New Roman" panose="02020603050405020304" pitchFamily="18" charset="0"/>
                <a:cs typeface="Times New Roman" panose="02020603050405020304" pitchFamily="18" charset="0"/>
              </a:rPr>
              <a:t>6.1. </a:t>
            </a:r>
            <a:r>
              <a:rPr lang="en-US" altLang="ko-KR" sz="2000" b="1" kern="0" spc="-40" dirty="0" err="1">
                <a:ln w="11430"/>
                <a:solidFill>
                  <a:schemeClr val="bg1"/>
                </a:solidFill>
                <a:latin typeface="Times New Roman" panose="02020603050405020304" pitchFamily="18" charset="0"/>
                <a:cs typeface="Times New Roman" panose="02020603050405020304" pitchFamily="18" charset="0"/>
              </a:rPr>
              <a:t>Chức</a:t>
            </a:r>
            <a:r>
              <a:rPr lang="en-US" altLang="ko-KR" sz="2000" b="1" kern="0" spc="-40" dirty="0">
                <a:ln w="11430"/>
                <a:solidFill>
                  <a:schemeClr val="bg1"/>
                </a:solidFill>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latin typeface="Times New Roman" panose="02020603050405020304" pitchFamily="18" charset="0"/>
                <a:cs typeface="Times New Roman" panose="02020603050405020304" pitchFamily="18" charset="0"/>
              </a:rPr>
              <a:t>năng</a:t>
            </a:r>
            <a:r>
              <a:rPr lang="en-US" altLang="ko-KR" sz="2000" b="1" kern="0" spc="-40" dirty="0">
                <a:ln w="11430"/>
                <a:solidFill>
                  <a:schemeClr val="bg1"/>
                </a:solidFill>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latin typeface="Times New Roman" panose="02020603050405020304" pitchFamily="18" charset="0"/>
                <a:cs typeface="Times New Roman" panose="02020603050405020304" pitchFamily="18" charset="0"/>
              </a:rPr>
              <a:t>chung</a:t>
            </a:r>
            <a:r>
              <a:rPr lang="en-US" altLang="ko-KR" sz="2000" b="1" kern="0" spc="-40" dirty="0">
                <a:ln w="11430"/>
                <a:solidFill>
                  <a:schemeClr val="bg1"/>
                </a:solidFill>
                <a:latin typeface="Times New Roman" panose="02020603050405020304" pitchFamily="18" charset="0"/>
                <a:cs typeface="Times New Roman" panose="02020603050405020304" pitchFamily="18" charset="0"/>
              </a:rPr>
              <a:t> </a:t>
            </a:r>
            <a:endParaRPr lang="ko-KR" altLang="en-US" sz="2000" b="1" kern="0" spc="-40" dirty="0">
              <a:ln w="11430"/>
              <a:solidFill>
                <a:schemeClr val="bg1"/>
              </a:solidFill>
              <a:latin typeface="Times New Roman" panose="02020603050405020304" pitchFamily="18" charset="0"/>
              <a:cs typeface="Times New Roman" panose="02020603050405020304" pitchFamily="18" charset="0"/>
            </a:endParaRPr>
          </a:p>
        </p:txBody>
      </p:sp>
      <p:sp>
        <p:nvSpPr>
          <p:cNvPr id="8" name="TextBox 7"/>
          <p:cNvSpPr txBox="1"/>
          <p:nvPr/>
        </p:nvSpPr>
        <p:spPr>
          <a:xfrm>
            <a:off x="0" y="1196752"/>
            <a:ext cx="8856984" cy="1569660"/>
          </a:xfrm>
          <a:prstGeom prst="rect">
            <a:avLst/>
          </a:prstGeom>
          <a:noFill/>
        </p:spPr>
        <p:txBody>
          <a:bodyPr wrap="square" rtlCol="0">
            <a:spAutoFit/>
          </a:bodyPr>
          <a:lstStyle/>
          <a:p>
            <a:pPr marL="933450" indent="-400050">
              <a:buFont typeface="+mj-lt"/>
              <a:buAutoNum type="arabicPeriod"/>
            </a:pPr>
            <a:r>
              <a:rPr lang="en-US" altLang="ko-KR" sz="2400" dirty="0" err="1">
                <a:latin typeface="Times New Roman" pitchFamily="18" charset="0"/>
                <a:cs typeface="Times New Roman" pitchFamily="18" charset="0"/>
                <a:sym typeface="Gill Sans" charset="0"/>
              </a:rPr>
              <a:t>Đăng</a:t>
            </a:r>
            <a:r>
              <a:rPr lang="en-US" altLang="ko-KR" sz="2400" dirty="0">
                <a:latin typeface="Times New Roman" pitchFamily="18" charset="0"/>
                <a:cs typeface="Times New Roman" pitchFamily="18" charset="0"/>
                <a:sym typeface="Gill Sans" charset="0"/>
              </a:rPr>
              <a:t> </a:t>
            </a:r>
            <a:r>
              <a:rPr lang="en-US" altLang="ko-KR" sz="2400" dirty="0" err="1">
                <a:latin typeface="Times New Roman" pitchFamily="18" charset="0"/>
                <a:cs typeface="Times New Roman" pitchFamily="18" charset="0"/>
                <a:sym typeface="Gill Sans" charset="0"/>
              </a:rPr>
              <a:t>nhập</a:t>
            </a:r>
            <a:endParaRPr lang="vi-VN" altLang="ko-KR" sz="2400" dirty="0">
              <a:latin typeface="Times New Roman" pitchFamily="18" charset="0"/>
              <a:cs typeface="Times New Roman" pitchFamily="18" charset="0"/>
              <a:sym typeface="Gill Sans" charset="0"/>
            </a:endParaRPr>
          </a:p>
          <a:p>
            <a:pPr marL="933450" indent="-400050">
              <a:buFont typeface="+mj-lt"/>
              <a:buAutoNum type="arabicPeriod"/>
            </a:pPr>
            <a:r>
              <a:rPr lang="en-US" altLang="ko-KR" sz="2400" dirty="0" err="1">
                <a:latin typeface="Times New Roman" pitchFamily="18" charset="0"/>
                <a:cs typeface="Times New Roman" pitchFamily="18" charset="0"/>
                <a:sym typeface="Gill Sans" charset="0"/>
              </a:rPr>
              <a:t>Đăng</a:t>
            </a:r>
            <a:r>
              <a:rPr lang="en-US" altLang="ko-KR" sz="2400" dirty="0">
                <a:latin typeface="Times New Roman" pitchFamily="18" charset="0"/>
                <a:cs typeface="Times New Roman" pitchFamily="18" charset="0"/>
                <a:sym typeface="Gill Sans" charset="0"/>
              </a:rPr>
              <a:t> </a:t>
            </a:r>
            <a:r>
              <a:rPr lang="en-US" altLang="ko-KR" sz="2400" dirty="0" err="1">
                <a:latin typeface="Times New Roman" pitchFamily="18" charset="0"/>
                <a:cs typeface="Times New Roman" pitchFamily="18" charset="0"/>
                <a:sym typeface="Gill Sans" charset="0"/>
              </a:rPr>
              <a:t>xuất</a:t>
            </a:r>
            <a:endParaRPr lang="en-US" altLang="ko-KR" sz="2400" dirty="0">
              <a:latin typeface="Times New Roman" pitchFamily="18" charset="0"/>
              <a:cs typeface="Times New Roman" pitchFamily="18" charset="0"/>
              <a:sym typeface="Gill Sans" charset="0"/>
            </a:endParaRPr>
          </a:p>
          <a:p>
            <a:pPr marL="933450" indent="-400050">
              <a:buFont typeface="+mj-lt"/>
              <a:buAutoNum type="arabicPeriod"/>
            </a:pPr>
            <a:endParaRPr lang="en-US" altLang="ko-KR" sz="2400" dirty="0">
              <a:latin typeface="Times New Roman" pitchFamily="18" charset="0"/>
              <a:ea typeface="Gill Sans" charset="0"/>
              <a:cs typeface="Times New Roman" pitchFamily="18" charset="0"/>
              <a:sym typeface="Gill Sans" charset="0"/>
            </a:endParaRPr>
          </a:p>
          <a:p>
            <a:pPr marL="533400"/>
            <a:endParaRPr lang="en-US" altLang="ko-KR" sz="2400" dirty="0">
              <a:latin typeface="Times New Roman" pitchFamily="18" charset="0"/>
              <a:ea typeface="Gill Sans" charset="0"/>
              <a:cs typeface="Times New Roman" pitchFamily="18" charset="0"/>
              <a:sym typeface="Gill Sans" charset="0"/>
            </a:endParaRPr>
          </a:p>
        </p:txBody>
      </p:sp>
    </p:spTree>
    <p:extLst>
      <p:ext uri="{BB962C8B-B14F-4D97-AF65-F5344CB8AC3E}">
        <p14:creationId xmlns:p14="http://schemas.microsoft.com/office/powerpoint/2010/main" val="37488688"/>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 name="Picture 9"/>
          <p:cNvPicPr>
            <a:picLocks noChangeAspect="1" noChangeArrowheads="1"/>
          </p:cNvPicPr>
          <p:nvPr/>
        </p:nvPicPr>
        <p:blipFill rotWithShape="1">
          <a:blip r:embed="rId2" cstate="print">
            <a:duotone>
              <a:schemeClr val="accent1">
                <a:shade val="45000"/>
                <a:satMod val="135000"/>
              </a:schemeClr>
              <a:prstClr val="white"/>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rcRect l="20774" r="8544"/>
          <a:stretch/>
        </p:blipFill>
        <p:spPr bwMode="gray">
          <a:xfrm>
            <a:off x="2209" y="44624"/>
            <a:ext cx="9906000" cy="7104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4" name="직사각형 53"/>
          <p:cNvSpPr/>
          <p:nvPr/>
        </p:nvSpPr>
        <p:spPr>
          <a:xfrm flipV="1">
            <a:off x="-2209" y="-7621"/>
            <a:ext cx="9908209" cy="4571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prstClr val="white"/>
              </a:solidFill>
              <a:latin typeface="Times New Roman" panose="02020603050405020304" pitchFamily="18" charset="0"/>
              <a:cs typeface="Times New Roman" panose="02020603050405020304" pitchFamily="18" charset="0"/>
            </a:endParaRPr>
          </a:p>
        </p:txBody>
      </p:sp>
      <p:sp>
        <p:nvSpPr>
          <p:cNvPr id="57" name="TextBox 34"/>
          <p:cNvSpPr txBox="1">
            <a:spLocks noChangeArrowheads="1"/>
          </p:cNvSpPr>
          <p:nvPr/>
        </p:nvSpPr>
        <p:spPr bwMode="auto">
          <a:xfrm>
            <a:off x="232324" y="213807"/>
            <a:ext cx="9833244" cy="307777"/>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6.1.1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Chức</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năng</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chung</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Đăng</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nhập</a:t>
            </a:r>
            <a:endParaRPr lang="ko-KR" altLang="en-US"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sp>
        <p:nvSpPr>
          <p:cNvPr id="8" name="TextBox 7"/>
          <p:cNvSpPr txBox="1"/>
          <p:nvPr/>
        </p:nvSpPr>
        <p:spPr>
          <a:xfrm>
            <a:off x="232324" y="5902818"/>
            <a:ext cx="8856984" cy="369332"/>
          </a:xfrm>
          <a:prstGeom prst="rect">
            <a:avLst/>
          </a:prstGeom>
          <a:noFill/>
        </p:spPr>
        <p:txBody>
          <a:bodyPr wrap="square" rtlCol="0">
            <a:spAutoFit/>
          </a:bodyPr>
          <a:lstStyle/>
          <a:p>
            <a:pPr marL="819150" indent="-285750">
              <a:buFont typeface="Wingdings" panose="05000000000000000000" pitchFamily="2" charset="2"/>
              <a:buChar char="Ø"/>
            </a:pPr>
            <a:r>
              <a:rPr lang="en-US" altLang="ko-KR">
                <a:latin typeface="Times New Roman" pitchFamily="18" charset="0"/>
                <a:ea typeface="Gill Sans" charset="0"/>
                <a:cs typeface="Times New Roman" pitchFamily="18" charset="0"/>
                <a:sym typeface="Gill Sans" charset="0"/>
              </a:rPr>
              <a:t>Đăng nhập vào hệ thống nộp báo cáo trực tuyến</a:t>
            </a:r>
          </a:p>
        </p:txBody>
      </p:sp>
      <p:pic>
        <p:nvPicPr>
          <p:cNvPr id="3" name="Picture 2"/>
          <p:cNvPicPr>
            <a:picLocks noChangeAspect="1"/>
          </p:cNvPicPr>
          <p:nvPr/>
        </p:nvPicPr>
        <p:blipFill>
          <a:blip r:embed="rId4"/>
          <a:stretch>
            <a:fillRect/>
          </a:stretch>
        </p:blipFill>
        <p:spPr>
          <a:xfrm>
            <a:off x="1270942" y="755058"/>
            <a:ext cx="7361905" cy="4914286"/>
          </a:xfrm>
          <a:prstGeom prst="rect">
            <a:avLst/>
          </a:prstGeom>
        </p:spPr>
      </p:pic>
    </p:spTree>
    <p:extLst>
      <p:ext uri="{BB962C8B-B14F-4D97-AF65-F5344CB8AC3E}">
        <p14:creationId xmlns:p14="http://schemas.microsoft.com/office/powerpoint/2010/main" val="1594482075"/>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 name="Picture 9"/>
          <p:cNvPicPr>
            <a:picLocks noChangeAspect="1" noChangeArrowheads="1"/>
          </p:cNvPicPr>
          <p:nvPr/>
        </p:nvPicPr>
        <p:blipFill rotWithShape="1">
          <a:blip r:embed="rId2" cstate="print">
            <a:duotone>
              <a:schemeClr val="accent1">
                <a:shade val="45000"/>
                <a:satMod val="135000"/>
              </a:schemeClr>
              <a:prstClr val="white"/>
            </a:duotone>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rcRect l="20774" r="8544"/>
          <a:stretch/>
        </p:blipFill>
        <p:spPr bwMode="gray">
          <a:xfrm>
            <a:off x="2209" y="44624"/>
            <a:ext cx="9906000" cy="7104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4" name="직사각형 53"/>
          <p:cNvSpPr/>
          <p:nvPr/>
        </p:nvSpPr>
        <p:spPr>
          <a:xfrm flipV="1">
            <a:off x="-2209" y="-7621"/>
            <a:ext cx="9908209" cy="4571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prstClr val="white"/>
              </a:solidFill>
              <a:latin typeface="Times New Roman" panose="02020603050405020304" pitchFamily="18" charset="0"/>
              <a:cs typeface="Times New Roman" panose="02020603050405020304" pitchFamily="18" charset="0"/>
            </a:endParaRPr>
          </a:p>
        </p:txBody>
      </p:sp>
      <p:sp>
        <p:nvSpPr>
          <p:cNvPr id="57" name="TextBox 34"/>
          <p:cNvSpPr txBox="1">
            <a:spLocks noChangeArrowheads="1"/>
          </p:cNvSpPr>
          <p:nvPr/>
        </p:nvSpPr>
        <p:spPr bwMode="auto">
          <a:xfrm>
            <a:off x="232324" y="213807"/>
            <a:ext cx="9833244" cy="307777"/>
          </a:xfrm>
          <a:prstGeom prst="rect">
            <a:avLst/>
          </a:prstGeom>
          <a:noFill/>
          <a:ln w="9525">
            <a:noFill/>
            <a:miter lim="800000"/>
            <a:headEnd/>
            <a:tailEnd/>
          </a:ln>
        </p:spPr>
        <p:txBody>
          <a:bodyPr wrap="square" lIns="0" tIns="0" rIns="0" bIns="0" anchor="t">
            <a:spAutoFit/>
            <a:scene3d>
              <a:camera prst="orthographicFront"/>
              <a:lightRig rig="soft" dir="t">
                <a:rot lat="0" lon="0" rev="10800000"/>
              </a:lightRig>
            </a:scene3d>
            <a:sp3d>
              <a:bevelT w="31750" h="6350"/>
              <a:contourClr>
                <a:srgbClr val="DDDDDD"/>
              </a:contourClr>
            </a:sp3d>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marL="0" lvl="1" defTabSz="762000" eaLnBrk="0" latinLnBrk="0" hangingPunct="0">
              <a:buClr>
                <a:prstClr val="black"/>
              </a:buClr>
              <a:buSzPct val="140000"/>
              <a:tabLst>
                <a:tab pos="5648325" algn="l"/>
              </a:tabLst>
              <a:defRPr/>
            </a:pP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6.1.2.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Chức</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năng</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chung</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Đăng</a:t>
            </a:r>
            <a:r>
              <a:rPr lang="en-US" altLang="ko-KR"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 </a:t>
            </a:r>
            <a:r>
              <a:rPr lang="en-US" altLang="ko-KR" sz="2000" b="1" kern="0" spc="-40" dirty="0" err="1">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rPr>
              <a:t>xuất</a:t>
            </a:r>
            <a:endParaRPr lang="ko-KR" altLang="en-US" sz="2000" b="1" kern="0" spc="-40" dirty="0">
              <a:ln w="11430"/>
              <a:solidFill>
                <a:schemeClr val="bg1"/>
              </a:solidFill>
              <a:effectLst>
                <a:outerShdw blurRad="25400" algn="tl" rotWithShape="0">
                  <a:srgbClr val="000000">
                    <a:alpha val="43000"/>
                  </a:srgbClr>
                </a:outerShdw>
              </a:effectLst>
              <a:latin typeface="Times New Roman" panose="02020603050405020304" pitchFamily="18" charset="0"/>
              <a:cs typeface="Times New Roman" panose="02020603050405020304" pitchFamily="18" charset="0"/>
            </a:endParaRPr>
          </a:p>
        </p:txBody>
      </p:sp>
      <p:sp>
        <p:nvSpPr>
          <p:cNvPr id="8" name="TextBox 7"/>
          <p:cNvSpPr txBox="1"/>
          <p:nvPr/>
        </p:nvSpPr>
        <p:spPr>
          <a:xfrm>
            <a:off x="0" y="5884963"/>
            <a:ext cx="8856984" cy="369332"/>
          </a:xfrm>
          <a:prstGeom prst="rect">
            <a:avLst/>
          </a:prstGeom>
          <a:noFill/>
        </p:spPr>
        <p:txBody>
          <a:bodyPr wrap="square" rtlCol="0">
            <a:spAutoFit/>
          </a:bodyPr>
          <a:lstStyle/>
          <a:p>
            <a:pPr marL="819150" indent="-285750">
              <a:buFont typeface="Wingdings" panose="05000000000000000000" pitchFamily="2" charset="2"/>
              <a:buChar char="Ø"/>
            </a:pPr>
            <a:r>
              <a:rPr lang="en-US" altLang="ko-KR">
                <a:latin typeface="Times New Roman" pitchFamily="18" charset="0"/>
                <a:ea typeface="Gill Sans" charset="0"/>
                <a:cs typeface="Times New Roman" pitchFamily="18" charset="0"/>
                <a:sym typeface="Gill Sans" charset="0"/>
              </a:rPr>
              <a:t>Đăng xuất khỏi hệ thống</a:t>
            </a:r>
          </a:p>
        </p:txBody>
      </p:sp>
      <p:pic>
        <p:nvPicPr>
          <p:cNvPr id="10" name="Picture 2" descr="C:\Users\CAOVV_~1\AppData\Local\Temp\SNAGHTML989ecfe.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09" y="697169"/>
            <a:ext cx="9889307" cy="49244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43380991"/>
      </p:ext>
    </p:extLst>
  </p:cSld>
  <p:clrMapOvr>
    <a:masterClrMapping/>
  </p:clrMapOvr>
</p:sld>
</file>

<file path=ppt/theme/theme1.xml><?xml version="1.0" encoding="utf-8"?>
<a:theme xmlns:a="http://schemas.openxmlformats.org/drawingml/2006/main" name="Office 테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사진 - 수평">
  <a:themeElements>
    <a:clrScheme name="">
      <a:dk1>
        <a:srgbClr val="414141"/>
      </a:dk1>
      <a:lt1>
        <a:srgbClr val="FFFFFF"/>
      </a:lt1>
      <a:dk2>
        <a:srgbClr val="000000"/>
      </a:dk2>
      <a:lt2>
        <a:srgbClr val="808080"/>
      </a:lt2>
      <a:accent1>
        <a:srgbClr val="6C7472"/>
      </a:accent1>
      <a:accent2>
        <a:srgbClr val="333399"/>
      </a:accent2>
      <a:accent3>
        <a:srgbClr val="FFFFFF"/>
      </a:accent3>
      <a:accent4>
        <a:srgbClr val="363636"/>
      </a:accent4>
      <a:accent5>
        <a:srgbClr val="BABCBC"/>
      </a:accent5>
      <a:accent6>
        <a:srgbClr val="2D2D8A"/>
      </a:accent6>
      <a:hlink>
        <a:srgbClr val="009999"/>
      </a:hlink>
      <a:folHlink>
        <a:srgbClr val="99CC00"/>
      </a:folHlink>
    </a:clrScheme>
    <a:fontScheme name="사진 - 수평">
      <a:majorFont>
        <a:latin typeface="Gill Sans Light"/>
        <a:ea typeface="ヒラギノ角ゴ ProN W3"/>
        <a:cs typeface="ヒラギノ角ゴ ProN W3"/>
      </a:majorFont>
      <a:minorFont>
        <a:latin typeface="Gill Sans Light"/>
        <a:ea typeface="ヒラギノ角ゴ ProN W3"/>
        <a:cs typeface="ヒラギノ角ゴ ProN W3"/>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rgbClr val="6C7472"/>
        </a:solidFill>
        <a:ln>
          <a:noFill/>
        </a:ln>
        <a:effectLst/>
        <a:extLst>
          <a:ext uri="{91240B29-F687-4F45-9708-019B960494DF}">
            <a14:hiddenLine xmlns:a14="http://schemas.microsoft.com/office/drawing/2010/main" w="12700"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altLang="en-US" sz="4000" b="0" i="0" u="none" strike="noStrike" cap="none" normalizeH="0" baseline="0">
            <a:ln>
              <a:noFill/>
            </a:ln>
            <a:solidFill>
              <a:srgbClr val="414141"/>
            </a:solidFill>
            <a:effectLst/>
            <a:latin typeface="Gill Sans Light" charset="0"/>
            <a:ea typeface="ヒラギノ角ゴ ProN W3" charset="-128"/>
            <a:cs typeface="ヒラギノ角ゴ ProN W3" charset="-128"/>
            <a:sym typeface="Gill Sans Light" charset="0"/>
          </a:defRPr>
        </a:defPPr>
      </a:lstStyle>
    </a:spDef>
    <a:lnDef>
      <a:spPr bwMode="auto">
        <a:xfrm>
          <a:off x="0" y="0"/>
          <a:ext cx="1" cy="1"/>
        </a:xfrm>
        <a:custGeom>
          <a:avLst/>
          <a:gdLst/>
          <a:ahLst/>
          <a:cxnLst/>
          <a:rect l="0" t="0" r="0" b="0"/>
          <a:pathLst/>
        </a:custGeom>
        <a:solidFill>
          <a:srgbClr val="6C7472"/>
        </a:solidFill>
        <a:ln>
          <a:noFill/>
        </a:ln>
        <a:effectLst/>
        <a:extLst>
          <a:ext uri="{91240B29-F687-4F45-9708-019B960494DF}">
            <a14:hiddenLine xmlns:a14="http://schemas.microsoft.com/office/drawing/2010/main" w="12700"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altLang="en-US" sz="4000" b="0" i="0" u="none" strike="noStrike" cap="none" normalizeH="0" baseline="0">
            <a:ln>
              <a:noFill/>
            </a:ln>
            <a:solidFill>
              <a:srgbClr val="414141"/>
            </a:solidFill>
            <a:effectLst/>
            <a:latin typeface="Gill Sans Light" charset="0"/>
            <a:ea typeface="ヒラギノ角ゴ ProN W3" charset="-128"/>
            <a:cs typeface="ヒラギノ角ゴ ProN W3" charset="-128"/>
            <a:sym typeface="Gill Sans Light" charset="0"/>
          </a:defRPr>
        </a:defPPr>
      </a:lstStyle>
    </a:lnDef>
  </a:objectDefaults>
  <a:extraClrSchemeLst>
    <a:extraClrScheme>
      <a:clrScheme name="사진 - 수평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테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29268</TotalTime>
  <Words>10836</Words>
  <Application>Microsoft Office PowerPoint</Application>
  <PresentationFormat>A4 Paper (210x297 mm)</PresentationFormat>
  <Paragraphs>1277</Paragraphs>
  <Slides>169</Slides>
  <Notes>1</Notes>
  <HiddenSlides>0</HiddenSlides>
  <MMClips>0</MMClips>
  <ScaleCrop>false</ScaleCrop>
  <HeadingPairs>
    <vt:vector size="6" baseType="variant">
      <vt:variant>
        <vt:lpstr>Fonts Used</vt:lpstr>
      </vt:variant>
      <vt:variant>
        <vt:i4>13</vt:i4>
      </vt:variant>
      <vt:variant>
        <vt:lpstr>Theme</vt:lpstr>
      </vt:variant>
      <vt:variant>
        <vt:i4>2</vt:i4>
      </vt:variant>
      <vt:variant>
        <vt:lpstr>Slide Titles</vt:lpstr>
      </vt:variant>
      <vt:variant>
        <vt:i4>169</vt:i4>
      </vt:variant>
    </vt:vector>
  </HeadingPairs>
  <TitlesOfParts>
    <vt:vector size="184" baseType="lpstr">
      <vt:lpstr>돋움</vt:lpstr>
      <vt:lpstr>Gill Sans</vt:lpstr>
      <vt:lpstr>Gill Sans Light</vt:lpstr>
      <vt:lpstr>굴림</vt:lpstr>
      <vt:lpstr>HY견고딕</vt:lpstr>
      <vt:lpstr>맑은 고딕</vt:lpstr>
      <vt:lpstr>맑은 고딕</vt:lpstr>
      <vt:lpstr>ヒラギノ角ゴ ProN W3</vt:lpstr>
      <vt:lpstr>Arial</vt:lpstr>
      <vt:lpstr>Calibri</vt:lpstr>
      <vt:lpstr>Calibri Light</vt:lpstr>
      <vt:lpstr>Times New Roman</vt:lpstr>
      <vt:lpstr>Wingdings</vt:lpstr>
      <vt:lpstr>Office 테마</vt:lpstr>
      <vt:lpstr>사진 - 수평</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WBS</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슬라이드 1</dc:title>
  <dc:creator>이나리</dc:creator>
  <cp:lastModifiedBy>ngan dang</cp:lastModifiedBy>
  <cp:revision>1549</cp:revision>
  <cp:lastPrinted>2015-11-19T07:15:30Z</cp:lastPrinted>
  <dcterms:created xsi:type="dcterms:W3CDTF">2011-10-19T07:48:14Z</dcterms:created>
  <dcterms:modified xsi:type="dcterms:W3CDTF">2016-08-15T06:49:32Z</dcterms:modified>
</cp:coreProperties>
</file>